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00.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9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activeX/activeX3.xml" ContentType="application/vnd.ms-office.activeX+xml"/>
  <Override PartName="/docProps/app.xml" ContentType="application/vnd.openxmlformats-officedocument.extended-properties+xml"/>
  <Override PartName="/docProps/core.xml" ContentType="application/vnd.openxmlformats-package.core-properties+xml"/>
  <Override PartName="/ppt/activeX/activeX5.xml" ContentType="application/vnd.ms-office.activeX+xml"/>
  <Override PartName="/ppt/activeX/activeX4.xml" ContentType="application/vnd.ms-office.activeX+xml"/>
  <Override PartName="/ppt/activeX/activeX2.xml" ContentType="application/vnd.ms-office.activeX+xml"/>
  <Override PartName="/ppt/activeX/activeX1.xml" ContentType="application/vnd.ms-office.activeX+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387" r:id="rId3"/>
    <p:sldId id="403" r:id="rId4"/>
    <p:sldId id="388" r:id="rId5"/>
    <p:sldId id="404" r:id="rId6"/>
    <p:sldId id="358" r:id="rId7"/>
    <p:sldId id="394" r:id="rId8"/>
    <p:sldId id="304" r:id="rId9"/>
    <p:sldId id="391" r:id="rId10"/>
    <p:sldId id="405" r:id="rId11"/>
    <p:sldId id="408" r:id="rId12"/>
    <p:sldId id="406" r:id="rId13"/>
    <p:sldId id="392" r:id="rId14"/>
    <p:sldId id="264" r:id="rId15"/>
    <p:sldId id="266" r:id="rId16"/>
    <p:sldId id="300" r:id="rId17"/>
    <p:sldId id="384" r:id="rId18"/>
    <p:sldId id="407" r:id="rId19"/>
    <p:sldId id="306" r:id="rId20"/>
    <p:sldId id="352" r:id="rId21"/>
    <p:sldId id="313" r:id="rId22"/>
    <p:sldId id="338" r:id="rId23"/>
    <p:sldId id="312" r:id="rId24"/>
    <p:sldId id="393" r:id="rId25"/>
    <p:sldId id="315" r:id="rId26"/>
    <p:sldId id="325" r:id="rId27"/>
    <p:sldId id="324" r:id="rId28"/>
    <p:sldId id="322" r:id="rId29"/>
    <p:sldId id="326" r:id="rId30"/>
    <p:sldId id="323" r:id="rId31"/>
    <p:sldId id="316" r:id="rId32"/>
    <p:sldId id="317" r:id="rId33"/>
    <p:sldId id="318" r:id="rId34"/>
    <p:sldId id="319" r:id="rId35"/>
    <p:sldId id="320" r:id="rId36"/>
    <p:sldId id="321" r:id="rId37"/>
    <p:sldId id="395" r:id="rId38"/>
    <p:sldId id="396" r:id="rId39"/>
    <p:sldId id="397" r:id="rId40"/>
    <p:sldId id="398" r:id="rId41"/>
    <p:sldId id="399" r:id="rId42"/>
    <p:sldId id="400" r:id="rId43"/>
    <p:sldId id="401" r:id="rId44"/>
    <p:sldId id="402" r:id="rId45"/>
    <p:sldId id="327" r:id="rId46"/>
    <p:sldId id="328" r:id="rId47"/>
    <p:sldId id="329" r:id="rId48"/>
    <p:sldId id="349" r:id="rId49"/>
    <p:sldId id="344" r:id="rId50"/>
    <p:sldId id="343" r:id="rId51"/>
    <p:sldId id="350" r:id="rId52"/>
    <p:sldId id="309" r:id="rId53"/>
    <p:sldId id="355" r:id="rId54"/>
    <p:sldId id="356" r:id="rId55"/>
    <p:sldId id="359" r:id="rId56"/>
    <p:sldId id="374" r:id="rId57"/>
    <p:sldId id="375" r:id="rId58"/>
    <p:sldId id="360" r:id="rId59"/>
    <p:sldId id="351" r:id="rId60"/>
    <p:sldId id="361" r:id="rId61"/>
    <p:sldId id="362" r:id="rId62"/>
    <p:sldId id="363" r:id="rId63"/>
    <p:sldId id="364" r:id="rId64"/>
    <p:sldId id="365" r:id="rId65"/>
    <p:sldId id="366" r:id="rId66"/>
    <p:sldId id="368" r:id="rId67"/>
    <p:sldId id="369" r:id="rId68"/>
    <p:sldId id="367" r:id="rId69"/>
    <p:sldId id="342" r:id="rId70"/>
    <p:sldId id="348" r:id="rId71"/>
    <p:sldId id="385" r:id="rId72"/>
    <p:sldId id="345" r:id="rId73"/>
    <p:sldId id="339" r:id="rId74"/>
    <p:sldId id="340" r:id="rId75"/>
    <p:sldId id="341" r:id="rId76"/>
    <p:sldId id="347" r:id="rId77"/>
    <p:sldId id="291" r:id="rId78"/>
    <p:sldId id="296" r:id="rId79"/>
    <p:sldId id="293" r:id="rId80"/>
    <p:sldId id="285" r:id="rId81"/>
    <p:sldId id="294" r:id="rId82"/>
    <p:sldId id="295" r:id="rId83"/>
    <p:sldId id="286" r:id="rId84"/>
    <p:sldId id="290" r:id="rId85"/>
    <p:sldId id="288" r:id="rId86"/>
    <p:sldId id="287" r:id="rId87"/>
    <p:sldId id="278" r:id="rId88"/>
    <p:sldId id="279" r:id="rId89"/>
    <p:sldId id="284" r:id="rId90"/>
    <p:sldId id="292" r:id="rId91"/>
    <p:sldId id="383" r:id="rId92"/>
    <p:sldId id="409" r:id="rId93"/>
    <p:sldId id="376" r:id="rId94"/>
    <p:sldId id="377" r:id="rId95"/>
    <p:sldId id="378" r:id="rId96"/>
    <p:sldId id="379" r:id="rId97"/>
    <p:sldId id="380" r:id="rId98"/>
    <p:sldId id="381" r:id="rId99"/>
    <p:sldId id="382" r:id="rId100"/>
    <p:sldId id="357" r:id="rId101"/>
    <p:sldId id="370" r:id="rId102"/>
    <p:sldId id="371" r:id="rId103"/>
    <p:sldId id="372" r:id="rId104"/>
    <p:sldId id="373" r:id="rId10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4" autoAdjust="0"/>
  </p:normalViewPr>
  <p:slideViewPr>
    <p:cSldViewPr>
      <p:cViewPr varScale="1">
        <p:scale>
          <a:sx n="73" d="100"/>
          <a:sy n="73" d="100"/>
        </p:scale>
        <p:origin x="1476" y="66"/>
      </p:cViewPr>
      <p:guideLst>
        <p:guide orient="horz" pos="2160"/>
        <p:guide pos="2880"/>
      </p:guideLst>
    </p:cSldViewPr>
  </p:slideViewPr>
  <p:outlineViewPr>
    <p:cViewPr>
      <p:scale>
        <a:sx n="33" d="100"/>
        <a:sy n="33" d="100"/>
      </p:scale>
      <p:origin x="0" y="195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7D2A590-B368-45D7-8645-E30CB4798344}" type="datetimeFigureOut">
              <a:rPr lang="en-US"/>
              <a:pPr>
                <a:defRPr/>
              </a:pPr>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29B85D-AEE0-4FEB-9734-4B67EE324AC8}" type="slidenum">
              <a:rPr lang="en-US"/>
              <a:pPr>
                <a:defRPr/>
              </a:pPr>
              <a:t>‹#›</a:t>
            </a:fld>
            <a:endParaRPr lang="en-US"/>
          </a:p>
        </p:txBody>
      </p:sp>
    </p:spTree>
    <p:extLst>
      <p:ext uri="{BB962C8B-B14F-4D97-AF65-F5344CB8AC3E}">
        <p14:creationId xmlns:p14="http://schemas.microsoft.com/office/powerpoint/2010/main" val="408932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928DC3-F5E2-4C32-8170-3450FFB2D10D}" type="slidenum">
              <a:rPr lang="en-US" smtClean="0"/>
              <a:pPr>
                <a:defRPr/>
              </a:pPr>
              <a:t>6</a:t>
            </a:fld>
            <a:endParaRPr lang="en-US" smtClean="0"/>
          </a:p>
        </p:txBody>
      </p:sp>
    </p:spTree>
    <p:extLst>
      <p:ext uri="{BB962C8B-B14F-4D97-AF65-F5344CB8AC3E}">
        <p14:creationId xmlns:p14="http://schemas.microsoft.com/office/powerpoint/2010/main" val="411605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D45418-3A65-4B70-9770-F24C849A8DA7}" type="slidenum">
              <a:rPr lang="en-US" smtClean="0"/>
              <a:pPr>
                <a:defRPr/>
              </a:pPr>
              <a:t>29</a:t>
            </a:fld>
            <a:endParaRPr lang="en-US" smtClean="0"/>
          </a:p>
        </p:txBody>
      </p:sp>
    </p:spTree>
    <p:extLst>
      <p:ext uri="{BB962C8B-B14F-4D97-AF65-F5344CB8AC3E}">
        <p14:creationId xmlns:p14="http://schemas.microsoft.com/office/powerpoint/2010/main" val="5541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0637E9-3B46-445D-90B7-B31CB8F02ABA}" type="slidenum">
              <a:rPr lang="en-US" smtClean="0"/>
              <a:pPr>
                <a:defRPr/>
              </a:pPr>
              <a:t>30</a:t>
            </a:fld>
            <a:endParaRPr lang="en-US" smtClean="0"/>
          </a:p>
        </p:txBody>
      </p:sp>
    </p:spTree>
    <p:extLst>
      <p:ext uri="{BB962C8B-B14F-4D97-AF65-F5344CB8AC3E}">
        <p14:creationId xmlns:p14="http://schemas.microsoft.com/office/powerpoint/2010/main" val="254810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4E0695-C833-4B3A-91B3-E41834A5EDD0}" type="slidenum">
              <a:rPr lang="en-US" smtClean="0"/>
              <a:pPr>
                <a:defRPr/>
              </a:pPr>
              <a:t>31</a:t>
            </a:fld>
            <a:endParaRPr lang="en-US" smtClean="0"/>
          </a:p>
        </p:txBody>
      </p:sp>
    </p:spTree>
    <p:extLst>
      <p:ext uri="{BB962C8B-B14F-4D97-AF65-F5344CB8AC3E}">
        <p14:creationId xmlns:p14="http://schemas.microsoft.com/office/powerpoint/2010/main" val="179382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EC055BB-DA36-4ED9-A8FB-AE00B94F83A3}" type="slidenum">
              <a:rPr lang="en-US" smtClean="0"/>
              <a:pPr>
                <a:defRPr/>
              </a:pPr>
              <a:t>32</a:t>
            </a:fld>
            <a:endParaRPr lang="en-US" smtClean="0"/>
          </a:p>
        </p:txBody>
      </p:sp>
    </p:spTree>
    <p:extLst>
      <p:ext uri="{BB962C8B-B14F-4D97-AF65-F5344CB8AC3E}">
        <p14:creationId xmlns:p14="http://schemas.microsoft.com/office/powerpoint/2010/main" val="344724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E1B3557-7188-47DB-975F-55971FCCE9E8}" type="slidenum">
              <a:rPr lang="en-US" smtClean="0"/>
              <a:pPr>
                <a:defRPr/>
              </a:pPr>
              <a:t>33</a:t>
            </a:fld>
            <a:endParaRPr lang="en-US" smtClean="0"/>
          </a:p>
        </p:txBody>
      </p:sp>
    </p:spTree>
    <p:extLst>
      <p:ext uri="{BB962C8B-B14F-4D97-AF65-F5344CB8AC3E}">
        <p14:creationId xmlns:p14="http://schemas.microsoft.com/office/powerpoint/2010/main" val="272815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F04C780-FF1A-4896-8E95-3BBBCE312FFE}" type="slidenum">
              <a:rPr lang="en-US" smtClean="0"/>
              <a:pPr>
                <a:defRPr/>
              </a:pPr>
              <a:t>34</a:t>
            </a:fld>
            <a:endParaRPr lang="en-US" smtClean="0"/>
          </a:p>
        </p:txBody>
      </p:sp>
    </p:spTree>
    <p:extLst>
      <p:ext uri="{BB962C8B-B14F-4D97-AF65-F5344CB8AC3E}">
        <p14:creationId xmlns:p14="http://schemas.microsoft.com/office/powerpoint/2010/main" val="358126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2B6F8C5-1EE1-42AB-BFF3-06658A58C40B}" type="slidenum">
              <a:rPr lang="en-US" smtClean="0"/>
              <a:pPr>
                <a:defRPr/>
              </a:pPr>
              <a:t>35</a:t>
            </a:fld>
            <a:endParaRPr lang="en-US" smtClean="0"/>
          </a:p>
        </p:txBody>
      </p:sp>
    </p:spTree>
    <p:extLst>
      <p:ext uri="{BB962C8B-B14F-4D97-AF65-F5344CB8AC3E}">
        <p14:creationId xmlns:p14="http://schemas.microsoft.com/office/powerpoint/2010/main" val="417574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6CB7DF9-95DD-48AE-8915-EB0FC9DACDDA}" type="slidenum">
              <a:rPr lang="en-US" smtClean="0"/>
              <a:pPr>
                <a:defRPr/>
              </a:pPr>
              <a:t>36</a:t>
            </a:fld>
            <a:endParaRPr lang="en-US" smtClean="0"/>
          </a:p>
        </p:txBody>
      </p:sp>
    </p:spTree>
    <p:extLst>
      <p:ext uri="{BB962C8B-B14F-4D97-AF65-F5344CB8AC3E}">
        <p14:creationId xmlns:p14="http://schemas.microsoft.com/office/powerpoint/2010/main" val="180563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A6ADF52-10C8-4F62-ACEE-9F24727C01CB}" type="slidenum">
              <a:rPr lang="en-US" smtClean="0"/>
              <a:pPr>
                <a:defRPr/>
              </a:pPr>
              <a:t>37</a:t>
            </a:fld>
            <a:endParaRPr lang="en-US" smtClean="0"/>
          </a:p>
        </p:txBody>
      </p:sp>
    </p:spTree>
    <p:extLst>
      <p:ext uri="{BB962C8B-B14F-4D97-AF65-F5344CB8AC3E}">
        <p14:creationId xmlns:p14="http://schemas.microsoft.com/office/powerpoint/2010/main" val="205108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D436FD-0A6E-4C3B-9AA2-5B408F46AAEA}" type="slidenum">
              <a:rPr lang="en-US" smtClean="0"/>
              <a:pPr>
                <a:defRPr/>
              </a:pPr>
              <a:t>45</a:t>
            </a:fld>
            <a:endParaRPr lang="en-US" smtClean="0"/>
          </a:p>
        </p:txBody>
      </p:sp>
    </p:spTree>
    <p:extLst>
      <p:ext uri="{BB962C8B-B14F-4D97-AF65-F5344CB8AC3E}">
        <p14:creationId xmlns:p14="http://schemas.microsoft.com/office/powerpoint/2010/main" val="375835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E14BEB-BBB8-4797-B3B8-F1FCAC658B15}"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138853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363818B-6A69-482F-8068-6EE71A3C34A5}" type="slidenum">
              <a:rPr lang="en-US" smtClean="0"/>
              <a:pPr>
                <a:defRPr/>
              </a:pPr>
              <a:t>46</a:t>
            </a:fld>
            <a:endParaRPr lang="en-US" smtClean="0"/>
          </a:p>
        </p:txBody>
      </p:sp>
    </p:spTree>
    <p:extLst>
      <p:ext uri="{BB962C8B-B14F-4D97-AF65-F5344CB8AC3E}">
        <p14:creationId xmlns:p14="http://schemas.microsoft.com/office/powerpoint/2010/main" val="421067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7695592-348D-4219-870B-1A87B7718A66}" type="slidenum">
              <a:rPr lang="en-US" smtClean="0"/>
              <a:pPr>
                <a:defRPr/>
              </a:pPr>
              <a:t>47</a:t>
            </a:fld>
            <a:endParaRPr lang="en-US" smtClean="0"/>
          </a:p>
        </p:txBody>
      </p:sp>
    </p:spTree>
    <p:extLst>
      <p:ext uri="{BB962C8B-B14F-4D97-AF65-F5344CB8AC3E}">
        <p14:creationId xmlns:p14="http://schemas.microsoft.com/office/powerpoint/2010/main" val="2831408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2A4149-9E89-4C2E-B174-726EF4091666}" type="slidenum">
              <a:rPr lang="en-US" smtClean="0"/>
              <a:pPr>
                <a:defRPr/>
              </a:pPr>
              <a:t>59</a:t>
            </a:fld>
            <a:endParaRPr lang="en-US" smtClean="0"/>
          </a:p>
        </p:txBody>
      </p:sp>
    </p:spTree>
    <p:extLst>
      <p:ext uri="{BB962C8B-B14F-4D97-AF65-F5344CB8AC3E}">
        <p14:creationId xmlns:p14="http://schemas.microsoft.com/office/powerpoint/2010/main" val="2839315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37E660-1238-48CC-8696-A1487E14ABC2}" type="slidenum">
              <a:rPr lang="en-US" smtClean="0"/>
              <a:pPr>
                <a:defRPr/>
              </a:pPr>
              <a:t>61</a:t>
            </a:fld>
            <a:endParaRPr lang="en-US" smtClean="0"/>
          </a:p>
        </p:txBody>
      </p:sp>
    </p:spTree>
    <p:extLst>
      <p:ext uri="{BB962C8B-B14F-4D97-AF65-F5344CB8AC3E}">
        <p14:creationId xmlns:p14="http://schemas.microsoft.com/office/powerpoint/2010/main" val="1402518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DE91149-F6C1-4D41-BF84-B36EFFD7DC40}" type="slidenum">
              <a:rPr lang="en-US" smtClean="0"/>
              <a:pPr>
                <a:defRPr/>
              </a:pPr>
              <a:t>68</a:t>
            </a:fld>
            <a:endParaRPr lang="en-US" smtClean="0"/>
          </a:p>
        </p:txBody>
      </p:sp>
    </p:spTree>
    <p:extLst>
      <p:ext uri="{BB962C8B-B14F-4D97-AF65-F5344CB8AC3E}">
        <p14:creationId xmlns:p14="http://schemas.microsoft.com/office/powerpoint/2010/main" val="3913870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35CAF0-0798-4CC2-BEA6-04F88B992EAD}" type="slidenum">
              <a:rPr lang="en-US">
                <a:cs typeface="Times New Roman" pitchFamily="18" charset="0"/>
              </a:rPr>
              <a:pPr>
                <a:defRPr/>
              </a:pPr>
              <a:t>74</a:t>
            </a:fld>
            <a:endParaRPr lang="en-US">
              <a:cs typeface="Times New Roman" pitchFamily="18" charset="0"/>
            </a:endParaRPr>
          </a:p>
        </p:txBody>
      </p:sp>
    </p:spTree>
    <p:extLst>
      <p:ext uri="{BB962C8B-B14F-4D97-AF65-F5344CB8AC3E}">
        <p14:creationId xmlns:p14="http://schemas.microsoft.com/office/powerpoint/2010/main" val="1749979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2DF6193-BC4F-4EE5-B97B-5B1ED8C01995}" type="slidenum">
              <a:rPr lang="en-US" smtClean="0"/>
              <a:pPr>
                <a:defRPr/>
              </a:pPr>
              <a:t>80</a:t>
            </a:fld>
            <a:endParaRPr lang="en-US" smtClean="0"/>
          </a:p>
        </p:txBody>
      </p:sp>
    </p:spTree>
    <p:extLst>
      <p:ext uri="{BB962C8B-B14F-4D97-AF65-F5344CB8AC3E}">
        <p14:creationId xmlns:p14="http://schemas.microsoft.com/office/powerpoint/2010/main" val="369719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CE4D6C-5885-4E3F-8D2F-9AD2E483E3FD}" type="slidenum">
              <a:rPr lang="en-US" smtClean="0"/>
              <a:pPr>
                <a:defRPr/>
              </a:pPr>
              <a:t>83</a:t>
            </a:fld>
            <a:endParaRPr lang="en-US" smtClean="0"/>
          </a:p>
        </p:txBody>
      </p:sp>
    </p:spTree>
    <p:extLst>
      <p:ext uri="{BB962C8B-B14F-4D97-AF65-F5344CB8AC3E}">
        <p14:creationId xmlns:p14="http://schemas.microsoft.com/office/powerpoint/2010/main" val="4219571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D6D53-BAFB-4D97-8455-71F3B0C63FD7}" type="slidenum">
              <a:rPr lang="en-US" smtClean="0"/>
              <a:pPr>
                <a:defRPr/>
              </a:pPr>
              <a:t>85</a:t>
            </a:fld>
            <a:endParaRPr lang="en-US" smtClean="0"/>
          </a:p>
        </p:txBody>
      </p:sp>
    </p:spTree>
    <p:extLst>
      <p:ext uri="{BB962C8B-B14F-4D97-AF65-F5344CB8AC3E}">
        <p14:creationId xmlns:p14="http://schemas.microsoft.com/office/powerpoint/2010/main" val="2182491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C0785A-0CBC-4239-8EAD-06AA40EF5AE4}" type="slidenum">
              <a:rPr lang="en-US" smtClean="0"/>
              <a:pPr>
                <a:defRPr/>
              </a:pPr>
              <a:t>86</a:t>
            </a:fld>
            <a:endParaRPr lang="en-US" smtClean="0"/>
          </a:p>
        </p:txBody>
      </p:sp>
    </p:spTree>
    <p:extLst>
      <p:ext uri="{BB962C8B-B14F-4D97-AF65-F5344CB8AC3E}">
        <p14:creationId xmlns:p14="http://schemas.microsoft.com/office/powerpoint/2010/main" val="19683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23F5CC-B839-4BC1-92D3-DE91B8614390}"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3517539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209B8D-36F1-4FF4-B5A0-B916EFE4A4DD}" type="slidenum">
              <a:rPr lang="en-US" smtClean="0"/>
              <a:pPr>
                <a:defRPr/>
              </a:pPr>
              <a:t>87</a:t>
            </a:fld>
            <a:endParaRPr lang="en-US" smtClean="0"/>
          </a:p>
        </p:txBody>
      </p:sp>
    </p:spTree>
    <p:extLst>
      <p:ext uri="{BB962C8B-B14F-4D97-AF65-F5344CB8AC3E}">
        <p14:creationId xmlns:p14="http://schemas.microsoft.com/office/powerpoint/2010/main" val="2158471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EE9BC19-302D-4ACE-8C26-303B4F6A228F}" type="slidenum">
              <a:rPr lang="en-US" smtClean="0"/>
              <a:pPr>
                <a:defRPr/>
              </a:pPr>
              <a:t>88</a:t>
            </a:fld>
            <a:endParaRPr lang="en-US" smtClean="0"/>
          </a:p>
        </p:txBody>
      </p:sp>
    </p:spTree>
    <p:extLst>
      <p:ext uri="{BB962C8B-B14F-4D97-AF65-F5344CB8AC3E}">
        <p14:creationId xmlns:p14="http://schemas.microsoft.com/office/powerpoint/2010/main" val="3539749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D8B210-5429-4410-9CF3-EA52CFF41B4C}" type="slidenum">
              <a:rPr lang="en-US" smtClean="0"/>
              <a:pPr>
                <a:defRPr/>
              </a:pPr>
              <a:t>91</a:t>
            </a:fld>
            <a:endParaRPr lang="en-US" smtClean="0"/>
          </a:p>
        </p:txBody>
      </p:sp>
    </p:spTree>
    <p:extLst>
      <p:ext uri="{BB962C8B-B14F-4D97-AF65-F5344CB8AC3E}">
        <p14:creationId xmlns:p14="http://schemas.microsoft.com/office/powerpoint/2010/main" val="1914197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76C5A0-FAF2-4DF5-8D87-296C9BF03505}" type="slidenum">
              <a:rPr lang="en-US" smtClean="0"/>
              <a:pPr>
                <a:defRPr/>
              </a:pPr>
              <a:t>100</a:t>
            </a:fld>
            <a:endParaRPr lang="en-US" smtClean="0"/>
          </a:p>
        </p:txBody>
      </p:sp>
    </p:spTree>
    <p:extLst>
      <p:ext uri="{BB962C8B-B14F-4D97-AF65-F5344CB8AC3E}">
        <p14:creationId xmlns:p14="http://schemas.microsoft.com/office/powerpoint/2010/main" val="78247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ED41680-0011-4632-89D9-156BB11331F5}" type="slidenum">
              <a:rPr lang="en-US" smtClean="0"/>
              <a:pPr>
                <a:defRPr/>
              </a:pPr>
              <a:t>19</a:t>
            </a:fld>
            <a:endParaRPr lang="en-US" dirty="0"/>
          </a:p>
        </p:txBody>
      </p:sp>
    </p:spTree>
    <p:extLst>
      <p:ext uri="{BB962C8B-B14F-4D97-AF65-F5344CB8AC3E}">
        <p14:creationId xmlns:p14="http://schemas.microsoft.com/office/powerpoint/2010/main" val="328334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CBFDE64-A2AF-4971-A4FC-28154CAB1A0A}" type="slidenum">
              <a:rPr lang="en-US" smtClean="0"/>
              <a:pPr>
                <a:defRPr/>
              </a:pPr>
              <a:t>20</a:t>
            </a:fld>
            <a:endParaRPr lang="en-US" smtClean="0"/>
          </a:p>
        </p:txBody>
      </p:sp>
    </p:spTree>
    <p:extLst>
      <p:ext uri="{BB962C8B-B14F-4D97-AF65-F5344CB8AC3E}">
        <p14:creationId xmlns:p14="http://schemas.microsoft.com/office/powerpoint/2010/main" val="423486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F496AE-5123-4450-9E05-9F23D206D6A0}"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397764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7E51EC-60CF-4500-95A1-03B974084087}" type="slidenum">
              <a:rPr lang="en-US" smtClean="0"/>
              <a:pPr>
                <a:defRPr/>
              </a:pPr>
              <a:t>26</a:t>
            </a:fld>
            <a:endParaRPr lang="en-US" smtClean="0"/>
          </a:p>
        </p:txBody>
      </p:sp>
    </p:spTree>
    <p:extLst>
      <p:ext uri="{BB962C8B-B14F-4D97-AF65-F5344CB8AC3E}">
        <p14:creationId xmlns:p14="http://schemas.microsoft.com/office/powerpoint/2010/main" val="345178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52ABC2-F460-4E92-934E-6F0429429729}" type="slidenum">
              <a:rPr lang="en-US" smtClean="0"/>
              <a:pPr>
                <a:defRPr/>
              </a:pPr>
              <a:t>27</a:t>
            </a:fld>
            <a:endParaRPr lang="en-US" smtClean="0"/>
          </a:p>
        </p:txBody>
      </p:sp>
    </p:spTree>
    <p:extLst>
      <p:ext uri="{BB962C8B-B14F-4D97-AF65-F5344CB8AC3E}">
        <p14:creationId xmlns:p14="http://schemas.microsoft.com/office/powerpoint/2010/main" val="387150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41168D4-C5BA-45F1-B3D8-8324DE1F49FD}" type="slidenum">
              <a:rPr lang="en-US" smtClean="0"/>
              <a:pPr>
                <a:defRPr/>
              </a:pPr>
              <a:t>28</a:t>
            </a:fld>
            <a:endParaRPr lang="en-US" smtClean="0"/>
          </a:p>
        </p:txBody>
      </p:sp>
    </p:spTree>
    <p:extLst>
      <p:ext uri="{BB962C8B-B14F-4D97-AF65-F5344CB8AC3E}">
        <p14:creationId xmlns:p14="http://schemas.microsoft.com/office/powerpoint/2010/main" val="1078541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grpSp>
        <p:nvGrpSpPr>
          <p:cNvPr id="13" name="Group 16"/>
          <p:cNvGrpSpPr>
            <a:grpSpLocks/>
          </p:cNvGrpSpPr>
          <p:nvPr/>
        </p:nvGrpSpPr>
        <p:grpSpPr bwMode="auto">
          <a:xfrm>
            <a:off x="355600" y="4183063"/>
            <a:ext cx="1397000" cy="1303337"/>
            <a:chOff x="0" y="1431"/>
            <a:chExt cx="1464" cy="1393"/>
          </a:xfrm>
        </p:grpSpPr>
        <p:sp>
          <p:nvSpPr>
            <p:cNvPr id="14" name="Freeform 17"/>
            <p:cNvSpPr>
              <a:spLocks/>
            </p:cNvSpPr>
            <p:nvPr/>
          </p:nvSpPr>
          <p:spPr bwMode="auto">
            <a:xfrm>
              <a:off x="785" y="1431"/>
              <a:ext cx="118" cy="176"/>
            </a:xfrm>
            <a:custGeom>
              <a:avLst/>
              <a:gdLst/>
              <a:ahLst/>
              <a:cxnLst>
                <a:cxn ang="0">
                  <a:pos x="1199" y="198"/>
                </a:cxn>
                <a:cxn ang="0">
                  <a:pos x="1226" y="351"/>
                </a:cxn>
                <a:cxn ang="0">
                  <a:pos x="1197" y="503"/>
                </a:cxn>
                <a:cxn ang="0">
                  <a:pos x="1022" y="290"/>
                </a:cxn>
                <a:cxn ang="0">
                  <a:pos x="913" y="198"/>
                </a:cxn>
                <a:cxn ang="0">
                  <a:pos x="818" y="150"/>
                </a:cxn>
                <a:cxn ang="0">
                  <a:pos x="678" y="122"/>
                </a:cxn>
                <a:cxn ang="0">
                  <a:pos x="505" y="131"/>
                </a:cxn>
                <a:cxn ang="0">
                  <a:pos x="349" y="188"/>
                </a:cxn>
                <a:cxn ang="0">
                  <a:pos x="299" y="234"/>
                </a:cxn>
                <a:cxn ang="0">
                  <a:pos x="269" y="291"/>
                </a:cxn>
                <a:cxn ang="0">
                  <a:pos x="252" y="418"/>
                </a:cxn>
                <a:cxn ang="0">
                  <a:pos x="318" y="567"/>
                </a:cxn>
                <a:cxn ang="0">
                  <a:pos x="517" y="704"/>
                </a:cxn>
                <a:cxn ang="0">
                  <a:pos x="824" y="822"/>
                </a:cxn>
                <a:cxn ang="0">
                  <a:pos x="1044" y="920"/>
                </a:cxn>
                <a:cxn ang="0">
                  <a:pos x="1219" y="1079"/>
                </a:cxn>
                <a:cxn ang="0">
                  <a:pos x="1290" y="1367"/>
                </a:cxn>
                <a:cxn ang="0">
                  <a:pos x="1261" y="1546"/>
                </a:cxn>
                <a:cxn ang="0">
                  <a:pos x="1202" y="1677"/>
                </a:cxn>
                <a:cxn ang="0">
                  <a:pos x="1102" y="1785"/>
                </a:cxn>
                <a:cxn ang="0">
                  <a:pos x="960" y="1876"/>
                </a:cxn>
                <a:cxn ang="0">
                  <a:pos x="803" y="1929"/>
                </a:cxn>
                <a:cxn ang="0">
                  <a:pos x="636" y="1950"/>
                </a:cxn>
                <a:cxn ang="0">
                  <a:pos x="464" y="1945"/>
                </a:cxn>
                <a:cxn ang="0">
                  <a:pos x="232" y="1891"/>
                </a:cxn>
                <a:cxn ang="0">
                  <a:pos x="152" y="1846"/>
                </a:cxn>
                <a:cxn ang="0">
                  <a:pos x="87" y="1786"/>
                </a:cxn>
                <a:cxn ang="0">
                  <a:pos x="45" y="1709"/>
                </a:cxn>
                <a:cxn ang="0">
                  <a:pos x="34" y="1616"/>
                </a:cxn>
                <a:cxn ang="0">
                  <a:pos x="0" y="1444"/>
                </a:cxn>
                <a:cxn ang="0">
                  <a:pos x="13" y="1378"/>
                </a:cxn>
                <a:cxn ang="0">
                  <a:pos x="54" y="1364"/>
                </a:cxn>
                <a:cxn ang="0">
                  <a:pos x="123" y="1455"/>
                </a:cxn>
                <a:cxn ang="0">
                  <a:pos x="188" y="1580"/>
                </a:cxn>
                <a:cxn ang="0">
                  <a:pos x="252" y="1652"/>
                </a:cxn>
                <a:cxn ang="0">
                  <a:pos x="353" y="1734"/>
                </a:cxn>
                <a:cxn ang="0">
                  <a:pos x="474" y="1787"/>
                </a:cxn>
                <a:cxn ang="0">
                  <a:pos x="606" y="1812"/>
                </a:cxn>
                <a:cxn ang="0">
                  <a:pos x="740" y="1809"/>
                </a:cxn>
                <a:cxn ang="0">
                  <a:pos x="866" y="1778"/>
                </a:cxn>
                <a:cxn ang="0">
                  <a:pos x="989" y="1698"/>
                </a:cxn>
                <a:cxn ang="0">
                  <a:pos x="1079" y="1577"/>
                </a:cxn>
                <a:cxn ang="0">
                  <a:pos x="1112" y="1434"/>
                </a:cxn>
                <a:cxn ang="0">
                  <a:pos x="1022" y="1253"/>
                </a:cxn>
                <a:cxn ang="0">
                  <a:pos x="879" y="1138"/>
                </a:cxn>
                <a:cxn ang="0">
                  <a:pos x="638" y="1042"/>
                </a:cxn>
                <a:cxn ang="0">
                  <a:pos x="388" y="953"/>
                </a:cxn>
                <a:cxn ang="0">
                  <a:pos x="241" y="861"/>
                </a:cxn>
                <a:cxn ang="0">
                  <a:pos x="147" y="757"/>
                </a:cxn>
                <a:cxn ang="0">
                  <a:pos x="82" y="632"/>
                </a:cxn>
                <a:cxn ang="0">
                  <a:pos x="65" y="474"/>
                </a:cxn>
                <a:cxn ang="0">
                  <a:pos x="101" y="321"/>
                </a:cxn>
                <a:cxn ang="0">
                  <a:pos x="180" y="188"/>
                </a:cxn>
                <a:cxn ang="0">
                  <a:pos x="325" y="78"/>
                </a:cxn>
                <a:cxn ang="0">
                  <a:pos x="494" y="18"/>
                </a:cxn>
                <a:cxn ang="0">
                  <a:pos x="675" y="0"/>
                </a:cxn>
                <a:cxn ang="0">
                  <a:pos x="855" y="16"/>
                </a:cxn>
                <a:cxn ang="0">
                  <a:pos x="1024" y="59"/>
                </a:cxn>
              </a:cxnLst>
              <a:rect l="0" t="0" r="r" b="b"/>
              <a:pathLst>
                <a:path w="1293" h="1951">
                  <a:moveTo>
                    <a:pt x="1160" y="79"/>
                  </a:moveTo>
                  <a:lnTo>
                    <a:pt x="1169" y="102"/>
                  </a:lnTo>
                  <a:lnTo>
                    <a:pt x="1177" y="126"/>
                  </a:lnTo>
                  <a:lnTo>
                    <a:pt x="1184" y="150"/>
                  </a:lnTo>
                  <a:lnTo>
                    <a:pt x="1192" y="174"/>
                  </a:lnTo>
                  <a:lnTo>
                    <a:pt x="1199" y="198"/>
                  </a:lnTo>
                  <a:lnTo>
                    <a:pt x="1205" y="223"/>
                  </a:lnTo>
                  <a:lnTo>
                    <a:pt x="1210" y="249"/>
                  </a:lnTo>
                  <a:lnTo>
                    <a:pt x="1215" y="275"/>
                  </a:lnTo>
                  <a:lnTo>
                    <a:pt x="1219" y="300"/>
                  </a:lnTo>
                  <a:lnTo>
                    <a:pt x="1223" y="326"/>
                  </a:lnTo>
                  <a:lnTo>
                    <a:pt x="1226" y="351"/>
                  </a:lnTo>
                  <a:lnTo>
                    <a:pt x="1228" y="377"/>
                  </a:lnTo>
                  <a:lnTo>
                    <a:pt x="1230" y="402"/>
                  </a:lnTo>
                  <a:lnTo>
                    <a:pt x="1232" y="428"/>
                  </a:lnTo>
                  <a:lnTo>
                    <a:pt x="1233" y="454"/>
                  </a:lnTo>
                  <a:lnTo>
                    <a:pt x="1233" y="478"/>
                  </a:lnTo>
                  <a:lnTo>
                    <a:pt x="1197" y="503"/>
                  </a:lnTo>
                  <a:lnTo>
                    <a:pt x="1158" y="451"/>
                  </a:lnTo>
                  <a:lnTo>
                    <a:pt x="1117" y="396"/>
                  </a:lnTo>
                  <a:lnTo>
                    <a:pt x="1095" y="369"/>
                  </a:lnTo>
                  <a:lnTo>
                    <a:pt x="1072" y="342"/>
                  </a:lnTo>
                  <a:lnTo>
                    <a:pt x="1048" y="315"/>
                  </a:lnTo>
                  <a:lnTo>
                    <a:pt x="1022" y="290"/>
                  </a:lnTo>
                  <a:lnTo>
                    <a:pt x="996" y="265"/>
                  </a:lnTo>
                  <a:lnTo>
                    <a:pt x="969" y="240"/>
                  </a:lnTo>
                  <a:lnTo>
                    <a:pt x="955" y="229"/>
                  </a:lnTo>
                  <a:lnTo>
                    <a:pt x="941" y="218"/>
                  </a:lnTo>
                  <a:lnTo>
                    <a:pt x="927" y="208"/>
                  </a:lnTo>
                  <a:lnTo>
                    <a:pt x="913" y="198"/>
                  </a:lnTo>
                  <a:lnTo>
                    <a:pt x="898" y="188"/>
                  </a:lnTo>
                  <a:lnTo>
                    <a:pt x="882" y="180"/>
                  </a:lnTo>
                  <a:lnTo>
                    <a:pt x="866" y="171"/>
                  </a:lnTo>
                  <a:lnTo>
                    <a:pt x="850" y="164"/>
                  </a:lnTo>
                  <a:lnTo>
                    <a:pt x="834" y="157"/>
                  </a:lnTo>
                  <a:lnTo>
                    <a:pt x="818" y="150"/>
                  </a:lnTo>
                  <a:lnTo>
                    <a:pt x="802" y="145"/>
                  </a:lnTo>
                  <a:lnTo>
                    <a:pt x="785" y="140"/>
                  </a:lnTo>
                  <a:lnTo>
                    <a:pt x="760" y="134"/>
                  </a:lnTo>
                  <a:lnTo>
                    <a:pt x="733" y="128"/>
                  </a:lnTo>
                  <a:lnTo>
                    <a:pt x="705" y="125"/>
                  </a:lnTo>
                  <a:lnTo>
                    <a:pt x="678" y="122"/>
                  </a:lnTo>
                  <a:lnTo>
                    <a:pt x="649" y="120"/>
                  </a:lnTo>
                  <a:lnTo>
                    <a:pt x="621" y="120"/>
                  </a:lnTo>
                  <a:lnTo>
                    <a:pt x="592" y="121"/>
                  </a:lnTo>
                  <a:lnTo>
                    <a:pt x="562" y="123"/>
                  </a:lnTo>
                  <a:lnTo>
                    <a:pt x="533" y="127"/>
                  </a:lnTo>
                  <a:lnTo>
                    <a:pt x="505" y="131"/>
                  </a:lnTo>
                  <a:lnTo>
                    <a:pt x="477" y="138"/>
                  </a:lnTo>
                  <a:lnTo>
                    <a:pt x="450" y="145"/>
                  </a:lnTo>
                  <a:lnTo>
                    <a:pt x="423" y="154"/>
                  </a:lnTo>
                  <a:lnTo>
                    <a:pt x="397" y="164"/>
                  </a:lnTo>
                  <a:lnTo>
                    <a:pt x="372" y="175"/>
                  </a:lnTo>
                  <a:lnTo>
                    <a:pt x="349" y="188"/>
                  </a:lnTo>
                  <a:lnTo>
                    <a:pt x="339" y="195"/>
                  </a:lnTo>
                  <a:lnTo>
                    <a:pt x="330" y="202"/>
                  </a:lnTo>
                  <a:lnTo>
                    <a:pt x="322" y="210"/>
                  </a:lnTo>
                  <a:lnTo>
                    <a:pt x="313" y="218"/>
                  </a:lnTo>
                  <a:lnTo>
                    <a:pt x="306" y="226"/>
                  </a:lnTo>
                  <a:lnTo>
                    <a:pt x="299" y="234"/>
                  </a:lnTo>
                  <a:lnTo>
                    <a:pt x="293" y="243"/>
                  </a:lnTo>
                  <a:lnTo>
                    <a:pt x="287" y="253"/>
                  </a:lnTo>
                  <a:lnTo>
                    <a:pt x="282" y="262"/>
                  </a:lnTo>
                  <a:lnTo>
                    <a:pt x="277" y="272"/>
                  </a:lnTo>
                  <a:lnTo>
                    <a:pt x="272" y="281"/>
                  </a:lnTo>
                  <a:lnTo>
                    <a:pt x="269" y="291"/>
                  </a:lnTo>
                  <a:lnTo>
                    <a:pt x="262" y="311"/>
                  </a:lnTo>
                  <a:lnTo>
                    <a:pt x="256" y="332"/>
                  </a:lnTo>
                  <a:lnTo>
                    <a:pt x="253" y="353"/>
                  </a:lnTo>
                  <a:lnTo>
                    <a:pt x="251" y="374"/>
                  </a:lnTo>
                  <a:lnTo>
                    <a:pt x="251" y="396"/>
                  </a:lnTo>
                  <a:lnTo>
                    <a:pt x="252" y="418"/>
                  </a:lnTo>
                  <a:lnTo>
                    <a:pt x="254" y="440"/>
                  </a:lnTo>
                  <a:lnTo>
                    <a:pt x="256" y="461"/>
                  </a:lnTo>
                  <a:lnTo>
                    <a:pt x="261" y="482"/>
                  </a:lnTo>
                  <a:lnTo>
                    <a:pt x="265" y="503"/>
                  </a:lnTo>
                  <a:lnTo>
                    <a:pt x="291" y="536"/>
                  </a:lnTo>
                  <a:lnTo>
                    <a:pt x="318" y="567"/>
                  </a:lnTo>
                  <a:lnTo>
                    <a:pt x="348" y="596"/>
                  </a:lnTo>
                  <a:lnTo>
                    <a:pt x="379" y="621"/>
                  </a:lnTo>
                  <a:lnTo>
                    <a:pt x="411" y="645"/>
                  </a:lnTo>
                  <a:lnTo>
                    <a:pt x="446" y="666"/>
                  </a:lnTo>
                  <a:lnTo>
                    <a:pt x="481" y="686"/>
                  </a:lnTo>
                  <a:lnTo>
                    <a:pt x="517" y="704"/>
                  </a:lnTo>
                  <a:lnTo>
                    <a:pt x="554" y="721"/>
                  </a:lnTo>
                  <a:lnTo>
                    <a:pt x="592" y="737"/>
                  </a:lnTo>
                  <a:lnTo>
                    <a:pt x="630" y="753"/>
                  </a:lnTo>
                  <a:lnTo>
                    <a:pt x="669" y="767"/>
                  </a:lnTo>
                  <a:lnTo>
                    <a:pt x="747" y="795"/>
                  </a:lnTo>
                  <a:lnTo>
                    <a:pt x="824" y="822"/>
                  </a:lnTo>
                  <a:lnTo>
                    <a:pt x="862" y="836"/>
                  </a:lnTo>
                  <a:lnTo>
                    <a:pt x="901" y="850"/>
                  </a:lnTo>
                  <a:lnTo>
                    <a:pt x="938" y="866"/>
                  </a:lnTo>
                  <a:lnTo>
                    <a:pt x="974" y="882"/>
                  </a:lnTo>
                  <a:lnTo>
                    <a:pt x="1009" y="900"/>
                  </a:lnTo>
                  <a:lnTo>
                    <a:pt x="1044" y="920"/>
                  </a:lnTo>
                  <a:lnTo>
                    <a:pt x="1077" y="941"/>
                  </a:lnTo>
                  <a:lnTo>
                    <a:pt x="1109" y="964"/>
                  </a:lnTo>
                  <a:lnTo>
                    <a:pt x="1139" y="989"/>
                  </a:lnTo>
                  <a:lnTo>
                    <a:pt x="1167" y="1016"/>
                  </a:lnTo>
                  <a:lnTo>
                    <a:pt x="1194" y="1046"/>
                  </a:lnTo>
                  <a:lnTo>
                    <a:pt x="1219" y="1079"/>
                  </a:lnTo>
                  <a:lnTo>
                    <a:pt x="1241" y="1114"/>
                  </a:lnTo>
                  <a:lnTo>
                    <a:pt x="1261" y="1153"/>
                  </a:lnTo>
                  <a:lnTo>
                    <a:pt x="1278" y="1195"/>
                  </a:lnTo>
                  <a:lnTo>
                    <a:pt x="1293" y="1241"/>
                  </a:lnTo>
                  <a:lnTo>
                    <a:pt x="1292" y="1304"/>
                  </a:lnTo>
                  <a:lnTo>
                    <a:pt x="1290" y="1367"/>
                  </a:lnTo>
                  <a:lnTo>
                    <a:pt x="1287" y="1398"/>
                  </a:lnTo>
                  <a:lnTo>
                    <a:pt x="1284" y="1429"/>
                  </a:lnTo>
                  <a:lnTo>
                    <a:pt x="1280" y="1459"/>
                  </a:lnTo>
                  <a:lnTo>
                    <a:pt x="1275" y="1489"/>
                  </a:lnTo>
                  <a:lnTo>
                    <a:pt x="1269" y="1518"/>
                  </a:lnTo>
                  <a:lnTo>
                    <a:pt x="1261" y="1546"/>
                  </a:lnTo>
                  <a:lnTo>
                    <a:pt x="1253" y="1575"/>
                  </a:lnTo>
                  <a:lnTo>
                    <a:pt x="1242" y="1602"/>
                  </a:lnTo>
                  <a:lnTo>
                    <a:pt x="1231" y="1628"/>
                  </a:lnTo>
                  <a:lnTo>
                    <a:pt x="1217" y="1653"/>
                  </a:lnTo>
                  <a:lnTo>
                    <a:pt x="1210" y="1665"/>
                  </a:lnTo>
                  <a:lnTo>
                    <a:pt x="1202" y="1677"/>
                  </a:lnTo>
                  <a:lnTo>
                    <a:pt x="1194" y="1689"/>
                  </a:lnTo>
                  <a:lnTo>
                    <a:pt x="1184" y="1700"/>
                  </a:lnTo>
                  <a:lnTo>
                    <a:pt x="1164" y="1723"/>
                  </a:lnTo>
                  <a:lnTo>
                    <a:pt x="1144" y="1746"/>
                  </a:lnTo>
                  <a:lnTo>
                    <a:pt x="1123" y="1766"/>
                  </a:lnTo>
                  <a:lnTo>
                    <a:pt x="1102" y="1785"/>
                  </a:lnTo>
                  <a:lnTo>
                    <a:pt x="1080" y="1803"/>
                  </a:lnTo>
                  <a:lnTo>
                    <a:pt x="1057" y="1820"/>
                  </a:lnTo>
                  <a:lnTo>
                    <a:pt x="1034" y="1836"/>
                  </a:lnTo>
                  <a:lnTo>
                    <a:pt x="1009" y="1850"/>
                  </a:lnTo>
                  <a:lnTo>
                    <a:pt x="985" y="1863"/>
                  </a:lnTo>
                  <a:lnTo>
                    <a:pt x="960" y="1876"/>
                  </a:lnTo>
                  <a:lnTo>
                    <a:pt x="935" y="1887"/>
                  </a:lnTo>
                  <a:lnTo>
                    <a:pt x="910" y="1898"/>
                  </a:lnTo>
                  <a:lnTo>
                    <a:pt x="884" y="1907"/>
                  </a:lnTo>
                  <a:lnTo>
                    <a:pt x="857" y="1915"/>
                  </a:lnTo>
                  <a:lnTo>
                    <a:pt x="830" y="1923"/>
                  </a:lnTo>
                  <a:lnTo>
                    <a:pt x="803" y="1929"/>
                  </a:lnTo>
                  <a:lnTo>
                    <a:pt x="776" y="1935"/>
                  </a:lnTo>
                  <a:lnTo>
                    <a:pt x="748" y="1939"/>
                  </a:lnTo>
                  <a:lnTo>
                    <a:pt x="720" y="1943"/>
                  </a:lnTo>
                  <a:lnTo>
                    <a:pt x="692" y="1946"/>
                  </a:lnTo>
                  <a:lnTo>
                    <a:pt x="664" y="1948"/>
                  </a:lnTo>
                  <a:lnTo>
                    <a:pt x="636" y="1950"/>
                  </a:lnTo>
                  <a:lnTo>
                    <a:pt x="607" y="1951"/>
                  </a:lnTo>
                  <a:lnTo>
                    <a:pt x="579" y="1951"/>
                  </a:lnTo>
                  <a:lnTo>
                    <a:pt x="549" y="1950"/>
                  </a:lnTo>
                  <a:lnTo>
                    <a:pt x="521" y="1949"/>
                  </a:lnTo>
                  <a:lnTo>
                    <a:pt x="492" y="1947"/>
                  </a:lnTo>
                  <a:lnTo>
                    <a:pt x="464" y="1945"/>
                  </a:lnTo>
                  <a:lnTo>
                    <a:pt x="406" y="1939"/>
                  </a:lnTo>
                  <a:lnTo>
                    <a:pt x="349" y="1931"/>
                  </a:lnTo>
                  <a:lnTo>
                    <a:pt x="320" y="1923"/>
                  </a:lnTo>
                  <a:lnTo>
                    <a:pt x="290" y="1914"/>
                  </a:lnTo>
                  <a:lnTo>
                    <a:pt x="261" y="1904"/>
                  </a:lnTo>
                  <a:lnTo>
                    <a:pt x="232" y="1891"/>
                  </a:lnTo>
                  <a:lnTo>
                    <a:pt x="218" y="1884"/>
                  </a:lnTo>
                  <a:lnTo>
                    <a:pt x="204" y="1877"/>
                  </a:lnTo>
                  <a:lnTo>
                    <a:pt x="190" y="1870"/>
                  </a:lnTo>
                  <a:lnTo>
                    <a:pt x="177" y="1862"/>
                  </a:lnTo>
                  <a:lnTo>
                    <a:pt x="165" y="1854"/>
                  </a:lnTo>
                  <a:lnTo>
                    <a:pt x="152" y="1846"/>
                  </a:lnTo>
                  <a:lnTo>
                    <a:pt x="140" y="1837"/>
                  </a:lnTo>
                  <a:lnTo>
                    <a:pt x="129" y="1827"/>
                  </a:lnTo>
                  <a:lnTo>
                    <a:pt x="118" y="1818"/>
                  </a:lnTo>
                  <a:lnTo>
                    <a:pt x="107" y="1807"/>
                  </a:lnTo>
                  <a:lnTo>
                    <a:pt x="96" y="1797"/>
                  </a:lnTo>
                  <a:lnTo>
                    <a:pt x="87" y="1786"/>
                  </a:lnTo>
                  <a:lnTo>
                    <a:pt x="78" y="1774"/>
                  </a:lnTo>
                  <a:lnTo>
                    <a:pt x="70" y="1762"/>
                  </a:lnTo>
                  <a:lnTo>
                    <a:pt x="63" y="1750"/>
                  </a:lnTo>
                  <a:lnTo>
                    <a:pt x="56" y="1737"/>
                  </a:lnTo>
                  <a:lnTo>
                    <a:pt x="50" y="1722"/>
                  </a:lnTo>
                  <a:lnTo>
                    <a:pt x="45" y="1709"/>
                  </a:lnTo>
                  <a:lnTo>
                    <a:pt x="41" y="1694"/>
                  </a:lnTo>
                  <a:lnTo>
                    <a:pt x="38" y="1680"/>
                  </a:lnTo>
                  <a:lnTo>
                    <a:pt x="36" y="1664"/>
                  </a:lnTo>
                  <a:lnTo>
                    <a:pt x="34" y="1649"/>
                  </a:lnTo>
                  <a:lnTo>
                    <a:pt x="34" y="1633"/>
                  </a:lnTo>
                  <a:lnTo>
                    <a:pt x="34" y="1616"/>
                  </a:lnTo>
                  <a:lnTo>
                    <a:pt x="28" y="1583"/>
                  </a:lnTo>
                  <a:lnTo>
                    <a:pt x="19" y="1548"/>
                  </a:lnTo>
                  <a:lnTo>
                    <a:pt x="10" y="1513"/>
                  </a:lnTo>
                  <a:lnTo>
                    <a:pt x="3" y="1478"/>
                  </a:lnTo>
                  <a:lnTo>
                    <a:pt x="1" y="1461"/>
                  </a:lnTo>
                  <a:lnTo>
                    <a:pt x="0" y="1444"/>
                  </a:lnTo>
                  <a:lnTo>
                    <a:pt x="0" y="1427"/>
                  </a:lnTo>
                  <a:lnTo>
                    <a:pt x="2" y="1410"/>
                  </a:lnTo>
                  <a:lnTo>
                    <a:pt x="4" y="1402"/>
                  </a:lnTo>
                  <a:lnTo>
                    <a:pt x="7" y="1393"/>
                  </a:lnTo>
                  <a:lnTo>
                    <a:pt x="10" y="1386"/>
                  </a:lnTo>
                  <a:lnTo>
                    <a:pt x="13" y="1378"/>
                  </a:lnTo>
                  <a:lnTo>
                    <a:pt x="17" y="1371"/>
                  </a:lnTo>
                  <a:lnTo>
                    <a:pt x="22" y="1363"/>
                  </a:lnTo>
                  <a:lnTo>
                    <a:pt x="28" y="1356"/>
                  </a:lnTo>
                  <a:lnTo>
                    <a:pt x="34" y="1349"/>
                  </a:lnTo>
                  <a:lnTo>
                    <a:pt x="44" y="1356"/>
                  </a:lnTo>
                  <a:lnTo>
                    <a:pt x="54" y="1364"/>
                  </a:lnTo>
                  <a:lnTo>
                    <a:pt x="62" y="1371"/>
                  </a:lnTo>
                  <a:lnTo>
                    <a:pt x="70" y="1380"/>
                  </a:lnTo>
                  <a:lnTo>
                    <a:pt x="85" y="1397"/>
                  </a:lnTo>
                  <a:lnTo>
                    <a:pt x="99" y="1416"/>
                  </a:lnTo>
                  <a:lnTo>
                    <a:pt x="112" y="1435"/>
                  </a:lnTo>
                  <a:lnTo>
                    <a:pt x="123" y="1455"/>
                  </a:lnTo>
                  <a:lnTo>
                    <a:pt x="133" y="1475"/>
                  </a:lnTo>
                  <a:lnTo>
                    <a:pt x="144" y="1496"/>
                  </a:lnTo>
                  <a:lnTo>
                    <a:pt x="154" y="1517"/>
                  </a:lnTo>
                  <a:lnTo>
                    <a:pt x="164" y="1538"/>
                  </a:lnTo>
                  <a:lnTo>
                    <a:pt x="176" y="1559"/>
                  </a:lnTo>
                  <a:lnTo>
                    <a:pt x="188" y="1580"/>
                  </a:lnTo>
                  <a:lnTo>
                    <a:pt x="201" y="1599"/>
                  </a:lnTo>
                  <a:lnTo>
                    <a:pt x="216" y="1618"/>
                  </a:lnTo>
                  <a:lnTo>
                    <a:pt x="224" y="1627"/>
                  </a:lnTo>
                  <a:lnTo>
                    <a:pt x="233" y="1636"/>
                  </a:lnTo>
                  <a:lnTo>
                    <a:pt x="242" y="1644"/>
                  </a:lnTo>
                  <a:lnTo>
                    <a:pt x="252" y="1652"/>
                  </a:lnTo>
                  <a:lnTo>
                    <a:pt x="268" y="1667"/>
                  </a:lnTo>
                  <a:lnTo>
                    <a:pt x="284" y="1682"/>
                  </a:lnTo>
                  <a:lnTo>
                    <a:pt x="300" y="1696"/>
                  </a:lnTo>
                  <a:lnTo>
                    <a:pt x="317" y="1709"/>
                  </a:lnTo>
                  <a:lnTo>
                    <a:pt x="335" y="1721"/>
                  </a:lnTo>
                  <a:lnTo>
                    <a:pt x="353" y="1734"/>
                  </a:lnTo>
                  <a:lnTo>
                    <a:pt x="372" y="1744"/>
                  </a:lnTo>
                  <a:lnTo>
                    <a:pt x="392" y="1754"/>
                  </a:lnTo>
                  <a:lnTo>
                    <a:pt x="411" y="1764"/>
                  </a:lnTo>
                  <a:lnTo>
                    <a:pt x="433" y="1772"/>
                  </a:lnTo>
                  <a:lnTo>
                    <a:pt x="453" y="1780"/>
                  </a:lnTo>
                  <a:lnTo>
                    <a:pt x="474" y="1787"/>
                  </a:lnTo>
                  <a:lnTo>
                    <a:pt x="495" y="1793"/>
                  </a:lnTo>
                  <a:lnTo>
                    <a:pt x="517" y="1798"/>
                  </a:lnTo>
                  <a:lnTo>
                    <a:pt x="539" y="1803"/>
                  </a:lnTo>
                  <a:lnTo>
                    <a:pt x="561" y="1806"/>
                  </a:lnTo>
                  <a:lnTo>
                    <a:pt x="584" y="1809"/>
                  </a:lnTo>
                  <a:lnTo>
                    <a:pt x="606" y="1812"/>
                  </a:lnTo>
                  <a:lnTo>
                    <a:pt x="628" y="1813"/>
                  </a:lnTo>
                  <a:lnTo>
                    <a:pt x="650" y="1814"/>
                  </a:lnTo>
                  <a:lnTo>
                    <a:pt x="672" y="1814"/>
                  </a:lnTo>
                  <a:lnTo>
                    <a:pt x="695" y="1813"/>
                  </a:lnTo>
                  <a:lnTo>
                    <a:pt x="717" y="1811"/>
                  </a:lnTo>
                  <a:lnTo>
                    <a:pt x="740" y="1809"/>
                  </a:lnTo>
                  <a:lnTo>
                    <a:pt x="761" y="1805"/>
                  </a:lnTo>
                  <a:lnTo>
                    <a:pt x="783" y="1801"/>
                  </a:lnTo>
                  <a:lnTo>
                    <a:pt x="804" y="1797"/>
                  </a:lnTo>
                  <a:lnTo>
                    <a:pt x="825" y="1791"/>
                  </a:lnTo>
                  <a:lnTo>
                    <a:pt x="846" y="1785"/>
                  </a:lnTo>
                  <a:lnTo>
                    <a:pt x="866" y="1778"/>
                  </a:lnTo>
                  <a:lnTo>
                    <a:pt x="887" y="1770"/>
                  </a:lnTo>
                  <a:lnTo>
                    <a:pt x="906" y="1761"/>
                  </a:lnTo>
                  <a:lnTo>
                    <a:pt x="928" y="1747"/>
                  </a:lnTo>
                  <a:lnTo>
                    <a:pt x="950" y="1732"/>
                  </a:lnTo>
                  <a:lnTo>
                    <a:pt x="970" y="1715"/>
                  </a:lnTo>
                  <a:lnTo>
                    <a:pt x="989" y="1698"/>
                  </a:lnTo>
                  <a:lnTo>
                    <a:pt x="1007" y="1680"/>
                  </a:lnTo>
                  <a:lnTo>
                    <a:pt x="1024" y="1661"/>
                  </a:lnTo>
                  <a:lnTo>
                    <a:pt x="1040" y="1641"/>
                  </a:lnTo>
                  <a:lnTo>
                    <a:pt x="1055" y="1620"/>
                  </a:lnTo>
                  <a:lnTo>
                    <a:pt x="1067" y="1599"/>
                  </a:lnTo>
                  <a:lnTo>
                    <a:pt x="1079" y="1577"/>
                  </a:lnTo>
                  <a:lnTo>
                    <a:pt x="1089" y="1554"/>
                  </a:lnTo>
                  <a:lnTo>
                    <a:pt x="1097" y="1531"/>
                  </a:lnTo>
                  <a:lnTo>
                    <a:pt x="1103" y="1507"/>
                  </a:lnTo>
                  <a:lnTo>
                    <a:pt x="1108" y="1484"/>
                  </a:lnTo>
                  <a:lnTo>
                    <a:pt x="1111" y="1459"/>
                  </a:lnTo>
                  <a:lnTo>
                    <a:pt x="1112" y="1434"/>
                  </a:lnTo>
                  <a:lnTo>
                    <a:pt x="1102" y="1398"/>
                  </a:lnTo>
                  <a:lnTo>
                    <a:pt x="1090" y="1364"/>
                  </a:lnTo>
                  <a:lnTo>
                    <a:pt x="1076" y="1333"/>
                  </a:lnTo>
                  <a:lnTo>
                    <a:pt x="1060" y="1304"/>
                  </a:lnTo>
                  <a:lnTo>
                    <a:pt x="1042" y="1278"/>
                  </a:lnTo>
                  <a:lnTo>
                    <a:pt x="1022" y="1253"/>
                  </a:lnTo>
                  <a:lnTo>
                    <a:pt x="1001" y="1229"/>
                  </a:lnTo>
                  <a:lnTo>
                    <a:pt x="979" y="1208"/>
                  </a:lnTo>
                  <a:lnTo>
                    <a:pt x="956" y="1188"/>
                  </a:lnTo>
                  <a:lnTo>
                    <a:pt x="931" y="1170"/>
                  </a:lnTo>
                  <a:lnTo>
                    <a:pt x="906" y="1153"/>
                  </a:lnTo>
                  <a:lnTo>
                    <a:pt x="879" y="1138"/>
                  </a:lnTo>
                  <a:lnTo>
                    <a:pt x="850" y="1123"/>
                  </a:lnTo>
                  <a:lnTo>
                    <a:pt x="822" y="1110"/>
                  </a:lnTo>
                  <a:lnTo>
                    <a:pt x="792" y="1097"/>
                  </a:lnTo>
                  <a:lnTo>
                    <a:pt x="763" y="1085"/>
                  </a:lnTo>
                  <a:lnTo>
                    <a:pt x="700" y="1062"/>
                  </a:lnTo>
                  <a:lnTo>
                    <a:pt x="638" y="1042"/>
                  </a:lnTo>
                  <a:lnTo>
                    <a:pt x="575" y="1021"/>
                  </a:lnTo>
                  <a:lnTo>
                    <a:pt x="511" y="1000"/>
                  </a:lnTo>
                  <a:lnTo>
                    <a:pt x="480" y="989"/>
                  </a:lnTo>
                  <a:lnTo>
                    <a:pt x="449" y="978"/>
                  </a:lnTo>
                  <a:lnTo>
                    <a:pt x="419" y="966"/>
                  </a:lnTo>
                  <a:lnTo>
                    <a:pt x="388" y="953"/>
                  </a:lnTo>
                  <a:lnTo>
                    <a:pt x="359" y="939"/>
                  </a:lnTo>
                  <a:lnTo>
                    <a:pt x="331" y="924"/>
                  </a:lnTo>
                  <a:lnTo>
                    <a:pt x="303" y="908"/>
                  </a:lnTo>
                  <a:lnTo>
                    <a:pt x="277" y="889"/>
                  </a:lnTo>
                  <a:lnTo>
                    <a:pt x="258" y="875"/>
                  </a:lnTo>
                  <a:lnTo>
                    <a:pt x="241" y="861"/>
                  </a:lnTo>
                  <a:lnTo>
                    <a:pt x="223" y="845"/>
                  </a:lnTo>
                  <a:lnTo>
                    <a:pt x="207" y="829"/>
                  </a:lnTo>
                  <a:lnTo>
                    <a:pt x="191" y="812"/>
                  </a:lnTo>
                  <a:lnTo>
                    <a:pt x="175" y="794"/>
                  </a:lnTo>
                  <a:lnTo>
                    <a:pt x="161" y="776"/>
                  </a:lnTo>
                  <a:lnTo>
                    <a:pt x="147" y="757"/>
                  </a:lnTo>
                  <a:lnTo>
                    <a:pt x="134" y="737"/>
                  </a:lnTo>
                  <a:lnTo>
                    <a:pt x="121" y="717"/>
                  </a:lnTo>
                  <a:lnTo>
                    <a:pt x="110" y="696"/>
                  </a:lnTo>
                  <a:lnTo>
                    <a:pt x="99" y="675"/>
                  </a:lnTo>
                  <a:lnTo>
                    <a:pt x="90" y="654"/>
                  </a:lnTo>
                  <a:lnTo>
                    <a:pt x="82" y="632"/>
                  </a:lnTo>
                  <a:lnTo>
                    <a:pt x="76" y="610"/>
                  </a:lnTo>
                  <a:lnTo>
                    <a:pt x="71" y="588"/>
                  </a:lnTo>
                  <a:lnTo>
                    <a:pt x="67" y="558"/>
                  </a:lnTo>
                  <a:lnTo>
                    <a:pt x="65" y="529"/>
                  </a:lnTo>
                  <a:lnTo>
                    <a:pt x="64" y="501"/>
                  </a:lnTo>
                  <a:lnTo>
                    <a:pt x="65" y="474"/>
                  </a:lnTo>
                  <a:lnTo>
                    <a:pt x="68" y="447"/>
                  </a:lnTo>
                  <a:lnTo>
                    <a:pt x="72" y="421"/>
                  </a:lnTo>
                  <a:lnTo>
                    <a:pt x="77" y="394"/>
                  </a:lnTo>
                  <a:lnTo>
                    <a:pt x="84" y="369"/>
                  </a:lnTo>
                  <a:lnTo>
                    <a:pt x="92" y="345"/>
                  </a:lnTo>
                  <a:lnTo>
                    <a:pt x="101" y="321"/>
                  </a:lnTo>
                  <a:lnTo>
                    <a:pt x="113" y="297"/>
                  </a:lnTo>
                  <a:lnTo>
                    <a:pt x="124" y="275"/>
                  </a:lnTo>
                  <a:lnTo>
                    <a:pt x="136" y="252"/>
                  </a:lnTo>
                  <a:lnTo>
                    <a:pt x="150" y="230"/>
                  </a:lnTo>
                  <a:lnTo>
                    <a:pt x="164" y="208"/>
                  </a:lnTo>
                  <a:lnTo>
                    <a:pt x="180" y="188"/>
                  </a:lnTo>
                  <a:lnTo>
                    <a:pt x="202" y="166"/>
                  </a:lnTo>
                  <a:lnTo>
                    <a:pt x="225" y="146"/>
                  </a:lnTo>
                  <a:lnTo>
                    <a:pt x="248" y="127"/>
                  </a:lnTo>
                  <a:lnTo>
                    <a:pt x="274" y="110"/>
                  </a:lnTo>
                  <a:lnTo>
                    <a:pt x="299" y="94"/>
                  </a:lnTo>
                  <a:lnTo>
                    <a:pt x="325" y="78"/>
                  </a:lnTo>
                  <a:lnTo>
                    <a:pt x="352" y="65"/>
                  </a:lnTo>
                  <a:lnTo>
                    <a:pt x="379" y="53"/>
                  </a:lnTo>
                  <a:lnTo>
                    <a:pt x="407" y="43"/>
                  </a:lnTo>
                  <a:lnTo>
                    <a:pt x="436" y="33"/>
                  </a:lnTo>
                  <a:lnTo>
                    <a:pt x="465" y="25"/>
                  </a:lnTo>
                  <a:lnTo>
                    <a:pt x="494" y="18"/>
                  </a:lnTo>
                  <a:lnTo>
                    <a:pt x="523" y="13"/>
                  </a:lnTo>
                  <a:lnTo>
                    <a:pt x="553" y="8"/>
                  </a:lnTo>
                  <a:lnTo>
                    <a:pt x="584" y="4"/>
                  </a:lnTo>
                  <a:lnTo>
                    <a:pt x="614" y="2"/>
                  </a:lnTo>
                  <a:lnTo>
                    <a:pt x="644" y="1"/>
                  </a:lnTo>
                  <a:lnTo>
                    <a:pt x="675" y="0"/>
                  </a:lnTo>
                  <a:lnTo>
                    <a:pt x="705" y="1"/>
                  </a:lnTo>
                  <a:lnTo>
                    <a:pt x="736" y="2"/>
                  </a:lnTo>
                  <a:lnTo>
                    <a:pt x="766" y="4"/>
                  </a:lnTo>
                  <a:lnTo>
                    <a:pt x="796" y="7"/>
                  </a:lnTo>
                  <a:lnTo>
                    <a:pt x="826" y="11"/>
                  </a:lnTo>
                  <a:lnTo>
                    <a:pt x="855" y="16"/>
                  </a:lnTo>
                  <a:lnTo>
                    <a:pt x="885" y="22"/>
                  </a:lnTo>
                  <a:lnTo>
                    <a:pt x="914" y="28"/>
                  </a:lnTo>
                  <a:lnTo>
                    <a:pt x="942" y="35"/>
                  </a:lnTo>
                  <a:lnTo>
                    <a:pt x="970" y="42"/>
                  </a:lnTo>
                  <a:lnTo>
                    <a:pt x="997" y="51"/>
                  </a:lnTo>
                  <a:lnTo>
                    <a:pt x="1024" y="59"/>
                  </a:lnTo>
                  <a:lnTo>
                    <a:pt x="1050" y="69"/>
                  </a:lnTo>
                  <a:lnTo>
                    <a:pt x="1076" y="79"/>
                  </a:lnTo>
                  <a:lnTo>
                    <a:pt x="1160" y="79"/>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8"/>
            <p:cNvSpPr>
              <a:spLocks/>
            </p:cNvSpPr>
            <p:nvPr/>
          </p:nvSpPr>
          <p:spPr bwMode="auto">
            <a:xfrm>
              <a:off x="439" y="1433"/>
              <a:ext cx="141" cy="175"/>
            </a:xfrm>
            <a:custGeom>
              <a:avLst/>
              <a:gdLst/>
              <a:ahLst/>
              <a:cxnLst>
                <a:cxn ang="0">
                  <a:pos x="1366" y="196"/>
                </a:cxn>
                <a:cxn ang="0">
                  <a:pos x="1352" y="331"/>
                </a:cxn>
                <a:cxn ang="0">
                  <a:pos x="1321" y="380"/>
                </a:cxn>
                <a:cxn ang="0">
                  <a:pos x="1277" y="344"/>
                </a:cxn>
                <a:cxn ang="0">
                  <a:pos x="1193" y="213"/>
                </a:cxn>
                <a:cxn ang="0">
                  <a:pos x="1142" y="184"/>
                </a:cxn>
                <a:cxn ang="0">
                  <a:pos x="539" y="206"/>
                </a:cxn>
                <a:cxn ang="0">
                  <a:pos x="509" y="313"/>
                </a:cxn>
                <a:cxn ang="0">
                  <a:pos x="500" y="506"/>
                </a:cxn>
                <a:cxn ang="0">
                  <a:pos x="526" y="823"/>
                </a:cxn>
                <a:cxn ang="0">
                  <a:pos x="631" y="853"/>
                </a:cxn>
                <a:cxn ang="0">
                  <a:pos x="815" y="861"/>
                </a:cxn>
                <a:cxn ang="0">
                  <a:pos x="1029" y="820"/>
                </a:cxn>
                <a:cxn ang="0">
                  <a:pos x="1118" y="785"/>
                </a:cxn>
                <a:cxn ang="0">
                  <a:pos x="1176" y="689"/>
                </a:cxn>
                <a:cxn ang="0">
                  <a:pos x="1202" y="669"/>
                </a:cxn>
                <a:cxn ang="0">
                  <a:pos x="1240" y="678"/>
                </a:cxn>
                <a:cxn ang="0">
                  <a:pos x="1221" y="1212"/>
                </a:cxn>
                <a:cxn ang="0">
                  <a:pos x="1186" y="1201"/>
                </a:cxn>
                <a:cxn ang="0">
                  <a:pos x="1126" y="1095"/>
                </a:cxn>
                <a:cxn ang="0">
                  <a:pos x="1090" y="1057"/>
                </a:cxn>
                <a:cxn ang="0">
                  <a:pos x="915" y="1029"/>
                </a:cxn>
                <a:cxn ang="0">
                  <a:pos x="718" y="1029"/>
                </a:cxn>
                <a:cxn ang="0">
                  <a:pos x="545" y="1071"/>
                </a:cxn>
                <a:cxn ang="0">
                  <a:pos x="521" y="1236"/>
                </a:cxn>
                <a:cxn ang="0">
                  <a:pos x="534" y="1552"/>
                </a:cxn>
                <a:cxn ang="0">
                  <a:pos x="572" y="1708"/>
                </a:cxn>
                <a:cxn ang="0">
                  <a:pos x="656" y="1751"/>
                </a:cxn>
                <a:cxn ang="0">
                  <a:pos x="757" y="1760"/>
                </a:cxn>
                <a:cxn ang="0">
                  <a:pos x="950" y="1739"/>
                </a:cxn>
                <a:cxn ang="0">
                  <a:pos x="1141" y="1712"/>
                </a:cxn>
                <a:cxn ang="0">
                  <a:pos x="1319" y="1642"/>
                </a:cxn>
                <a:cxn ang="0">
                  <a:pos x="1481" y="1525"/>
                </a:cxn>
                <a:cxn ang="0">
                  <a:pos x="1541" y="1508"/>
                </a:cxn>
                <a:cxn ang="0">
                  <a:pos x="1558" y="1547"/>
                </a:cxn>
                <a:cxn ang="0">
                  <a:pos x="1545" y="1609"/>
                </a:cxn>
                <a:cxn ang="0">
                  <a:pos x="1475" y="1747"/>
                </a:cxn>
                <a:cxn ang="0">
                  <a:pos x="1380" y="1850"/>
                </a:cxn>
                <a:cxn ang="0">
                  <a:pos x="1313" y="1884"/>
                </a:cxn>
                <a:cxn ang="0">
                  <a:pos x="94" y="1929"/>
                </a:cxn>
                <a:cxn ang="0">
                  <a:pos x="83" y="1901"/>
                </a:cxn>
                <a:cxn ang="0">
                  <a:pos x="91" y="1875"/>
                </a:cxn>
                <a:cxn ang="0">
                  <a:pos x="217" y="1785"/>
                </a:cxn>
                <a:cxn ang="0">
                  <a:pos x="260" y="1706"/>
                </a:cxn>
                <a:cxn ang="0">
                  <a:pos x="271" y="1162"/>
                </a:cxn>
                <a:cxn ang="0">
                  <a:pos x="248" y="618"/>
                </a:cxn>
                <a:cxn ang="0">
                  <a:pos x="205" y="233"/>
                </a:cxn>
                <a:cxn ang="0">
                  <a:pos x="154" y="188"/>
                </a:cxn>
                <a:cxn ang="0">
                  <a:pos x="35" y="142"/>
                </a:cxn>
                <a:cxn ang="0">
                  <a:pos x="0" y="110"/>
                </a:cxn>
                <a:cxn ang="0">
                  <a:pos x="33" y="59"/>
                </a:cxn>
                <a:cxn ang="0">
                  <a:pos x="391" y="43"/>
                </a:cxn>
                <a:cxn ang="0">
                  <a:pos x="869" y="24"/>
                </a:cxn>
                <a:cxn ang="0">
                  <a:pos x="1337" y="0"/>
                </a:cxn>
              </a:cxnLst>
              <a:rect l="0" t="0" r="r" b="b"/>
              <a:pathLst>
                <a:path w="1559" h="1937">
                  <a:moveTo>
                    <a:pt x="1373" y="73"/>
                  </a:moveTo>
                  <a:lnTo>
                    <a:pt x="1370" y="92"/>
                  </a:lnTo>
                  <a:lnTo>
                    <a:pt x="1367" y="112"/>
                  </a:lnTo>
                  <a:lnTo>
                    <a:pt x="1366" y="132"/>
                  </a:lnTo>
                  <a:lnTo>
                    <a:pt x="1366" y="153"/>
                  </a:lnTo>
                  <a:lnTo>
                    <a:pt x="1366" y="196"/>
                  </a:lnTo>
                  <a:lnTo>
                    <a:pt x="1366" y="239"/>
                  </a:lnTo>
                  <a:lnTo>
                    <a:pt x="1365" y="261"/>
                  </a:lnTo>
                  <a:lnTo>
                    <a:pt x="1363" y="282"/>
                  </a:lnTo>
                  <a:lnTo>
                    <a:pt x="1360" y="302"/>
                  </a:lnTo>
                  <a:lnTo>
                    <a:pt x="1355" y="322"/>
                  </a:lnTo>
                  <a:lnTo>
                    <a:pt x="1352" y="331"/>
                  </a:lnTo>
                  <a:lnTo>
                    <a:pt x="1348" y="340"/>
                  </a:lnTo>
                  <a:lnTo>
                    <a:pt x="1344" y="349"/>
                  </a:lnTo>
                  <a:lnTo>
                    <a:pt x="1339" y="357"/>
                  </a:lnTo>
                  <a:lnTo>
                    <a:pt x="1333" y="365"/>
                  </a:lnTo>
                  <a:lnTo>
                    <a:pt x="1327" y="373"/>
                  </a:lnTo>
                  <a:lnTo>
                    <a:pt x="1321" y="380"/>
                  </a:lnTo>
                  <a:lnTo>
                    <a:pt x="1313" y="387"/>
                  </a:lnTo>
                  <a:lnTo>
                    <a:pt x="1307" y="381"/>
                  </a:lnTo>
                  <a:lnTo>
                    <a:pt x="1300" y="375"/>
                  </a:lnTo>
                  <a:lnTo>
                    <a:pt x="1294" y="368"/>
                  </a:lnTo>
                  <a:lnTo>
                    <a:pt x="1287" y="360"/>
                  </a:lnTo>
                  <a:lnTo>
                    <a:pt x="1277" y="344"/>
                  </a:lnTo>
                  <a:lnTo>
                    <a:pt x="1266" y="327"/>
                  </a:lnTo>
                  <a:lnTo>
                    <a:pt x="1246" y="290"/>
                  </a:lnTo>
                  <a:lnTo>
                    <a:pt x="1225" y="254"/>
                  </a:lnTo>
                  <a:lnTo>
                    <a:pt x="1213" y="236"/>
                  </a:lnTo>
                  <a:lnTo>
                    <a:pt x="1200" y="220"/>
                  </a:lnTo>
                  <a:lnTo>
                    <a:pt x="1193" y="213"/>
                  </a:lnTo>
                  <a:lnTo>
                    <a:pt x="1186" y="207"/>
                  </a:lnTo>
                  <a:lnTo>
                    <a:pt x="1178" y="201"/>
                  </a:lnTo>
                  <a:lnTo>
                    <a:pt x="1170" y="195"/>
                  </a:lnTo>
                  <a:lnTo>
                    <a:pt x="1161" y="191"/>
                  </a:lnTo>
                  <a:lnTo>
                    <a:pt x="1152" y="187"/>
                  </a:lnTo>
                  <a:lnTo>
                    <a:pt x="1142" y="184"/>
                  </a:lnTo>
                  <a:lnTo>
                    <a:pt x="1131" y="181"/>
                  </a:lnTo>
                  <a:lnTo>
                    <a:pt x="1120" y="180"/>
                  </a:lnTo>
                  <a:lnTo>
                    <a:pt x="1108" y="180"/>
                  </a:lnTo>
                  <a:lnTo>
                    <a:pt x="1096" y="180"/>
                  </a:lnTo>
                  <a:lnTo>
                    <a:pt x="1083" y="182"/>
                  </a:lnTo>
                  <a:lnTo>
                    <a:pt x="539" y="206"/>
                  </a:lnTo>
                  <a:lnTo>
                    <a:pt x="532" y="223"/>
                  </a:lnTo>
                  <a:lnTo>
                    <a:pt x="526" y="240"/>
                  </a:lnTo>
                  <a:lnTo>
                    <a:pt x="521" y="259"/>
                  </a:lnTo>
                  <a:lnTo>
                    <a:pt x="516" y="277"/>
                  </a:lnTo>
                  <a:lnTo>
                    <a:pt x="512" y="295"/>
                  </a:lnTo>
                  <a:lnTo>
                    <a:pt x="509" y="313"/>
                  </a:lnTo>
                  <a:lnTo>
                    <a:pt x="506" y="331"/>
                  </a:lnTo>
                  <a:lnTo>
                    <a:pt x="503" y="350"/>
                  </a:lnTo>
                  <a:lnTo>
                    <a:pt x="500" y="388"/>
                  </a:lnTo>
                  <a:lnTo>
                    <a:pt x="499" y="427"/>
                  </a:lnTo>
                  <a:lnTo>
                    <a:pt x="499" y="466"/>
                  </a:lnTo>
                  <a:lnTo>
                    <a:pt x="500" y="506"/>
                  </a:lnTo>
                  <a:lnTo>
                    <a:pt x="502" y="545"/>
                  </a:lnTo>
                  <a:lnTo>
                    <a:pt x="505" y="586"/>
                  </a:lnTo>
                  <a:lnTo>
                    <a:pt x="508" y="626"/>
                  </a:lnTo>
                  <a:lnTo>
                    <a:pt x="512" y="665"/>
                  </a:lnTo>
                  <a:lnTo>
                    <a:pt x="521" y="746"/>
                  </a:lnTo>
                  <a:lnTo>
                    <a:pt x="526" y="823"/>
                  </a:lnTo>
                  <a:lnTo>
                    <a:pt x="543" y="830"/>
                  </a:lnTo>
                  <a:lnTo>
                    <a:pt x="561" y="835"/>
                  </a:lnTo>
                  <a:lnTo>
                    <a:pt x="578" y="841"/>
                  </a:lnTo>
                  <a:lnTo>
                    <a:pt x="596" y="845"/>
                  </a:lnTo>
                  <a:lnTo>
                    <a:pt x="613" y="849"/>
                  </a:lnTo>
                  <a:lnTo>
                    <a:pt x="631" y="853"/>
                  </a:lnTo>
                  <a:lnTo>
                    <a:pt x="649" y="856"/>
                  </a:lnTo>
                  <a:lnTo>
                    <a:pt x="667" y="858"/>
                  </a:lnTo>
                  <a:lnTo>
                    <a:pt x="705" y="862"/>
                  </a:lnTo>
                  <a:lnTo>
                    <a:pt x="741" y="863"/>
                  </a:lnTo>
                  <a:lnTo>
                    <a:pt x="778" y="863"/>
                  </a:lnTo>
                  <a:lnTo>
                    <a:pt x="815" y="861"/>
                  </a:lnTo>
                  <a:lnTo>
                    <a:pt x="852" y="857"/>
                  </a:lnTo>
                  <a:lnTo>
                    <a:pt x="888" y="852"/>
                  </a:lnTo>
                  <a:lnTo>
                    <a:pt x="924" y="846"/>
                  </a:lnTo>
                  <a:lnTo>
                    <a:pt x="960" y="838"/>
                  </a:lnTo>
                  <a:lnTo>
                    <a:pt x="995" y="830"/>
                  </a:lnTo>
                  <a:lnTo>
                    <a:pt x="1029" y="820"/>
                  </a:lnTo>
                  <a:lnTo>
                    <a:pt x="1063" y="810"/>
                  </a:lnTo>
                  <a:lnTo>
                    <a:pt x="1095" y="799"/>
                  </a:lnTo>
                  <a:lnTo>
                    <a:pt x="1101" y="797"/>
                  </a:lnTo>
                  <a:lnTo>
                    <a:pt x="1107" y="793"/>
                  </a:lnTo>
                  <a:lnTo>
                    <a:pt x="1113" y="790"/>
                  </a:lnTo>
                  <a:lnTo>
                    <a:pt x="1118" y="785"/>
                  </a:lnTo>
                  <a:lnTo>
                    <a:pt x="1128" y="775"/>
                  </a:lnTo>
                  <a:lnTo>
                    <a:pt x="1136" y="763"/>
                  </a:lnTo>
                  <a:lnTo>
                    <a:pt x="1151" y="738"/>
                  </a:lnTo>
                  <a:lnTo>
                    <a:pt x="1163" y="711"/>
                  </a:lnTo>
                  <a:lnTo>
                    <a:pt x="1170" y="699"/>
                  </a:lnTo>
                  <a:lnTo>
                    <a:pt x="1176" y="689"/>
                  </a:lnTo>
                  <a:lnTo>
                    <a:pt x="1180" y="684"/>
                  </a:lnTo>
                  <a:lnTo>
                    <a:pt x="1184" y="680"/>
                  </a:lnTo>
                  <a:lnTo>
                    <a:pt x="1188" y="676"/>
                  </a:lnTo>
                  <a:lnTo>
                    <a:pt x="1192" y="673"/>
                  </a:lnTo>
                  <a:lnTo>
                    <a:pt x="1197" y="671"/>
                  </a:lnTo>
                  <a:lnTo>
                    <a:pt x="1202" y="669"/>
                  </a:lnTo>
                  <a:lnTo>
                    <a:pt x="1207" y="668"/>
                  </a:lnTo>
                  <a:lnTo>
                    <a:pt x="1213" y="668"/>
                  </a:lnTo>
                  <a:lnTo>
                    <a:pt x="1219" y="669"/>
                  </a:lnTo>
                  <a:lnTo>
                    <a:pt x="1225" y="671"/>
                  </a:lnTo>
                  <a:lnTo>
                    <a:pt x="1232" y="674"/>
                  </a:lnTo>
                  <a:lnTo>
                    <a:pt x="1240" y="678"/>
                  </a:lnTo>
                  <a:lnTo>
                    <a:pt x="1264" y="1186"/>
                  </a:lnTo>
                  <a:lnTo>
                    <a:pt x="1254" y="1194"/>
                  </a:lnTo>
                  <a:lnTo>
                    <a:pt x="1245" y="1201"/>
                  </a:lnTo>
                  <a:lnTo>
                    <a:pt x="1237" y="1206"/>
                  </a:lnTo>
                  <a:lnTo>
                    <a:pt x="1229" y="1209"/>
                  </a:lnTo>
                  <a:lnTo>
                    <a:pt x="1221" y="1212"/>
                  </a:lnTo>
                  <a:lnTo>
                    <a:pt x="1214" y="1213"/>
                  </a:lnTo>
                  <a:lnTo>
                    <a:pt x="1208" y="1212"/>
                  </a:lnTo>
                  <a:lnTo>
                    <a:pt x="1202" y="1211"/>
                  </a:lnTo>
                  <a:lnTo>
                    <a:pt x="1196" y="1209"/>
                  </a:lnTo>
                  <a:lnTo>
                    <a:pt x="1191" y="1205"/>
                  </a:lnTo>
                  <a:lnTo>
                    <a:pt x="1186" y="1201"/>
                  </a:lnTo>
                  <a:lnTo>
                    <a:pt x="1182" y="1196"/>
                  </a:lnTo>
                  <a:lnTo>
                    <a:pt x="1173" y="1184"/>
                  </a:lnTo>
                  <a:lnTo>
                    <a:pt x="1165" y="1169"/>
                  </a:lnTo>
                  <a:lnTo>
                    <a:pt x="1149" y="1137"/>
                  </a:lnTo>
                  <a:lnTo>
                    <a:pt x="1131" y="1103"/>
                  </a:lnTo>
                  <a:lnTo>
                    <a:pt x="1126" y="1095"/>
                  </a:lnTo>
                  <a:lnTo>
                    <a:pt x="1121" y="1088"/>
                  </a:lnTo>
                  <a:lnTo>
                    <a:pt x="1116" y="1080"/>
                  </a:lnTo>
                  <a:lnTo>
                    <a:pt x="1110" y="1074"/>
                  </a:lnTo>
                  <a:lnTo>
                    <a:pt x="1104" y="1068"/>
                  </a:lnTo>
                  <a:lnTo>
                    <a:pt x="1097" y="1061"/>
                  </a:lnTo>
                  <a:lnTo>
                    <a:pt x="1090" y="1057"/>
                  </a:lnTo>
                  <a:lnTo>
                    <a:pt x="1083" y="1053"/>
                  </a:lnTo>
                  <a:lnTo>
                    <a:pt x="1049" y="1046"/>
                  </a:lnTo>
                  <a:lnTo>
                    <a:pt x="1015" y="1041"/>
                  </a:lnTo>
                  <a:lnTo>
                    <a:pt x="981" y="1036"/>
                  </a:lnTo>
                  <a:lnTo>
                    <a:pt x="948" y="1032"/>
                  </a:lnTo>
                  <a:lnTo>
                    <a:pt x="915" y="1029"/>
                  </a:lnTo>
                  <a:lnTo>
                    <a:pt x="882" y="1027"/>
                  </a:lnTo>
                  <a:lnTo>
                    <a:pt x="850" y="1026"/>
                  </a:lnTo>
                  <a:lnTo>
                    <a:pt x="816" y="1026"/>
                  </a:lnTo>
                  <a:lnTo>
                    <a:pt x="783" y="1026"/>
                  </a:lnTo>
                  <a:lnTo>
                    <a:pt x="751" y="1027"/>
                  </a:lnTo>
                  <a:lnTo>
                    <a:pt x="718" y="1029"/>
                  </a:lnTo>
                  <a:lnTo>
                    <a:pt x="685" y="1032"/>
                  </a:lnTo>
                  <a:lnTo>
                    <a:pt x="651" y="1036"/>
                  </a:lnTo>
                  <a:lnTo>
                    <a:pt x="618" y="1041"/>
                  </a:lnTo>
                  <a:lnTo>
                    <a:pt x="584" y="1046"/>
                  </a:lnTo>
                  <a:lnTo>
                    <a:pt x="551" y="1053"/>
                  </a:lnTo>
                  <a:lnTo>
                    <a:pt x="545" y="1071"/>
                  </a:lnTo>
                  <a:lnTo>
                    <a:pt x="540" y="1088"/>
                  </a:lnTo>
                  <a:lnTo>
                    <a:pt x="536" y="1106"/>
                  </a:lnTo>
                  <a:lnTo>
                    <a:pt x="533" y="1123"/>
                  </a:lnTo>
                  <a:lnTo>
                    <a:pt x="527" y="1160"/>
                  </a:lnTo>
                  <a:lnTo>
                    <a:pt x="523" y="1197"/>
                  </a:lnTo>
                  <a:lnTo>
                    <a:pt x="521" y="1236"/>
                  </a:lnTo>
                  <a:lnTo>
                    <a:pt x="520" y="1274"/>
                  </a:lnTo>
                  <a:lnTo>
                    <a:pt x="521" y="1313"/>
                  </a:lnTo>
                  <a:lnTo>
                    <a:pt x="522" y="1352"/>
                  </a:lnTo>
                  <a:lnTo>
                    <a:pt x="526" y="1433"/>
                  </a:lnTo>
                  <a:lnTo>
                    <a:pt x="532" y="1512"/>
                  </a:lnTo>
                  <a:lnTo>
                    <a:pt x="534" y="1552"/>
                  </a:lnTo>
                  <a:lnTo>
                    <a:pt x="537" y="1592"/>
                  </a:lnTo>
                  <a:lnTo>
                    <a:pt x="538" y="1631"/>
                  </a:lnTo>
                  <a:lnTo>
                    <a:pt x="539" y="1670"/>
                  </a:lnTo>
                  <a:lnTo>
                    <a:pt x="549" y="1684"/>
                  </a:lnTo>
                  <a:lnTo>
                    <a:pt x="560" y="1696"/>
                  </a:lnTo>
                  <a:lnTo>
                    <a:pt x="572" y="1708"/>
                  </a:lnTo>
                  <a:lnTo>
                    <a:pt x="585" y="1717"/>
                  </a:lnTo>
                  <a:lnTo>
                    <a:pt x="598" y="1727"/>
                  </a:lnTo>
                  <a:lnTo>
                    <a:pt x="612" y="1735"/>
                  </a:lnTo>
                  <a:lnTo>
                    <a:pt x="626" y="1741"/>
                  </a:lnTo>
                  <a:lnTo>
                    <a:pt x="641" y="1746"/>
                  </a:lnTo>
                  <a:lnTo>
                    <a:pt x="656" y="1751"/>
                  </a:lnTo>
                  <a:lnTo>
                    <a:pt x="673" y="1754"/>
                  </a:lnTo>
                  <a:lnTo>
                    <a:pt x="689" y="1757"/>
                  </a:lnTo>
                  <a:lnTo>
                    <a:pt x="706" y="1759"/>
                  </a:lnTo>
                  <a:lnTo>
                    <a:pt x="722" y="1760"/>
                  </a:lnTo>
                  <a:lnTo>
                    <a:pt x="739" y="1760"/>
                  </a:lnTo>
                  <a:lnTo>
                    <a:pt x="757" y="1760"/>
                  </a:lnTo>
                  <a:lnTo>
                    <a:pt x="774" y="1760"/>
                  </a:lnTo>
                  <a:lnTo>
                    <a:pt x="809" y="1757"/>
                  </a:lnTo>
                  <a:lnTo>
                    <a:pt x="846" y="1753"/>
                  </a:lnTo>
                  <a:lnTo>
                    <a:pt x="881" y="1749"/>
                  </a:lnTo>
                  <a:lnTo>
                    <a:pt x="916" y="1744"/>
                  </a:lnTo>
                  <a:lnTo>
                    <a:pt x="950" y="1739"/>
                  </a:lnTo>
                  <a:lnTo>
                    <a:pt x="984" y="1735"/>
                  </a:lnTo>
                  <a:lnTo>
                    <a:pt x="1016" y="1732"/>
                  </a:lnTo>
                  <a:lnTo>
                    <a:pt x="1047" y="1731"/>
                  </a:lnTo>
                  <a:lnTo>
                    <a:pt x="1078" y="1726"/>
                  </a:lnTo>
                  <a:lnTo>
                    <a:pt x="1109" y="1719"/>
                  </a:lnTo>
                  <a:lnTo>
                    <a:pt x="1141" y="1712"/>
                  </a:lnTo>
                  <a:lnTo>
                    <a:pt x="1171" y="1703"/>
                  </a:lnTo>
                  <a:lnTo>
                    <a:pt x="1201" y="1693"/>
                  </a:lnTo>
                  <a:lnTo>
                    <a:pt x="1231" y="1682"/>
                  </a:lnTo>
                  <a:lnTo>
                    <a:pt x="1261" y="1670"/>
                  </a:lnTo>
                  <a:lnTo>
                    <a:pt x="1290" y="1656"/>
                  </a:lnTo>
                  <a:lnTo>
                    <a:pt x="1319" y="1642"/>
                  </a:lnTo>
                  <a:lnTo>
                    <a:pt x="1347" y="1626"/>
                  </a:lnTo>
                  <a:lnTo>
                    <a:pt x="1375" y="1608"/>
                  </a:lnTo>
                  <a:lnTo>
                    <a:pt x="1402" y="1590"/>
                  </a:lnTo>
                  <a:lnTo>
                    <a:pt x="1429" y="1570"/>
                  </a:lnTo>
                  <a:lnTo>
                    <a:pt x="1456" y="1547"/>
                  </a:lnTo>
                  <a:lnTo>
                    <a:pt x="1481" y="1525"/>
                  </a:lnTo>
                  <a:lnTo>
                    <a:pt x="1507" y="1501"/>
                  </a:lnTo>
                  <a:lnTo>
                    <a:pt x="1515" y="1499"/>
                  </a:lnTo>
                  <a:lnTo>
                    <a:pt x="1523" y="1499"/>
                  </a:lnTo>
                  <a:lnTo>
                    <a:pt x="1530" y="1501"/>
                  </a:lnTo>
                  <a:lnTo>
                    <a:pt x="1536" y="1504"/>
                  </a:lnTo>
                  <a:lnTo>
                    <a:pt x="1541" y="1508"/>
                  </a:lnTo>
                  <a:lnTo>
                    <a:pt x="1546" y="1513"/>
                  </a:lnTo>
                  <a:lnTo>
                    <a:pt x="1550" y="1518"/>
                  </a:lnTo>
                  <a:lnTo>
                    <a:pt x="1553" y="1525"/>
                  </a:lnTo>
                  <a:lnTo>
                    <a:pt x="1556" y="1532"/>
                  </a:lnTo>
                  <a:lnTo>
                    <a:pt x="1557" y="1539"/>
                  </a:lnTo>
                  <a:lnTo>
                    <a:pt x="1558" y="1547"/>
                  </a:lnTo>
                  <a:lnTo>
                    <a:pt x="1559" y="1555"/>
                  </a:lnTo>
                  <a:lnTo>
                    <a:pt x="1559" y="1564"/>
                  </a:lnTo>
                  <a:lnTo>
                    <a:pt x="1558" y="1571"/>
                  </a:lnTo>
                  <a:lnTo>
                    <a:pt x="1557" y="1579"/>
                  </a:lnTo>
                  <a:lnTo>
                    <a:pt x="1555" y="1586"/>
                  </a:lnTo>
                  <a:lnTo>
                    <a:pt x="1545" y="1609"/>
                  </a:lnTo>
                  <a:lnTo>
                    <a:pt x="1535" y="1632"/>
                  </a:lnTo>
                  <a:lnTo>
                    <a:pt x="1525" y="1655"/>
                  </a:lnTo>
                  <a:lnTo>
                    <a:pt x="1513" y="1678"/>
                  </a:lnTo>
                  <a:lnTo>
                    <a:pt x="1501" y="1702"/>
                  </a:lnTo>
                  <a:lnTo>
                    <a:pt x="1488" y="1725"/>
                  </a:lnTo>
                  <a:lnTo>
                    <a:pt x="1475" y="1747"/>
                  </a:lnTo>
                  <a:lnTo>
                    <a:pt x="1460" y="1769"/>
                  </a:lnTo>
                  <a:lnTo>
                    <a:pt x="1443" y="1789"/>
                  </a:lnTo>
                  <a:lnTo>
                    <a:pt x="1426" y="1808"/>
                  </a:lnTo>
                  <a:lnTo>
                    <a:pt x="1409" y="1826"/>
                  </a:lnTo>
                  <a:lnTo>
                    <a:pt x="1390" y="1842"/>
                  </a:lnTo>
                  <a:lnTo>
                    <a:pt x="1380" y="1850"/>
                  </a:lnTo>
                  <a:lnTo>
                    <a:pt x="1369" y="1857"/>
                  </a:lnTo>
                  <a:lnTo>
                    <a:pt x="1359" y="1863"/>
                  </a:lnTo>
                  <a:lnTo>
                    <a:pt x="1348" y="1869"/>
                  </a:lnTo>
                  <a:lnTo>
                    <a:pt x="1337" y="1875"/>
                  </a:lnTo>
                  <a:lnTo>
                    <a:pt x="1325" y="1879"/>
                  </a:lnTo>
                  <a:lnTo>
                    <a:pt x="1313" y="1884"/>
                  </a:lnTo>
                  <a:lnTo>
                    <a:pt x="1301" y="1887"/>
                  </a:lnTo>
                  <a:lnTo>
                    <a:pt x="115" y="1937"/>
                  </a:lnTo>
                  <a:lnTo>
                    <a:pt x="108" y="1936"/>
                  </a:lnTo>
                  <a:lnTo>
                    <a:pt x="103" y="1935"/>
                  </a:lnTo>
                  <a:lnTo>
                    <a:pt x="98" y="1932"/>
                  </a:lnTo>
                  <a:lnTo>
                    <a:pt x="94" y="1929"/>
                  </a:lnTo>
                  <a:lnTo>
                    <a:pt x="91" y="1925"/>
                  </a:lnTo>
                  <a:lnTo>
                    <a:pt x="88" y="1921"/>
                  </a:lnTo>
                  <a:lnTo>
                    <a:pt x="86" y="1916"/>
                  </a:lnTo>
                  <a:lnTo>
                    <a:pt x="85" y="1911"/>
                  </a:lnTo>
                  <a:lnTo>
                    <a:pt x="84" y="1906"/>
                  </a:lnTo>
                  <a:lnTo>
                    <a:pt x="83" y="1901"/>
                  </a:lnTo>
                  <a:lnTo>
                    <a:pt x="83" y="1896"/>
                  </a:lnTo>
                  <a:lnTo>
                    <a:pt x="84" y="1891"/>
                  </a:lnTo>
                  <a:lnTo>
                    <a:pt x="85" y="1886"/>
                  </a:lnTo>
                  <a:lnTo>
                    <a:pt x="87" y="1882"/>
                  </a:lnTo>
                  <a:lnTo>
                    <a:pt x="88" y="1878"/>
                  </a:lnTo>
                  <a:lnTo>
                    <a:pt x="91" y="1875"/>
                  </a:lnTo>
                  <a:lnTo>
                    <a:pt x="115" y="1858"/>
                  </a:lnTo>
                  <a:lnTo>
                    <a:pt x="140" y="1841"/>
                  </a:lnTo>
                  <a:lnTo>
                    <a:pt x="167" y="1823"/>
                  </a:lnTo>
                  <a:lnTo>
                    <a:pt x="193" y="1805"/>
                  </a:lnTo>
                  <a:lnTo>
                    <a:pt x="205" y="1795"/>
                  </a:lnTo>
                  <a:lnTo>
                    <a:pt x="217" y="1785"/>
                  </a:lnTo>
                  <a:lnTo>
                    <a:pt x="228" y="1774"/>
                  </a:lnTo>
                  <a:lnTo>
                    <a:pt x="237" y="1762"/>
                  </a:lnTo>
                  <a:lnTo>
                    <a:pt x="245" y="1750"/>
                  </a:lnTo>
                  <a:lnTo>
                    <a:pt x="252" y="1737"/>
                  </a:lnTo>
                  <a:lnTo>
                    <a:pt x="257" y="1721"/>
                  </a:lnTo>
                  <a:lnTo>
                    <a:pt x="260" y="1706"/>
                  </a:lnTo>
                  <a:lnTo>
                    <a:pt x="264" y="1616"/>
                  </a:lnTo>
                  <a:lnTo>
                    <a:pt x="267" y="1525"/>
                  </a:lnTo>
                  <a:lnTo>
                    <a:pt x="269" y="1435"/>
                  </a:lnTo>
                  <a:lnTo>
                    <a:pt x="271" y="1343"/>
                  </a:lnTo>
                  <a:lnTo>
                    <a:pt x="271" y="1253"/>
                  </a:lnTo>
                  <a:lnTo>
                    <a:pt x="271" y="1162"/>
                  </a:lnTo>
                  <a:lnTo>
                    <a:pt x="270" y="1072"/>
                  </a:lnTo>
                  <a:lnTo>
                    <a:pt x="267" y="981"/>
                  </a:lnTo>
                  <a:lnTo>
                    <a:pt x="264" y="889"/>
                  </a:lnTo>
                  <a:lnTo>
                    <a:pt x="260" y="799"/>
                  </a:lnTo>
                  <a:lnTo>
                    <a:pt x="254" y="708"/>
                  </a:lnTo>
                  <a:lnTo>
                    <a:pt x="248" y="618"/>
                  </a:lnTo>
                  <a:lnTo>
                    <a:pt x="241" y="527"/>
                  </a:lnTo>
                  <a:lnTo>
                    <a:pt x="232" y="436"/>
                  </a:lnTo>
                  <a:lnTo>
                    <a:pt x="223" y="345"/>
                  </a:lnTo>
                  <a:lnTo>
                    <a:pt x="212" y="255"/>
                  </a:lnTo>
                  <a:lnTo>
                    <a:pt x="210" y="244"/>
                  </a:lnTo>
                  <a:lnTo>
                    <a:pt x="205" y="233"/>
                  </a:lnTo>
                  <a:lnTo>
                    <a:pt x="200" y="224"/>
                  </a:lnTo>
                  <a:lnTo>
                    <a:pt x="193" y="216"/>
                  </a:lnTo>
                  <a:lnTo>
                    <a:pt x="185" y="208"/>
                  </a:lnTo>
                  <a:lnTo>
                    <a:pt x="175" y="201"/>
                  </a:lnTo>
                  <a:lnTo>
                    <a:pt x="165" y="194"/>
                  </a:lnTo>
                  <a:lnTo>
                    <a:pt x="154" y="188"/>
                  </a:lnTo>
                  <a:lnTo>
                    <a:pt x="131" y="177"/>
                  </a:lnTo>
                  <a:lnTo>
                    <a:pt x="106" y="168"/>
                  </a:lnTo>
                  <a:lnTo>
                    <a:pt x="81" y="159"/>
                  </a:lnTo>
                  <a:lnTo>
                    <a:pt x="57" y="150"/>
                  </a:lnTo>
                  <a:lnTo>
                    <a:pt x="45" y="146"/>
                  </a:lnTo>
                  <a:lnTo>
                    <a:pt x="35" y="142"/>
                  </a:lnTo>
                  <a:lnTo>
                    <a:pt x="26" y="137"/>
                  </a:lnTo>
                  <a:lnTo>
                    <a:pt x="18" y="132"/>
                  </a:lnTo>
                  <a:lnTo>
                    <a:pt x="11" y="127"/>
                  </a:lnTo>
                  <a:lnTo>
                    <a:pt x="6" y="122"/>
                  </a:lnTo>
                  <a:lnTo>
                    <a:pt x="2" y="116"/>
                  </a:lnTo>
                  <a:lnTo>
                    <a:pt x="0" y="110"/>
                  </a:lnTo>
                  <a:lnTo>
                    <a:pt x="0" y="104"/>
                  </a:lnTo>
                  <a:lnTo>
                    <a:pt x="2" y="96"/>
                  </a:lnTo>
                  <a:lnTo>
                    <a:pt x="6" y="88"/>
                  </a:lnTo>
                  <a:lnTo>
                    <a:pt x="12" y="80"/>
                  </a:lnTo>
                  <a:lnTo>
                    <a:pt x="22" y="70"/>
                  </a:lnTo>
                  <a:lnTo>
                    <a:pt x="33" y="59"/>
                  </a:lnTo>
                  <a:lnTo>
                    <a:pt x="48" y="48"/>
                  </a:lnTo>
                  <a:lnTo>
                    <a:pt x="67" y="36"/>
                  </a:lnTo>
                  <a:lnTo>
                    <a:pt x="148" y="40"/>
                  </a:lnTo>
                  <a:lnTo>
                    <a:pt x="229" y="42"/>
                  </a:lnTo>
                  <a:lnTo>
                    <a:pt x="310" y="43"/>
                  </a:lnTo>
                  <a:lnTo>
                    <a:pt x="391" y="43"/>
                  </a:lnTo>
                  <a:lnTo>
                    <a:pt x="471" y="41"/>
                  </a:lnTo>
                  <a:lnTo>
                    <a:pt x="551" y="39"/>
                  </a:lnTo>
                  <a:lnTo>
                    <a:pt x="631" y="36"/>
                  </a:lnTo>
                  <a:lnTo>
                    <a:pt x="711" y="32"/>
                  </a:lnTo>
                  <a:lnTo>
                    <a:pt x="790" y="28"/>
                  </a:lnTo>
                  <a:lnTo>
                    <a:pt x="869" y="24"/>
                  </a:lnTo>
                  <a:lnTo>
                    <a:pt x="947" y="19"/>
                  </a:lnTo>
                  <a:lnTo>
                    <a:pt x="1026" y="15"/>
                  </a:lnTo>
                  <a:lnTo>
                    <a:pt x="1104" y="10"/>
                  </a:lnTo>
                  <a:lnTo>
                    <a:pt x="1182" y="6"/>
                  </a:lnTo>
                  <a:lnTo>
                    <a:pt x="1259" y="3"/>
                  </a:lnTo>
                  <a:lnTo>
                    <a:pt x="1337" y="0"/>
                  </a:lnTo>
                  <a:lnTo>
                    <a:pt x="1373" y="7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9"/>
            <p:cNvSpPr>
              <a:spLocks/>
            </p:cNvSpPr>
            <p:nvPr/>
          </p:nvSpPr>
          <p:spPr bwMode="auto">
            <a:xfrm>
              <a:off x="933" y="1434"/>
              <a:ext cx="73" cy="175"/>
            </a:xfrm>
            <a:custGeom>
              <a:avLst/>
              <a:gdLst/>
              <a:ahLst/>
              <a:cxnLst>
                <a:cxn ang="0">
                  <a:pos x="781" y="98"/>
                </a:cxn>
                <a:cxn ang="0">
                  <a:pos x="767" y="116"/>
                </a:cxn>
                <a:cxn ang="0">
                  <a:pos x="740" y="132"/>
                </a:cxn>
                <a:cxn ang="0">
                  <a:pos x="697" y="144"/>
                </a:cxn>
                <a:cxn ang="0">
                  <a:pos x="658" y="163"/>
                </a:cxn>
                <a:cxn ang="0">
                  <a:pos x="569" y="303"/>
                </a:cxn>
                <a:cxn ang="0">
                  <a:pos x="486" y="1635"/>
                </a:cxn>
                <a:cxn ang="0">
                  <a:pos x="494" y="1692"/>
                </a:cxn>
                <a:cxn ang="0">
                  <a:pos x="512" y="1746"/>
                </a:cxn>
                <a:cxn ang="0">
                  <a:pos x="536" y="1785"/>
                </a:cxn>
                <a:cxn ang="0">
                  <a:pos x="556" y="1805"/>
                </a:cxn>
                <a:cxn ang="0">
                  <a:pos x="580" y="1822"/>
                </a:cxn>
                <a:cxn ang="0">
                  <a:pos x="608" y="1834"/>
                </a:cxn>
                <a:cxn ang="0">
                  <a:pos x="644" y="1844"/>
                </a:cxn>
                <a:cxn ang="0">
                  <a:pos x="687" y="1860"/>
                </a:cxn>
                <a:cxn ang="0">
                  <a:pos x="706" y="1873"/>
                </a:cxn>
                <a:cxn ang="0">
                  <a:pos x="720" y="1888"/>
                </a:cxn>
                <a:cxn ang="0">
                  <a:pos x="726" y="1911"/>
                </a:cxn>
                <a:cxn ang="0">
                  <a:pos x="715" y="1932"/>
                </a:cxn>
                <a:cxn ang="0">
                  <a:pos x="694" y="1940"/>
                </a:cxn>
                <a:cxn ang="0">
                  <a:pos x="617" y="1937"/>
                </a:cxn>
                <a:cxn ang="0">
                  <a:pos x="5" y="1857"/>
                </a:cxn>
                <a:cxn ang="0">
                  <a:pos x="23" y="1840"/>
                </a:cxn>
                <a:cxn ang="0">
                  <a:pos x="83" y="1806"/>
                </a:cxn>
                <a:cxn ang="0">
                  <a:pos x="148" y="1774"/>
                </a:cxn>
                <a:cxn ang="0">
                  <a:pos x="169" y="1758"/>
                </a:cxn>
                <a:cxn ang="0">
                  <a:pos x="187" y="1738"/>
                </a:cxn>
                <a:cxn ang="0">
                  <a:pos x="200" y="1714"/>
                </a:cxn>
                <a:cxn ang="0">
                  <a:pos x="206" y="1682"/>
                </a:cxn>
                <a:cxn ang="0">
                  <a:pos x="235" y="1407"/>
                </a:cxn>
                <a:cxn ang="0">
                  <a:pos x="264" y="1127"/>
                </a:cxn>
                <a:cxn ang="0">
                  <a:pos x="287" y="844"/>
                </a:cxn>
                <a:cxn ang="0">
                  <a:pos x="299" y="563"/>
                </a:cxn>
                <a:cxn ang="0">
                  <a:pos x="298" y="331"/>
                </a:cxn>
                <a:cxn ang="0">
                  <a:pos x="290" y="194"/>
                </a:cxn>
                <a:cxn ang="0">
                  <a:pos x="277" y="167"/>
                </a:cxn>
                <a:cxn ang="0">
                  <a:pos x="258" y="146"/>
                </a:cxn>
                <a:cxn ang="0">
                  <a:pos x="227" y="126"/>
                </a:cxn>
                <a:cxn ang="0">
                  <a:pos x="176" y="104"/>
                </a:cxn>
                <a:cxn ang="0">
                  <a:pos x="136" y="86"/>
                </a:cxn>
                <a:cxn ang="0">
                  <a:pos x="117" y="72"/>
                </a:cxn>
                <a:cxn ang="0">
                  <a:pos x="103" y="55"/>
                </a:cxn>
                <a:cxn ang="0">
                  <a:pos x="97" y="31"/>
                </a:cxn>
                <a:cxn ang="0">
                  <a:pos x="145" y="0"/>
                </a:cxn>
                <a:cxn ang="0">
                  <a:pos x="202" y="18"/>
                </a:cxn>
                <a:cxn ang="0">
                  <a:pos x="260" y="29"/>
                </a:cxn>
                <a:cxn ang="0">
                  <a:pos x="341" y="38"/>
                </a:cxn>
                <a:cxn ang="0">
                  <a:pos x="466" y="43"/>
                </a:cxn>
                <a:cxn ang="0">
                  <a:pos x="591" y="48"/>
                </a:cxn>
                <a:cxn ang="0">
                  <a:pos x="673" y="57"/>
                </a:cxn>
                <a:cxn ang="0">
                  <a:pos x="731" y="69"/>
                </a:cxn>
                <a:cxn ang="0">
                  <a:pos x="787" y="86"/>
                </a:cxn>
              </a:cxnLst>
              <a:rect l="0" t="0" r="r" b="b"/>
              <a:pathLst>
                <a:path w="787" h="1941">
                  <a:moveTo>
                    <a:pt x="787" y="86"/>
                  </a:moveTo>
                  <a:lnTo>
                    <a:pt x="784" y="92"/>
                  </a:lnTo>
                  <a:lnTo>
                    <a:pt x="781" y="98"/>
                  </a:lnTo>
                  <a:lnTo>
                    <a:pt x="778" y="103"/>
                  </a:lnTo>
                  <a:lnTo>
                    <a:pt x="775" y="108"/>
                  </a:lnTo>
                  <a:lnTo>
                    <a:pt x="767" y="116"/>
                  </a:lnTo>
                  <a:lnTo>
                    <a:pt x="759" y="123"/>
                  </a:lnTo>
                  <a:lnTo>
                    <a:pt x="750" y="128"/>
                  </a:lnTo>
                  <a:lnTo>
                    <a:pt x="740" y="132"/>
                  </a:lnTo>
                  <a:lnTo>
                    <a:pt x="729" y="135"/>
                  </a:lnTo>
                  <a:lnTo>
                    <a:pt x="719" y="138"/>
                  </a:lnTo>
                  <a:lnTo>
                    <a:pt x="697" y="144"/>
                  </a:lnTo>
                  <a:lnTo>
                    <a:pt x="677" y="152"/>
                  </a:lnTo>
                  <a:lnTo>
                    <a:pt x="667" y="157"/>
                  </a:lnTo>
                  <a:lnTo>
                    <a:pt x="658" y="163"/>
                  </a:lnTo>
                  <a:lnTo>
                    <a:pt x="649" y="172"/>
                  </a:lnTo>
                  <a:lnTo>
                    <a:pt x="642" y="182"/>
                  </a:lnTo>
                  <a:lnTo>
                    <a:pt x="569" y="303"/>
                  </a:lnTo>
                  <a:lnTo>
                    <a:pt x="484" y="1598"/>
                  </a:lnTo>
                  <a:lnTo>
                    <a:pt x="484" y="1616"/>
                  </a:lnTo>
                  <a:lnTo>
                    <a:pt x="486" y="1635"/>
                  </a:lnTo>
                  <a:lnTo>
                    <a:pt x="488" y="1654"/>
                  </a:lnTo>
                  <a:lnTo>
                    <a:pt x="490" y="1673"/>
                  </a:lnTo>
                  <a:lnTo>
                    <a:pt x="494" y="1692"/>
                  </a:lnTo>
                  <a:lnTo>
                    <a:pt x="499" y="1711"/>
                  </a:lnTo>
                  <a:lnTo>
                    <a:pt x="505" y="1729"/>
                  </a:lnTo>
                  <a:lnTo>
                    <a:pt x="512" y="1746"/>
                  </a:lnTo>
                  <a:lnTo>
                    <a:pt x="521" y="1763"/>
                  </a:lnTo>
                  <a:lnTo>
                    <a:pt x="531" y="1778"/>
                  </a:lnTo>
                  <a:lnTo>
                    <a:pt x="536" y="1785"/>
                  </a:lnTo>
                  <a:lnTo>
                    <a:pt x="542" y="1792"/>
                  </a:lnTo>
                  <a:lnTo>
                    <a:pt x="549" y="1799"/>
                  </a:lnTo>
                  <a:lnTo>
                    <a:pt x="556" y="1805"/>
                  </a:lnTo>
                  <a:lnTo>
                    <a:pt x="563" y="1811"/>
                  </a:lnTo>
                  <a:lnTo>
                    <a:pt x="571" y="1817"/>
                  </a:lnTo>
                  <a:lnTo>
                    <a:pt x="580" y="1822"/>
                  </a:lnTo>
                  <a:lnTo>
                    <a:pt x="588" y="1826"/>
                  </a:lnTo>
                  <a:lnTo>
                    <a:pt x="598" y="1830"/>
                  </a:lnTo>
                  <a:lnTo>
                    <a:pt x="608" y="1834"/>
                  </a:lnTo>
                  <a:lnTo>
                    <a:pt x="618" y="1837"/>
                  </a:lnTo>
                  <a:lnTo>
                    <a:pt x="629" y="1839"/>
                  </a:lnTo>
                  <a:lnTo>
                    <a:pt x="644" y="1844"/>
                  </a:lnTo>
                  <a:lnTo>
                    <a:pt x="659" y="1849"/>
                  </a:lnTo>
                  <a:lnTo>
                    <a:pt x="673" y="1854"/>
                  </a:lnTo>
                  <a:lnTo>
                    <a:pt x="687" y="1860"/>
                  </a:lnTo>
                  <a:lnTo>
                    <a:pt x="694" y="1864"/>
                  </a:lnTo>
                  <a:lnTo>
                    <a:pt x="700" y="1869"/>
                  </a:lnTo>
                  <a:lnTo>
                    <a:pt x="706" y="1873"/>
                  </a:lnTo>
                  <a:lnTo>
                    <a:pt x="711" y="1878"/>
                  </a:lnTo>
                  <a:lnTo>
                    <a:pt x="716" y="1883"/>
                  </a:lnTo>
                  <a:lnTo>
                    <a:pt x="720" y="1888"/>
                  </a:lnTo>
                  <a:lnTo>
                    <a:pt x="724" y="1894"/>
                  </a:lnTo>
                  <a:lnTo>
                    <a:pt x="726" y="1901"/>
                  </a:lnTo>
                  <a:lnTo>
                    <a:pt x="726" y="1911"/>
                  </a:lnTo>
                  <a:lnTo>
                    <a:pt x="723" y="1919"/>
                  </a:lnTo>
                  <a:lnTo>
                    <a:pt x="719" y="1926"/>
                  </a:lnTo>
                  <a:lnTo>
                    <a:pt x="715" y="1932"/>
                  </a:lnTo>
                  <a:lnTo>
                    <a:pt x="709" y="1936"/>
                  </a:lnTo>
                  <a:lnTo>
                    <a:pt x="702" y="1938"/>
                  </a:lnTo>
                  <a:lnTo>
                    <a:pt x="694" y="1940"/>
                  </a:lnTo>
                  <a:lnTo>
                    <a:pt x="686" y="1941"/>
                  </a:lnTo>
                  <a:lnTo>
                    <a:pt x="650" y="1939"/>
                  </a:lnTo>
                  <a:lnTo>
                    <a:pt x="617" y="1937"/>
                  </a:lnTo>
                  <a:lnTo>
                    <a:pt x="25" y="1901"/>
                  </a:lnTo>
                  <a:lnTo>
                    <a:pt x="0" y="1863"/>
                  </a:lnTo>
                  <a:lnTo>
                    <a:pt x="5" y="1857"/>
                  </a:lnTo>
                  <a:lnTo>
                    <a:pt x="10" y="1851"/>
                  </a:lnTo>
                  <a:lnTo>
                    <a:pt x="16" y="1845"/>
                  </a:lnTo>
                  <a:lnTo>
                    <a:pt x="23" y="1840"/>
                  </a:lnTo>
                  <a:lnTo>
                    <a:pt x="37" y="1830"/>
                  </a:lnTo>
                  <a:lnTo>
                    <a:pt x="51" y="1822"/>
                  </a:lnTo>
                  <a:lnTo>
                    <a:pt x="83" y="1806"/>
                  </a:lnTo>
                  <a:lnTo>
                    <a:pt x="117" y="1791"/>
                  </a:lnTo>
                  <a:lnTo>
                    <a:pt x="133" y="1783"/>
                  </a:lnTo>
                  <a:lnTo>
                    <a:pt x="148" y="1774"/>
                  </a:lnTo>
                  <a:lnTo>
                    <a:pt x="155" y="1769"/>
                  </a:lnTo>
                  <a:lnTo>
                    <a:pt x="162" y="1764"/>
                  </a:lnTo>
                  <a:lnTo>
                    <a:pt x="169" y="1758"/>
                  </a:lnTo>
                  <a:lnTo>
                    <a:pt x="176" y="1752"/>
                  </a:lnTo>
                  <a:lnTo>
                    <a:pt x="182" y="1745"/>
                  </a:lnTo>
                  <a:lnTo>
                    <a:pt x="187" y="1738"/>
                  </a:lnTo>
                  <a:lnTo>
                    <a:pt x="192" y="1731"/>
                  </a:lnTo>
                  <a:lnTo>
                    <a:pt x="196" y="1722"/>
                  </a:lnTo>
                  <a:lnTo>
                    <a:pt x="200" y="1714"/>
                  </a:lnTo>
                  <a:lnTo>
                    <a:pt x="203" y="1704"/>
                  </a:lnTo>
                  <a:lnTo>
                    <a:pt x="205" y="1693"/>
                  </a:lnTo>
                  <a:lnTo>
                    <a:pt x="206" y="1682"/>
                  </a:lnTo>
                  <a:lnTo>
                    <a:pt x="216" y="1592"/>
                  </a:lnTo>
                  <a:lnTo>
                    <a:pt x="225" y="1499"/>
                  </a:lnTo>
                  <a:lnTo>
                    <a:pt x="235" y="1407"/>
                  </a:lnTo>
                  <a:lnTo>
                    <a:pt x="245" y="1314"/>
                  </a:lnTo>
                  <a:lnTo>
                    <a:pt x="254" y="1221"/>
                  </a:lnTo>
                  <a:lnTo>
                    <a:pt x="264" y="1127"/>
                  </a:lnTo>
                  <a:lnTo>
                    <a:pt x="272" y="1032"/>
                  </a:lnTo>
                  <a:lnTo>
                    <a:pt x="280" y="939"/>
                  </a:lnTo>
                  <a:lnTo>
                    <a:pt x="287" y="844"/>
                  </a:lnTo>
                  <a:lnTo>
                    <a:pt x="292" y="751"/>
                  </a:lnTo>
                  <a:lnTo>
                    <a:pt x="297" y="656"/>
                  </a:lnTo>
                  <a:lnTo>
                    <a:pt x="299" y="563"/>
                  </a:lnTo>
                  <a:lnTo>
                    <a:pt x="300" y="470"/>
                  </a:lnTo>
                  <a:lnTo>
                    <a:pt x="299" y="377"/>
                  </a:lnTo>
                  <a:lnTo>
                    <a:pt x="298" y="331"/>
                  </a:lnTo>
                  <a:lnTo>
                    <a:pt x="296" y="286"/>
                  </a:lnTo>
                  <a:lnTo>
                    <a:pt x="294" y="240"/>
                  </a:lnTo>
                  <a:lnTo>
                    <a:pt x="290" y="194"/>
                  </a:lnTo>
                  <a:lnTo>
                    <a:pt x="287" y="184"/>
                  </a:lnTo>
                  <a:lnTo>
                    <a:pt x="282" y="175"/>
                  </a:lnTo>
                  <a:lnTo>
                    <a:pt x="277" y="167"/>
                  </a:lnTo>
                  <a:lnTo>
                    <a:pt x="271" y="160"/>
                  </a:lnTo>
                  <a:lnTo>
                    <a:pt x="265" y="153"/>
                  </a:lnTo>
                  <a:lnTo>
                    <a:pt x="258" y="146"/>
                  </a:lnTo>
                  <a:lnTo>
                    <a:pt x="251" y="141"/>
                  </a:lnTo>
                  <a:lnTo>
                    <a:pt x="243" y="135"/>
                  </a:lnTo>
                  <a:lnTo>
                    <a:pt x="227" y="126"/>
                  </a:lnTo>
                  <a:lnTo>
                    <a:pt x="211" y="118"/>
                  </a:lnTo>
                  <a:lnTo>
                    <a:pt x="193" y="111"/>
                  </a:lnTo>
                  <a:lnTo>
                    <a:pt x="176" y="104"/>
                  </a:lnTo>
                  <a:lnTo>
                    <a:pt x="159" y="97"/>
                  </a:lnTo>
                  <a:lnTo>
                    <a:pt x="143" y="90"/>
                  </a:lnTo>
                  <a:lnTo>
                    <a:pt x="136" y="86"/>
                  </a:lnTo>
                  <a:lnTo>
                    <a:pt x="129" y="82"/>
                  </a:lnTo>
                  <a:lnTo>
                    <a:pt x="123" y="77"/>
                  </a:lnTo>
                  <a:lnTo>
                    <a:pt x="117" y="72"/>
                  </a:lnTo>
                  <a:lnTo>
                    <a:pt x="112" y="67"/>
                  </a:lnTo>
                  <a:lnTo>
                    <a:pt x="107" y="61"/>
                  </a:lnTo>
                  <a:lnTo>
                    <a:pt x="103" y="55"/>
                  </a:lnTo>
                  <a:lnTo>
                    <a:pt x="100" y="47"/>
                  </a:lnTo>
                  <a:lnTo>
                    <a:pt x="98" y="39"/>
                  </a:lnTo>
                  <a:lnTo>
                    <a:pt x="97" y="31"/>
                  </a:lnTo>
                  <a:lnTo>
                    <a:pt x="96" y="22"/>
                  </a:lnTo>
                  <a:lnTo>
                    <a:pt x="97" y="12"/>
                  </a:lnTo>
                  <a:lnTo>
                    <a:pt x="145" y="0"/>
                  </a:lnTo>
                  <a:lnTo>
                    <a:pt x="163" y="7"/>
                  </a:lnTo>
                  <a:lnTo>
                    <a:pt x="183" y="13"/>
                  </a:lnTo>
                  <a:lnTo>
                    <a:pt x="202" y="18"/>
                  </a:lnTo>
                  <a:lnTo>
                    <a:pt x="221" y="22"/>
                  </a:lnTo>
                  <a:lnTo>
                    <a:pt x="240" y="26"/>
                  </a:lnTo>
                  <a:lnTo>
                    <a:pt x="260" y="29"/>
                  </a:lnTo>
                  <a:lnTo>
                    <a:pt x="280" y="32"/>
                  </a:lnTo>
                  <a:lnTo>
                    <a:pt x="300" y="34"/>
                  </a:lnTo>
                  <a:lnTo>
                    <a:pt x="341" y="38"/>
                  </a:lnTo>
                  <a:lnTo>
                    <a:pt x="383" y="40"/>
                  </a:lnTo>
                  <a:lnTo>
                    <a:pt x="424" y="41"/>
                  </a:lnTo>
                  <a:lnTo>
                    <a:pt x="466" y="43"/>
                  </a:lnTo>
                  <a:lnTo>
                    <a:pt x="508" y="44"/>
                  </a:lnTo>
                  <a:lnTo>
                    <a:pt x="550" y="45"/>
                  </a:lnTo>
                  <a:lnTo>
                    <a:pt x="591" y="48"/>
                  </a:lnTo>
                  <a:lnTo>
                    <a:pt x="632" y="51"/>
                  </a:lnTo>
                  <a:lnTo>
                    <a:pt x="653" y="55"/>
                  </a:lnTo>
                  <a:lnTo>
                    <a:pt x="673" y="57"/>
                  </a:lnTo>
                  <a:lnTo>
                    <a:pt x="692" y="61"/>
                  </a:lnTo>
                  <a:lnTo>
                    <a:pt x="712" y="64"/>
                  </a:lnTo>
                  <a:lnTo>
                    <a:pt x="731" y="69"/>
                  </a:lnTo>
                  <a:lnTo>
                    <a:pt x="750" y="74"/>
                  </a:lnTo>
                  <a:lnTo>
                    <a:pt x="768" y="79"/>
                  </a:lnTo>
                  <a:lnTo>
                    <a:pt x="787" y="86"/>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20"/>
            <p:cNvSpPr>
              <a:spLocks/>
            </p:cNvSpPr>
            <p:nvPr/>
          </p:nvSpPr>
          <p:spPr bwMode="auto">
            <a:xfrm>
              <a:off x="1031" y="1441"/>
              <a:ext cx="161" cy="190"/>
            </a:xfrm>
            <a:custGeom>
              <a:avLst/>
              <a:gdLst/>
              <a:ahLst/>
              <a:cxnLst>
                <a:cxn ang="0">
                  <a:pos x="1740" y="464"/>
                </a:cxn>
                <a:cxn ang="0">
                  <a:pos x="1756" y="505"/>
                </a:cxn>
                <a:cxn ang="0">
                  <a:pos x="1761" y="548"/>
                </a:cxn>
                <a:cxn ang="0">
                  <a:pos x="1750" y="624"/>
                </a:cxn>
                <a:cxn ang="0">
                  <a:pos x="1716" y="708"/>
                </a:cxn>
                <a:cxn ang="0">
                  <a:pos x="1675" y="763"/>
                </a:cxn>
                <a:cxn ang="0">
                  <a:pos x="1651" y="763"/>
                </a:cxn>
                <a:cxn ang="0">
                  <a:pos x="1636" y="752"/>
                </a:cxn>
                <a:cxn ang="0">
                  <a:pos x="1625" y="728"/>
                </a:cxn>
                <a:cxn ang="0">
                  <a:pos x="1612" y="650"/>
                </a:cxn>
                <a:cxn ang="0">
                  <a:pos x="1568" y="599"/>
                </a:cxn>
                <a:cxn ang="0">
                  <a:pos x="1444" y="538"/>
                </a:cxn>
                <a:cxn ang="0">
                  <a:pos x="1312" y="491"/>
                </a:cxn>
                <a:cxn ang="0">
                  <a:pos x="1138" y="441"/>
                </a:cxn>
                <a:cxn ang="0">
                  <a:pos x="1038" y="439"/>
                </a:cxn>
                <a:cxn ang="0">
                  <a:pos x="1008" y="468"/>
                </a:cxn>
                <a:cxn ang="0">
                  <a:pos x="972" y="531"/>
                </a:cxn>
                <a:cxn ang="0">
                  <a:pos x="931" y="661"/>
                </a:cxn>
                <a:cxn ang="0">
                  <a:pos x="605" y="1851"/>
                </a:cxn>
                <a:cxn ang="0">
                  <a:pos x="603" y="1898"/>
                </a:cxn>
                <a:cxn ang="0">
                  <a:pos x="620" y="1934"/>
                </a:cxn>
                <a:cxn ang="0">
                  <a:pos x="650" y="1963"/>
                </a:cxn>
                <a:cxn ang="0">
                  <a:pos x="720" y="2007"/>
                </a:cxn>
                <a:cxn ang="0">
                  <a:pos x="748" y="2029"/>
                </a:cxn>
                <a:cxn ang="0">
                  <a:pos x="765" y="2057"/>
                </a:cxn>
                <a:cxn ang="0">
                  <a:pos x="763" y="2092"/>
                </a:cxn>
                <a:cxn ang="0">
                  <a:pos x="592" y="2062"/>
                </a:cxn>
                <a:cxn ang="0">
                  <a:pos x="424" y="2017"/>
                </a:cxn>
                <a:cxn ang="0">
                  <a:pos x="170" y="1943"/>
                </a:cxn>
                <a:cxn ang="0">
                  <a:pos x="77" y="1892"/>
                </a:cxn>
                <a:cxn ang="0">
                  <a:pos x="95" y="1874"/>
                </a:cxn>
                <a:cxn ang="0">
                  <a:pos x="125" y="1863"/>
                </a:cxn>
                <a:cxn ang="0">
                  <a:pos x="197" y="1860"/>
                </a:cxn>
                <a:cxn ang="0">
                  <a:pos x="261" y="1850"/>
                </a:cxn>
                <a:cxn ang="0">
                  <a:pos x="364" y="1729"/>
                </a:cxn>
                <a:cxn ang="0">
                  <a:pos x="731" y="351"/>
                </a:cxn>
                <a:cxn ang="0">
                  <a:pos x="699" y="316"/>
                </a:cxn>
                <a:cxn ang="0">
                  <a:pos x="654" y="293"/>
                </a:cxn>
                <a:cxn ang="0">
                  <a:pos x="566" y="272"/>
                </a:cxn>
                <a:cxn ang="0">
                  <a:pos x="446" y="237"/>
                </a:cxn>
                <a:cxn ang="0">
                  <a:pos x="338" y="210"/>
                </a:cxn>
                <a:cxn ang="0">
                  <a:pos x="276" y="204"/>
                </a:cxn>
                <a:cxn ang="0">
                  <a:pos x="217" y="211"/>
                </a:cxn>
                <a:cxn ang="0">
                  <a:pos x="160" y="234"/>
                </a:cxn>
                <a:cxn ang="0">
                  <a:pos x="113" y="271"/>
                </a:cxn>
                <a:cxn ang="0">
                  <a:pos x="75" y="313"/>
                </a:cxn>
                <a:cxn ang="0">
                  <a:pos x="41" y="352"/>
                </a:cxn>
                <a:cxn ang="0">
                  <a:pos x="21" y="358"/>
                </a:cxn>
                <a:cxn ang="0">
                  <a:pos x="5" y="353"/>
                </a:cxn>
                <a:cxn ang="0">
                  <a:pos x="10" y="281"/>
                </a:cxn>
                <a:cxn ang="0">
                  <a:pos x="33" y="189"/>
                </a:cxn>
                <a:cxn ang="0">
                  <a:pos x="68" y="99"/>
                </a:cxn>
                <a:cxn ang="0">
                  <a:pos x="118" y="18"/>
                </a:cxn>
                <a:cxn ang="0">
                  <a:pos x="432" y="79"/>
                </a:cxn>
                <a:cxn ang="0">
                  <a:pos x="828" y="193"/>
                </a:cxn>
                <a:cxn ang="0">
                  <a:pos x="1223" y="308"/>
                </a:cxn>
                <a:cxn ang="0">
                  <a:pos x="1620" y="411"/>
                </a:cxn>
              </a:cxnLst>
              <a:rect l="0" t="0" r="r" b="b"/>
              <a:pathLst>
                <a:path w="1761" h="2092">
                  <a:moveTo>
                    <a:pt x="1719" y="435"/>
                  </a:moveTo>
                  <a:lnTo>
                    <a:pt x="1726" y="444"/>
                  </a:lnTo>
                  <a:lnTo>
                    <a:pt x="1734" y="453"/>
                  </a:lnTo>
                  <a:lnTo>
                    <a:pt x="1740" y="464"/>
                  </a:lnTo>
                  <a:lnTo>
                    <a:pt x="1745" y="474"/>
                  </a:lnTo>
                  <a:lnTo>
                    <a:pt x="1749" y="484"/>
                  </a:lnTo>
                  <a:lnTo>
                    <a:pt x="1753" y="494"/>
                  </a:lnTo>
                  <a:lnTo>
                    <a:pt x="1756" y="505"/>
                  </a:lnTo>
                  <a:lnTo>
                    <a:pt x="1758" y="515"/>
                  </a:lnTo>
                  <a:lnTo>
                    <a:pt x="1760" y="526"/>
                  </a:lnTo>
                  <a:lnTo>
                    <a:pt x="1761" y="537"/>
                  </a:lnTo>
                  <a:lnTo>
                    <a:pt x="1761" y="548"/>
                  </a:lnTo>
                  <a:lnTo>
                    <a:pt x="1761" y="558"/>
                  </a:lnTo>
                  <a:lnTo>
                    <a:pt x="1759" y="581"/>
                  </a:lnTo>
                  <a:lnTo>
                    <a:pt x="1756" y="602"/>
                  </a:lnTo>
                  <a:lnTo>
                    <a:pt x="1750" y="624"/>
                  </a:lnTo>
                  <a:lnTo>
                    <a:pt x="1744" y="647"/>
                  </a:lnTo>
                  <a:lnTo>
                    <a:pt x="1736" y="668"/>
                  </a:lnTo>
                  <a:lnTo>
                    <a:pt x="1726" y="689"/>
                  </a:lnTo>
                  <a:lnTo>
                    <a:pt x="1716" y="708"/>
                  </a:lnTo>
                  <a:lnTo>
                    <a:pt x="1705" y="727"/>
                  </a:lnTo>
                  <a:lnTo>
                    <a:pt x="1694" y="745"/>
                  </a:lnTo>
                  <a:lnTo>
                    <a:pt x="1683" y="761"/>
                  </a:lnTo>
                  <a:lnTo>
                    <a:pt x="1675" y="763"/>
                  </a:lnTo>
                  <a:lnTo>
                    <a:pt x="1668" y="764"/>
                  </a:lnTo>
                  <a:lnTo>
                    <a:pt x="1662" y="764"/>
                  </a:lnTo>
                  <a:lnTo>
                    <a:pt x="1656" y="764"/>
                  </a:lnTo>
                  <a:lnTo>
                    <a:pt x="1651" y="763"/>
                  </a:lnTo>
                  <a:lnTo>
                    <a:pt x="1647" y="761"/>
                  </a:lnTo>
                  <a:lnTo>
                    <a:pt x="1643" y="759"/>
                  </a:lnTo>
                  <a:lnTo>
                    <a:pt x="1639" y="756"/>
                  </a:lnTo>
                  <a:lnTo>
                    <a:pt x="1636" y="752"/>
                  </a:lnTo>
                  <a:lnTo>
                    <a:pt x="1633" y="748"/>
                  </a:lnTo>
                  <a:lnTo>
                    <a:pt x="1631" y="744"/>
                  </a:lnTo>
                  <a:lnTo>
                    <a:pt x="1629" y="739"/>
                  </a:lnTo>
                  <a:lnTo>
                    <a:pt x="1625" y="728"/>
                  </a:lnTo>
                  <a:lnTo>
                    <a:pt x="1623" y="716"/>
                  </a:lnTo>
                  <a:lnTo>
                    <a:pt x="1619" y="690"/>
                  </a:lnTo>
                  <a:lnTo>
                    <a:pt x="1615" y="663"/>
                  </a:lnTo>
                  <a:lnTo>
                    <a:pt x="1612" y="650"/>
                  </a:lnTo>
                  <a:lnTo>
                    <a:pt x="1609" y="638"/>
                  </a:lnTo>
                  <a:lnTo>
                    <a:pt x="1604" y="627"/>
                  </a:lnTo>
                  <a:lnTo>
                    <a:pt x="1599" y="616"/>
                  </a:lnTo>
                  <a:lnTo>
                    <a:pt x="1568" y="599"/>
                  </a:lnTo>
                  <a:lnTo>
                    <a:pt x="1538" y="582"/>
                  </a:lnTo>
                  <a:lnTo>
                    <a:pt x="1507" y="567"/>
                  </a:lnTo>
                  <a:lnTo>
                    <a:pt x="1476" y="552"/>
                  </a:lnTo>
                  <a:lnTo>
                    <a:pt x="1444" y="538"/>
                  </a:lnTo>
                  <a:lnTo>
                    <a:pt x="1411" y="526"/>
                  </a:lnTo>
                  <a:lnTo>
                    <a:pt x="1378" y="513"/>
                  </a:lnTo>
                  <a:lnTo>
                    <a:pt x="1345" y="502"/>
                  </a:lnTo>
                  <a:lnTo>
                    <a:pt x="1312" y="491"/>
                  </a:lnTo>
                  <a:lnTo>
                    <a:pt x="1278" y="480"/>
                  </a:lnTo>
                  <a:lnTo>
                    <a:pt x="1243" y="470"/>
                  </a:lnTo>
                  <a:lnTo>
                    <a:pt x="1208" y="459"/>
                  </a:lnTo>
                  <a:lnTo>
                    <a:pt x="1138" y="441"/>
                  </a:lnTo>
                  <a:lnTo>
                    <a:pt x="1065" y="423"/>
                  </a:lnTo>
                  <a:lnTo>
                    <a:pt x="1056" y="427"/>
                  </a:lnTo>
                  <a:lnTo>
                    <a:pt x="1046" y="433"/>
                  </a:lnTo>
                  <a:lnTo>
                    <a:pt x="1038" y="439"/>
                  </a:lnTo>
                  <a:lnTo>
                    <a:pt x="1030" y="445"/>
                  </a:lnTo>
                  <a:lnTo>
                    <a:pt x="1022" y="452"/>
                  </a:lnTo>
                  <a:lnTo>
                    <a:pt x="1015" y="459"/>
                  </a:lnTo>
                  <a:lnTo>
                    <a:pt x="1008" y="468"/>
                  </a:lnTo>
                  <a:lnTo>
                    <a:pt x="1002" y="476"/>
                  </a:lnTo>
                  <a:lnTo>
                    <a:pt x="991" y="493"/>
                  </a:lnTo>
                  <a:lnTo>
                    <a:pt x="981" y="511"/>
                  </a:lnTo>
                  <a:lnTo>
                    <a:pt x="972" y="531"/>
                  </a:lnTo>
                  <a:lnTo>
                    <a:pt x="965" y="551"/>
                  </a:lnTo>
                  <a:lnTo>
                    <a:pt x="950" y="594"/>
                  </a:lnTo>
                  <a:lnTo>
                    <a:pt x="938" y="639"/>
                  </a:lnTo>
                  <a:lnTo>
                    <a:pt x="931" y="661"/>
                  </a:lnTo>
                  <a:lnTo>
                    <a:pt x="924" y="683"/>
                  </a:lnTo>
                  <a:lnTo>
                    <a:pt x="917" y="705"/>
                  </a:lnTo>
                  <a:lnTo>
                    <a:pt x="908" y="725"/>
                  </a:lnTo>
                  <a:lnTo>
                    <a:pt x="605" y="1851"/>
                  </a:lnTo>
                  <a:lnTo>
                    <a:pt x="603" y="1864"/>
                  </a:lnTo>
                  <a:lnTo>
                    <a:pt x="602" y="1876"/>
                  </a:lnTo>
                  <a:lnTo>
                    <a:pt x="602" y="1887"/>
                  </a:lnTo>
                  <a:lnTo>
                    <a:pt x="603" y="1898"/>
                  </a:lnTo>
                  <a:lnTo>
                    <a:pt x="606" y="1908"/>
                  </a:lnTo>
                  <a:lnTo>
                    <a:pt x="610" y="1917"/>
                  </a:lnTo>
                  <a:lnTo>
                    <a:pt x="614" y="1926"/>
                  </a:lnTo>
                  <a:lnTo>
                    <a:pt x="620" y="1934"/>
                  </a:lnTo>
                  <a:lnTo>
                    <a:pt x="626" y="1941"/>
                  </a:lnTo>
                  <a:lnTo>
                    <a:pt x="633" y="1950"/>
                  </a:lnTo>
                  <a:lnTo>
                    <a:pt x="640" y="1956"/>
                  </a:lnTo>
                  <a:lnTo>
                    <a:pt x="650" y="1963"/>
                  </a:lnTo>
                  <a:lnTo>
                    <a:pt x="667" y="1974"/>
                  </a:lnTo>
                  <a:lnTo>
                    <a:pt x="685" y="1985"/>
                  </a:lnTo>
                  <a:lnTo>
                    <a:pt x="702" y="1996"/>
                  </a:lnTo>
                  <a:lnTo>
                    <a:pt x="720" y="2007"/>
                  </a:lnTo>
                  <a:lnTo>
                    <a:pt x="728" y="2012"/>
                  </a:lnTo>
                  <a:lnTo>
                    <a:pt x="735" y="2018"/>
                  </a:lnTo>
                  <a:lnTo>
                    <a:pt x="742" y="2023"/>
                  </a:lnTo>
                  <a:lnTo>
                    <a:pt x="748" y="2029"/>
                  </a:lnTo>
                  <a:lnTo>
                    <a:pt x="754" y="2036"/>
                  </a:lnTo>
                  <a:lnTo>
                    <a:pt x="759" y="2042"/>
                  </a:lnTo>
                  <a:lnTo>
                    <a:pt x="762" y="2049"/>
                  </a:lnTo>
                  <a:lnTo>
                    <a:pt x="765" y="2057"/>
                  </a:lnTo>
                  <a:lnTo>
                    <a:pt x="766" y="2065"/>
                  </a:lnTo>
                  <a:lnTo>
                    <a:pt x="767" y="2073"/>
                  </a:lnTo>
                  <a:lnTo>
                    <a:pt x="765" y="2082"/>
                  </a:lnTo>
                  <a:lnTo>
                    <a:pt x="763" y="2092"/>
                  </a:lnTo>
                  <a:lnTo>
                    <a:pt x="720" y="2087"/>
                  </a:lnTo>
                  <a:lnTo>
                    <a:pt x="678" y="2080"/>
                  </a:lnTo>
                  <a:lnTo>
                    <a:pt x="634" y="2072"/>
                  </a:lnTo>
                  <a:lnTo>
                    <a:pt x="592" y="2062"/>
                  </a:lnTo>
                  <a:lnTo>
                    <a:pt x="550" y="2052"/>
                  </a:lnTo>
                  <a:lnTo>
                    <a:pt x="508" y="2041"/>
                  </a:lnTo>
                  <a:lnTo>
                    <a:pt x="466" y="2029"/>
                  </a:lnTo>
                  <a:lnTo>
                    <a:pt x="424" y="2017"/>
                  </a:lnTo>
                  <a:lnTo>
                    <a:pt x="341" y="1992"/>
                  </a:lnTo>
                  <a:lnTo>
                    <a:pt x="256" y="1967"/>
                  </a:lnTo>
                  <a:lnTo>
                    <a:pt x="214" y="1955"/>
                  </a:lnTo>
                  <a:lnTo>
                    <a:pt x="170" y="1943"/>
                  </a:lnTo>
                  <a:lnTo>
                    <a:pt x="128" y="1932"/>
                  </a:lnTo>
                  <a:lnTo>
                    <a:pt x="85" y="1923"/>
                  </a:lnTo>
                  <a:lnTo>
                    <a:pt x="73" y="1899"/>
                  </a:lnTo>
                  <a:lnTo>
                    <a:pt x="77" y="1892"/>
                  </a:lnTo>
                  <a:lnTo>
                    <a:pt x="81" y="1887"/>
                  </a:lnTo>
                  <a:lnTo>
                    <a:pt x="85" y="1882"/>
                  </a:lnTo>
                  <a:lnTo>
                    <a:pt x="90" y="1877"/>
                  </a:lnTo>
                  <a:lnTo>
                    <a:pt x="95" y="1874"/>
                  </a:lnTo>
                  <a:lnTo>
                    <a:pt x="100" y="1871"/>
                  </a:lnTo>
                  <a:lnTo>
                    <a:pt x="106" y="1868"/>
                  </a:lnTo>
                  <a:lnTo>
                    <a:pt x="112" y="1866"/>
                  </a:lnTo>
                  <a:lnTo>
                    <a:pt x="125" y="1863"/>
                  </a:lnTo>
                  <a:lnTo>
                    <a:pt x="138" y="1861"/>
                  </a:lnTo>
                  <a:lnTo>
                    <a:pt x="152" y="1860"/>
                  </a:lnTo>
                  <a:lnTo>
                    <a:pt x="166" y="1860"/>
                  </a:lnTo>
                  <a:lnTo>
                    <a:pt x="197" y="1860"/>
                  </a:lnTo>
                  <a:lnTo>
                    <a:pt x="227" y="1858"/>
                  </a:lnTo>
                  <a:lnTo>
                    <a:pt x="241" y="1856"/>
                  </a:lnTo>
                  <a:lnTo>
                    <a:pt x="254" y="1852"/>
                  </a:lnTo>
                  <a:lnTo>
                    <a:pt x="261" y="1850"/>
                  </a:lnTo>
                  <a:lnTo>
                    <a:pt x="267" y="1846"/>
                  </a:lnTo>
                  <a:lnTo>
                    <a:pt x="273" y="1843"/>
                  </a:lnTo>
                  <a:lnTo>
                    <a:pt x="279" y="1839"/>
                  </a:lnTo>
                  <a:lnTo>
                    <a:pt x="364" y="1729"/>
                  </a:lnTo>
                  <a:lnTo>
                    <a:pt x="739" y="387"/>
                  </a:lnTo>
                  <a:lnTo>
                    <a:pt x="738" y="374"/>
                  </a:lnTo>
                  <a:lnTo>
                    <a:pt x="735" y="362"/>
                  </a:lnTo>
                  <a:lnTo>
                    <a:pt x="731" y="351"/>
                  </a:lnTo>
                  <a:lnTo>
                    <a:pt x="725" y="341"/>
                  </a:lnTo>
                  <a:lnTo>
                    <a:pt x="717" y="332"/>
                  </a:lnTo>
                  <a:lnTo>
                    <a:pt x="709" y="324"/>
                  </a:lnTo>
                  <a:lnTo>
                    <a:pt x="699" y="316"/>
                  </a:lnTo>
                  <a:lnTo>
                    <a:pt x="689" y="310"/>
                  </a:lnTo>
                  <a:lnTo>
                    <a:pt x="678" y="304"/>
                  </a:lnTo>
                  <a:lnTo>
                    <a:pt x="666" y="299"/>
                  </a:lnTo>
                  <a:lnTo>
                    <a:pt x="654" y="293"/>
                  </a:lnTo>
                  <a:lnTo>
                    <a:pt x="641" y="289"/>
                  </a:lnTo>
                  <a:lnTo>
                    <a:pt x="617" y="282"/>
                  </a:lnTo>
                  <a:lnTo>
                    <a:pt x="593" y="277"/>
                  </a:lnTo>
                  <a:lnTo>
                    <a:pt x="566" y="272"/>
                  </a:lnTo>
                  <a:lnTo>
                    <a:pt x="537" y="264"/>
                  </a:lnTo>
                  <a:lnTo>
                    <a:pt x="508" y="256"/>
                  </a:lnTo>
                  <a:lnTo>
                    <a:pt x="477" y="247"/>
                  </a:lnTo>
                  <a:lnTo>
                    <a:pt x="446" y="237"/>
                  </a:lnTo>
                  <a:lnTo>
                    <a:pt x="415" y="228"/>
                  </a:lnTo>
                  <a:lnTo>
                    <a:pt x="384" y="220"/>
                  </a:lnTo>
                  <a:lnTo>
                    <a:pt x="353" y="213"/>
                  </a:lnTo>
                  <a:lnTo>
                    <a:pt x="338" y="210"/>
                  </a:lnTo>
                  <a:lnTo>
                    <a:pt x="321" y="208"/>
                  </a:lnTo>
                  <a:lnTo>
                    <a:pt x="306" y="206"/>
                  </a:lnTo>
                  <a:lnTo>
                    <a:pt x="291" y="205"/>
                  </a:lnTo>
                  <a:lnTo>
                    <a:pt x="276" y="204"/>
                  </a:lnTo>
                  <a:lnTo>
                    <a:pt x="261" y="205"/>
                  </a:lnTo>
                  <a:lnTo>
                    <a:pt x="246" y="206"/>
                  </a:lnTo>
                  <a:lnTo>
                    <a:pt x="231" y="208"/>
                  </a:lnTo>
                  <a:lnTo>
                    <a:pt x="217" y="211"/>
                  </a:lnTo>
                  <a:lnTo>
                    <a:pt x="202" y="215"/>
                  </a:lnTo>
                  <a:lnTo>
                    <a:pt x="188" y="220"/>
                  </a:lnTo>
                  <a:lnTo>
                    <a:pt x="174" y="227"/>
                  </a:lnTo>
                  <a:lnTo>
                    <a:pt x="160" y="234"/>
                  </a:lnTo>
                  <a:lnTo>
                    <a:pt x="147" y="243"/>
                  </a:lnTo>
                  <a:lnTo>
                    <a:pt x="134" y="254"/>
                  </a:lnTo>
                  <a:lnTo>
                    <a:pt x="121" y="265"/>
                  </a:lnTo>
                  <a:lnTo>
                    <a:pt x="113" y="271"/>
                  </a:lnTo>
                  <a:lnTo>
                    <a:pt x="104" y="277"/>
                  </a:lnTo>
                  <a:lnTo>
                    <a:pt x="97" y="285"/>
                  </a:lnTo>
                  <a:lnTo>
                    <a:pt x="89" y="294"/>
                  </a:lnTo>
                  <a:lnTo>
                    <a:pt x="75" y="313"/>
                  </a:lnTo>
                  <a:lnTo>
                    <a:pt x="61" y="331"/>
                  </a:lnTo>
                  <a:lnTo>
                    <a:pt x="54" y="339"/>
                  </a:lnTo>
                  <a:lnTo>
                    <a:pt x="48" y="346"/>
                  </a:lnTo>
                  <a:lnTo>
                    <a:pt x="41" y="352"/>
                  </a:lnTo>
                  <a:lnTo>
                    <a:pt x="33" y="356"/>
                  </a:lnTo>
                  <a:lnTo>
                    <a:pt x="30" y="357"/>
                  </a:lnTo>
                  <a:lnTo>
                    <a:pt x="25" y="358"/>
                  </a:lnTo>
                  <a:lnTo>
                    <a:pt x="21" y="358"/>
                  </a:lnTo>
                  <a:lnTo>
                    <a:pt x="17" y="358"/>
                  </a:lnTo>
                  <a:lnTo>
                    <a:pt x="13" y="357"/>
                  </a:lnTo>
                  <a:lnTo>
                    <a:pt x="9" y="356"/>
                  </a:lnTo>
                  <a:lnTo>
                    <a:pt x="5" y="353"/>
                  </a:lnTo>
                  <a:lnTo>
                    <a:pt x="0" y="350"/>
                  </a:lnTo>
                  <a:lnTo>
                    <a:pt x="3" y="328"/>
                  </a:lnTo>
                  <a:lnTo>
                    <a:pt x="6" y="305"/>
                  </a:lnTo>
                  <a:lnTo>
                    <a:pt x="10" y="281"/>
                  </a:lnTo>
                  <a:lnTo>
                    <a:pt x="14" y="258"/>
                  </a:lnTo>
                  <a:lnTo>
                    <a:pt x="19" y="235"/>
                  </a:lnTo>
                  <a:lnTo>
                    <a:pt x="25" y="212"/>
                  </a:lnTo>
                  <a:lnTo>
                    <a:pt x="33" y="189"/>
                  </a:lnTo>
                  <a:lnTo>
                    <a:pt x="40" y="166"/>
                  </a:lnTo>
                  <a:lnTo>
                    <a:pt x="49" y="144"/>
                  </a:lnTo>
                  <a:lnTo>
                    <a:pt x="58" y="121"/>
                  </a:lnTo>
                  <a:lnTo>
                    <a:pt x="68" y="99"/>
                  </a:lnTo>
                  <a:lnTo>
                    <a:pt x="79" y="78"/>
                  </a:lnTo>
                  <a:lnTo>
                    <a:pt x="91" y="57"/>
                  </a:lnTo>
                  <a:lnTo>
                    <a:pt x="104" y="37"/>
                  </a:lnTo>
                  <a:lnTo>
                    <a:pt x="118" y="18"/>
                  </a:lnTo>
                  <a:lnTo>
                    <a:pt x="133" y="0"/>
                  </a:lnTo>
                  <a:lnTo>
                    <a:pt x="234" y="25"/>
                  </a:lnTo>
                  <a:lnTo>
                    <a:pt x="332" y="51"/>
                  </a:lnTo>
                  <a:lnTo>
                    <a:pt x="432" y="79"/>
                  </a:lnTo>
                  <a:lnTo>
                    <a:pt x="531" y="106"/>
                  </a:lnTo>
                  <a:lnTo>
                    <a:pt x="630" y="136"/>
                  </a:lnTo>
                  <a:lnTo>
                    <a:pt x="729" y="164"/>
                  </a:lnTo>
                  <a:lnTo>
                    <a:pt x="828" y="193"/>
                  </a:lnTo>
                  <a:lnTo>
                    <a:pt x="926" y="222"/>
                  </a:lnTo>
                  <a:lnTo>
                    <a:pt x="1025" y="250"/>
                  </a:lnTo>
                  <a:lnTo>
                    <a:pt x="1124" y="279"/>
                  </a:lnTo>
                  <a:lnTo>
                    <a:pt x="1223" y="308"/>
                  </a:lnTo>
                  <a:lnTo>
                    <a:pt x="1322" y="335"/>
                  </a:lnTo>
                  <a:lnTo>
                    <a:pt x="1420" y="361"/>
                  </a:lnTo>
                  <a:lnTo>
                    <a:pt x="1520" y="387"/>
                  </a:lnTo>
                  <a:lnTo>
                    <a:pt x="1620" y="411"/>
                  </a:lnTo>
                  <a:lnTo>
                    <a:pt x="1719" y="435"/>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21"/>
            <p:cNvSpPr>
              <a:spLocks/>
            </p:cNvSpPr>
            <p:nvPr/>
          </p:nvSpPr>
          <p:spPr bwMode="auto">
            <a:xfrm>
              <a:off x="230" y="1445"/>
              <a:ext cx="175" cy="192"/>
            </a:xfrm>
            <a:custGeom>
              <a:avLst/>
              <a:gdLst/>
              <a:ahLst/>
              <a:cxnLst>
                <a:cxn ang="0">
                  <a:pos x="1892" y="94"/>
                </a:cxn>
                <a:cxn ang="0">
                  <a:pos x="1858" y="175"/>
                </a:cxn>
                <a:cxn ang="0">
                  <a:pos x="1836" y="259"/>
                </a:cxn>
                <a:cxn ang="0">
                  <a:pos x="1818" y="416"/>
                </a:cxn>
                <a:cxn ang="0">
                  <a:pos x="1815" y="601"/>
                </a:cxn>
                <a:cxn ang="0">
                  <a:pos x="1768" y="2107"/>
                </a:cxn>
                <a:cxn ang="0">
                  <a:pos x="1742" y="2115"/>
                </a:cxn>
                <a:cxn ang="0">
                  <a:pos x="1715" y="2113"/>
                </a:cxn>
                <a:cxn ang="0">
                  <a:pos x="1665" y="2085"/>
                </a:cxn>
                <a:cxn ang="0">
                  <a:pos x="1589" y="2026"/>
                </a:cxn>
                <a:cxn ang="0">
                  <a:pos x="1399" y="1862"/>
                </a:cxn>
                <a:cxn ang="0">
                  <a:pos x="1079" y="1556"/>
                </a:cxn>
                <a:cxn ang="0">
                  <a:pos x="759" y="1245"/>
                </a:cxn>
                <a:cxn ang="0">
                  <a:pos x="433" y="944"/>
                </a:cxn>
                <a:cxn ang="0">
                  <a:pos x="250" y="787"/>
                </a:cxn>
                <a:cxn ang="0">
                  <a:pos x="210" y="775"/>
                </a:cxn>
                <a:cxn ang="0">
                  <a:pos x="142" y="778"/>
                </a:cxn>
                <a:cxn ang="0">
                  <a:pos x="58" y="789"/>
                </a:cxn>
                <a:cxn ang="0">
                  <a:pos x="26" y="784"/>
                </a:cxn>
                <a:cxn ang="0">
                  <a:pos x="5" y="760"/>
                </a:cxn>
                <a:cxn ang="0">
                  <a:pos x="0" y="715"/>
                </a:cxn>
                <a:cxn ang="0">
                  <a:pos x="130" y="658"/>
                </a:cxn>
                <a:cxn ang="0">
                  <a:pos x="392" y="560"/>
                </a:cxn>
                <a:cxn ang="0">
                  <a:pos x="543" y="511"/>
                </a:cxn>
                <a:cxn ang="0">
                  <a:pos x="571" y="520"/>
                </a:cxn>
                <a:cxn ang="0">
                  <a:pos x="581" y="537"/>
                </a:cxn>
                <a:cxn ang="0">
                  <a:pos x="576" y="573"/>
                </a:cxn>
                <a:cxn ang="0">
                  <a:pos x="552" y="648"/>
                </a:cxn>
                <a:cxn ang="0">
                  <a:pos x="553" y="677"/>
                </a:cxn>
                <a:cxn ang="0">
                  <a:pos x="682" y="819"/>
                </a:cxn>
                <a:cxn ang="0">
                  <a:pos x="942" y="1078"/>
                </a:cxn>
                <a:cxn ang="0">
                  <a:pos x="1212" y="1337"/>
                </a:cxn>
                <a:cxn ang="0">
                  <a:pos x="1486" y="1587"/>
                </a:cxn>
                <a:cxn ang="0">
                  <a:pos x="1663" y="1571"/>
                </a:cxn>
                <a:cxn ang="0">
                  <a:pos x="1680" y="1225"/>
                </a:cxn>
                <a:cxn ang="0">
                  <a:pos x="1689" y="886"/>
                </a:cxn>
                <a:cxn ang="0">
                  <a:pos x="1685" y="548"/>
                </a:cxn>
                <a:cxn ang="0">
                  <a:pos x="1658" y="273"/>
                </a:cxn>
                <a:cxn ang="0">
                  <a:pos x="1613" y="219"/>
                </a:cxn>
                <a:cxn ang="0">
                  <a:pos x="1581" y="200"/>
                </a:cxn>
                <a:cxn ang="0">
                  <a:pos x="1535" y="199"/>
                </a:cxn>
                <a:cxn ang="0">
                  <a:pos x="1495" y="202"/>
                </a:cxn>
                <a:cxn ang="0">
                  <a:pos x="1465" y="195"/>
                </a:cxn>
                <a:cxn ang="0">
                  <a:pos x="1444" y="177"/>
                </a:cxn>
                <a:cxn ang="0">
                  <a:pos x="1471" y="144"/>
                </a:cxn>
                <a:cxn ang="0">
                  <a:pos x="1515" y="115"/>
                </a:cxn>
                <a:cxn ang="0">
                  <a:pos x="1605" y="80"/>
                </a:cxn>
                <a:cxn ang="0">
                  <a:pos x="1767" y="35"/>
                </a:cxn>
                <a:cxn ang="0">
                  <a:pos x="1829" y="8"/>
                </a:cxn>
                <a:cxn ang="0">
                  <a:pos x="1884" y="0"/>
                </a:cxn>
                <a:cxn ang="0">
                  <a:pos x="1913" y="8"/>
                </a:cxn>
                <a:cxn ang="0">
                  <a:pos x="1925" y="30"/>
                </a:cxn>
              </a:cxnLst>
              <a:rect l="0" t="0" r="r" b="b"/>
              <a:pathLst>
                <a:path w="1926" h="2115">
                  <a:moveTo>
                    <a:pt x="1926" y="38"/>
                  </a:moveTo>
                  <a:lnTo>
                    <a:pt x="1914" y="56"/>
                  </a:lnTo>
                  <a:lnTo>
                    <a:pt x="1903" y="75"/>
                  </a:lnTo>
                  <a:lnTo>
                    <a:pt x="1892" y="94"/>
                  </a:lnTo>
                  <a:lnTo>
                    <a:pt x="1882" y="114"/>
                  </a:lnTo>
                  <a:lnTo>
                    <a:pt x="1873" y="134"/>
                  </a:lnTo>
                  <a:lnTo>
                    <a:pt x="1865" y="154"/>
                  </a:lnTo>
                  <a:lnTo>
                    <a:pt x="1858" y="175"/>
                  </a:lnTo>
                  <a:lnTo>
                    <a:pt x="1852" y="195"/>
                  </a:lnTo>
                  <a:lnTo>
                    <a:pt x="1846" y="216"/>
                  </a:lnTo>
                  <a:lnTo>
                    <a:pt x="1841" y="237"/>
                  </a:lnTo>
                  <a:lnTo>
                    <a:pt x="1836" y="259"/>
                  </a:lnTo>
                  <a:lnTo>
                    <a:pt x="1832" y="282"/>
                  </a:lnTo>
                  <a:lnTo>
                    <a:pt x="1826" y="326"/>
                  </a:lnTo>
                  <a:lnTo>
                    <a:pt x="1821" y="371"/>
                  </a:lnTo>
                  <a:lnTo>
                    <a:pt x="1818" y="416"/>
                  </a:lnTo>
                  <a:lnTo>
                    <a:pt x="1816" y="463"/>
                  </a:lnTo>
                  <a:lnTo>
                    <a:pt x="1815" y="509"/>
                  </a:lnTo>
                  <a:lnTo>
                    <a:pt x="1815" y="555"/>
                  </a:lnTo>
                  <a:lnTo>
                    <a:pt x="1815" y="601"/>
                  </a:lnTo>
                  <a:lnTo>
                    <a:pt x="1816" y="648"/>
                  </a:lnTo>
                  <a:lnTo>
                    <a:pt x="1816" y="694"/>
                  </a:lnTo>
                  <a:lnTo>
                    <a:pt x="1816" y="739"/>
                  </a:lnTo>
                  <a:lnTo>
                    <a:pt x="1768" y="2107"/>
                  </a:lnTo>
                  <a:lnTo>
                    <a:pt x="1761" y="2110"/>
                  </a:lnTo>
                  <a:lnTo>
                    <a:pt x="1755" y="2113"/>
                  </a:lnTo>
                  <a:lnTo>
                    <a:pt x="1748" y="2114"/>
                  </a:lnTo>
                  <a:lnTo>
                    <a:pt x="1742" y="2115"/>
                  </a:lnTo>
                  <a:lnTo>
                    <a:pt x="1735" y="2115"/>
                  </a:lnTo>
                  <a:lnTo>
                    <a:pt x="1729" y="2115"/>
                  </a:lnTo>
                  <a:lnTo>
                    <a:pt x="1721" y="2114"/>
                  </a:lnTo>
                  <a:lnTo>
                    <a:pt x="1715" y="2113"/>
                  </a:lnTo>
                  <a:lnTo>
                    <a:pt x="1702" y="2108"/>
                  </a:lnTo>
                  <a:lnTo>
                    <a:pt x="1690" y="2102"/>
                  </a:lnTo>
                  <a:lnTo>
                    <a:pt x="1677" y="2095"/>
                  </a:lnTo>
                  <a:lnTo>
                    <a:pt x="1665" y="2085"/>
                  </a:lnTo>
                  <a:lnTo>
                    <a:pt x="1640" y="2066"/>
                  </a:lnTo>
                  <a:lnTo>
                    <a:pt x="1615" y="2045"/>
                  </a:lnTo>
                  <a:lnTo>
                    <a:pt x="1602" y="2035"/>
                  </a:lnTo>
                  <a:lnTo>
                    <a:pt x="1589" y="2026"/>
                  </a:lnTo>
                  <a:lnTo>
                    <a:pt x="1576" y="2017"/>
                  </a:lnTo>
                  <a:lnTo>
                    <a:pt x="1562" y="2010"/>
                  </a:lnTo>
                  <a:lnTo>
                    <a:pt x="1481" y="1937"/>
                  </a:lnTo>
                  <a:lnTo>
                    <a:pt x="1399" y="1862"/>
                  </a:lnTo>
                  <a:lnTo>
                    <a:pt x="1319" y="1787"/>
                  </a:lnTo>
                  <a:lnTo>
                    <a:pt x="1239" y="1710"/>
                  </a:lnTo>
                  <a:lnTo>
                    <a:pt x="1159" y="1634"/>
                  </a:lnTo>
                  <a:lnTo>
                    <a:pt x="1079" y="1556"/>
                  </a:lnTo>
                  <a:lnTo>
                    <a:pt x="999" y="1479"/>
                  </a:lnTo>
                  <a:lnTo>
                    <a:pt x="919" y="1400"/>
                  </a:lnTo>
                  <a:lnTo>
                    <a:pt x="839" y="1323"/>
                  </a:lnTo>
                  <a:lnTo>
                    <a:pt x="759" y="1245"/>
                  </a:lnTo>
                  <a:lnTo>
                    <a:pt x="678" y="1169"/>
                  </a:lnTo>
                  <a:lnTo>
                    <a:pt x="597" y="1093"/>
                  </a:lnTo>
                  <a:lnTo>
                    <a:pt x="516" y="1018"/>
                  </a:lnTo>
                  <a:lnTo>
                    <a:pt x="433" y="944"/>
                  </a:lnTo>
                  <a:lnTo>
                    <a:pt x="351" y="871"/>
                  </a:lnTo>
                  <a:lnTo>
                    <a:pt x="267" y="800"/>
                  </a:lnTo>
                  <a:lnTo>
                    <a:pt x="259" y="793"/>
                  </a:lnTo>
                  <a:lnTo>
                    <a:pt x="250" y="787"/>
                  </a:lnTo>
                  <a:lnTo>
                    <a:pt x="241" y="783"/>
                  </a:lnTo>
                  <a:lnTo>
                    <a:pt x="231" y="779"/>
                  </a:lnTo>
                  <a:lnTo>
                    <a:pt x="221" y="777"/>
                  </a:lnTo>
                  <a:lnTo>
                    <a:pt x="210" y="775"/>
                  </a:lnTo>
                  <a:lnTo>
                    <a:pt x="199" y="774"/>
                  </a:lnTo>
                  <a:lnTo>
                    <a:pt x="188" y="774"/>
                  </a:lnTo>
                  <a:lnTo>
                    <a:pt x="165" y="775"/>
                  </a:lnTo>
                  <a:lnTo>
                    <a:pt x="142" y="778"/>
                  </a:lnTo>
                  <a:lnTo>
                    <a:pt x="120" y="782"/>
                  </a:lnTo>
                  <a:lnTo>
                    <a:pt x="98" y="785"/>
                  </a:lnTo>
                  <a:lnTo>
                    <a:pt x="77" y="788"/>
                  </a:lnTo>
                  <a:lnTo>
                    <a:pt x="58" y="789"/>
                  </a:lnTo>
                  <a:lnTo>
                    <a:pt x="49" y="789"/>
                  </a:lnTo>
                  <a:lnTo>
                    <a:pt x="40" y="788"/>
                  </a:lnTo>
                  <a:lnTo>
                    <a:pt x="33" y="786"/>
                  </a:lnTo>
                  <a:lnTo>
                    <a:pt x="26" y="784"/>
                  </a:lnTo>
                  <a:lnTo>
                    <a:pt x="19" y="780"/>
                  </a:lnTo>
                  <a:lnTo>
                    <a:pt x="13" y="775"/>
                  </a:lnTo>
                  <a:lnTo>
                    <a:pt x="9" y="769"/>
                  </a:lnTo>
                  <a:lnTo>
                    <a:pt x="5" y="760"/>
                  </a:lnTo>
                  <a:lnTo>
                    <a:pt x="2" y="751"/>
                  </a:lnTo>
                  <a:lnTo>
                    <a:pt x="1" y="741"/>
                  </a:lnTo>
                  <a:lnTo>
                    <a:pt x="0" y="729"/>
                  </a:lnTo>
                  <a:lnTo>
                    <a:pt x="0" y="715"/>
                  </a:lnTo>
                  <a:lnTo>
                    <a:pt x="33" y="700"/>
                  </a:lnTo>
                  <a:lnTo>
                    <a:pt x="65" y="685"/>
                  </a:lnTo>
                  <a:lnTo>
                    <a:pt x="97" y="671"/>
                  </a:lnTo>
                  <a:lnTo>
                    <a:pt x="130" y="658"/>
                  </a:lnTo>
                  <a:lnTo>
                    <a:pt x="196" y="633"/>
                  </a:lnTo>
                  <a:lnTo>
                    <a:pt x="261" y="609"/>
                  </a:lnTo>
                  <a:lnTo>
                    <a:pt x="326" y="584"/>
                  </a:lnTo>
                  <a:lnTo>
                    <a:pt x="392" y="560"/>
                  </a:lnTo>
                  <a:lnTo>
                    <a:pt x="457" y="536"/>
                  </a:lnTo>
                  <a:lnTo>
                    <a:pt x="522" y="510"/>
                  </a:lnTo>
                  <a:lnTo>
                    <a:pt x="533" y="510"/>
                  </a:lnTo>
                  <a:lnTo>
                    <a:pt x="543" y="511"/>
                  </a:lnTo>
                  <a:lnTo>
                    <a:pt x="552" y="513"/>
                  </a:lnTo>
                  <a:lnTo>
                    <a:pt x="560" y="515"/>
                  </a:lnTo>
                  <a:lnTo>
                    <a:pt x="566" y="517"/>
                  </a:lnTo>
                  <a:lnTo>
                    <a:pt x="571" y="520"/>
                  </a:lnTo>
                  <a:lnTo>
                    <a:pt x="575" y="524"/>
                  </a:lnTo>
                  <a:lnTo>
                    <a:pt x="578" y="528"/>
                  </a:lnTo>
                  <a:lnTo>
                    <a:pt x="580" y="532"/>
                  </a:lnTo>
                  <a:lnTo>
                    <a:pt x="581" y="537"/>
                  </a:lnTo>
                  <a:lnTo>
                    <a:pt x="582" y="542"/>
                  </a:lnTo>
                  <a:lnTo>
                    <a:pt x="582" y="548"/>
                  </a:lnTo>
                  <a:lnTo>
                    <a:pt x="580" y="560"/>
                  </a:lnTo>
                  <a:lnTo>
                    <a:pt x="576" y="573"/>
                  </a:lnTo>
                  <a:lnTo>
                    <a:pt x="565" y="601"/>
                  </a:lnTo>
                  <a:lnTo>
                    <a:pt x="555" y="633"/>
                  </a:lnTo>
                  <a:lnTo>
                    <a:pt x="554" y="640"/>
                  </a:lnTo>
                  <a:lnTo>
                    <a:pt x="552" y="648"/>
                  </a:lnTo>
                  <a:lnTo>
                    <a:pt x="551" y="655"/>
                  </a:lnTo>
                  <a:lnTo>
                    <a:pt x="551" y="663"/>
                  </a:lnTo>
                  <a:lnTo>
                    <a:pt x="552" y="670"/>
                  </a:lnTo>
                  <a:lnTo>
                    <a:pt x="553" y="677"/>
                  </a:lnTo>
                  <a:lnTo>
                    <a:pt x="555" y="684"/>
                  </a:lnTo>
                  <a:lnTo>
                    <a:pt x="558" y="691"/>
                  </a:lnTo>
                  <a:lnTo>
                    <a:pt x="619" y="755"/>
                  </a:lnTo>
                  <a:lnTo>
                    <a:pt x="682" y="819"/>
                  </a:lnTo>
                  <a:lnTo>
                    <a:pt x="746" y="884"/>
                  </a:lnTo>
                  <a:lnTo>
                    <a:pt x="811" y="949"/>
                  </a:lnTo>
                  <a:lnTo>
                    <a:pt x="876" y="1014"/>
                  </a:lnTo>
                  <a:lnTo>
                    <a:pt x="942" y="1078"/>
                  </a:lnTo>
                  <a:lnTo>
                    <a:pt x="1009" y="1144"/>
                  </a:lnTo>
                  <a:lnTo>
                    <a:pt x="1076" y="1208"/>
                  </a:lnTo>
                  <a:lnTo>
                    <a:pt x="1144" y="1273"/>
                  </a:lnTo>
                  <a:lnTo>
                    <a:pt x="1212" y="1337"/>
                  </a:lnTo>
                  <a:lnTo>
                    <a:pt x="1281" y="1400"/>
                  </a:lnTo>
                  <a:lnTo>
                    <a:pt x="1349" y="1464"/>
                  </a:lnTo>
                  <a:lnTo>
                    <a:pt x="1417" y="1526"/>
                  </a:lnTo>
                  <a:lnTo>
                    <a:pt x="1486" y="1587"/>
                  </a:lnTo>
                  <a:lnTo>
                    <a:pt x="1554" y="1648"/>
                  </a:lnTo>
                  <a:lnTo>
                    <a:pt x="1623" y="1707"/>
                  </a:lnTo>
                  <a:lnTo>
                    <a:pt x="1659" y="1659"/>
                  </a:lnTo>
                  <a:lnTo>
                    <a:pt x="1663" y="1571"/>
                  </a:lnTo>
                  <a:lnTo>
                    <a:pt x="1668" y="1484"/>
                  </a:lnTo>
                  <a:lnTo>
                    <a:pt x="1672" y="1397"/>
                  </a:lnTo>
                  <a:lnTo>
                    <a:pt x="1676" y="1311"/>
                  </a:lnTo>
                  <a:lnTo>
                    <a:pt x="1680" y="1225"/>
                  </a:lnTo>
                  <a:lnTo>
                    <a:pt x="1683" y="1141"/>
                  </a:lnTo>
                  <a:lnTo>
                    <a:pt x="1686" y="1055"/>
                  </a:lnTo>
                  <a:lnTo>
                    <a:pt x="1688" y="971"/>
                  </a:lnTo>
                  <a:lnTo>
                    <a:pt x="1689" y="886"/>
                  </a:lnTo>
                  <a:lnTo>
                    <a:pt x="1689" y="803"/>
                  </a:lnTo>
                  <a:lnTo>
                    <a:pt x="1689" y="718"/>
                  </a:lnTo>
                  <a:lnTo>
                    <a:pt x="1688" y="634"/>
                  </a:lnTo>
                  <a:lnTo>
                    <a:pt x="1685" y="548"/>
                  </a:lnTo>
                  <a:lnTo>
                    <a:pt x="1682" y="464"/>
                  </a:lnTo>
                  <a:lnTo>
                    <a:pt x="1677" y="378"/>
                  </a:lnTo>
                  <a:lnTo>
                    <a:pt x="1671" y="292"/>
                  </a:lnTo>
                  <a:lnTo>
                    <a:pt x="1658" y="273"/>
                  </a:lnTo>
                  <a:lnTo>
                    <a:pt x="1645" y="256"/>
                  </a:lnTo>
                  <a:lnTo>
                    <a:pt x="1633" y="240"/>
                  </a:lnTo>
                  <a:lnTo>
                    <a:pt x="1620" y="225"/>
                  </a:lnTo>
                  <a:lnTo>
                    <a:pt x="1613" y="219"/>
                  </a:lnTo>
                  <a:lnTo>
                    <a:pt x="1606" y="213"/>
                  </a:lnTo>
                  <a:lnTo>
                    <a:pt x="1598" y="208"/>
                  </a:lnTo>
                  <a:lnTo>
                    <a:pt x="1590" y="203"/>
                  </a:lnTo>
                  <a:lnTo>
                    <a:pt x="1581" y="200"/>
                  </a:lnTo>
                  <a:lnTo>
                    <a:pt x="1571" y="197"/>
                  </a:lnTo>
                  <a:lnTo>
                    <a:pt x="1561" y="196"/>
                  </a:lnTo>
                  <a:lnTo>
                    <a:pt x="1550" y="195"/>
                  </a:lnTo>
                  <a:lnTo>
                    <a:pt x="1535" y="199"/>
                  </a:lnTo>
                  <a:lnTo>
                    <a:pt x="1519" y="202"/>
                  </a:lnTo>
                  <a:lnTo>
                    <a:pt x="1511" y="202"/>
                  </a:lnTo>
                  <a:lnTo>
                    <a:pt x="1503" y="202"/>
                  </a:lnTo>
                  <a:lnTo>
                    <a:pt x="1495" y="202"/>
                  </a:lnTo>
                  <a:lnTo>
                    <a:pt x="1487" y="201"/>
                  </a:lnTo>
                  <a:lnTo>
                    <a:pt x="1479" y="200"/>
                  </a:lnTo>
                  <a:lnTo>
                    <a:pt x="1472" y="198"/>
                  </a:lnTo>
                  <a:lnTo>
                    <a:pt x="1465" y="195"/>
                  </a:lnTo>
                  <a:lnTo>
                    <a:pt x="1458" y="192"/>
                  </a:lnTo>
                  <a:lnTo>
                    <a:pt x="1453" y="188"/>
                  </a:lnTo>
                  <a:lnTo>
                    <a:pt x="1448" y="183"/>
                  </a:lnTo>
                  <a:lnTo>
                    <a:pt x="1444" y="177"/>
                  </a:lnTo>
                  <a:lnTo>
                    <a:pt x="1442" y="171"/>
                  </a:lnTo>
                  <a:lnTo>
                    <a:pt x="1451" y="161"/>
                  </a:lnTo>
                  <a:lnTo>
                    <a:pt x="1461" y="152"/>
                  </a:lnTo>
                  <a:lnTo>
                    <a:pt x="1471" y="144"/>
                  </a:lnTo>
                  <a:lnTo>
                    <a:pt x="1481" y="136"/>
                  </a:lnTo>
                  <a:lnTo>
                    <a:pt x="1492" y="128"/>
                  </a:lnTo>
                  <a:lnTo>
                    <a:pt x="1504" y="122"/>
                  </a:lnTo>
                  <a:lnTo>
                    <a:pt x="1515" y="115"/>
                  </a:lnTo>
                  <a:lnTo>
                    <a:pt x="1527" y="108"/>
                  </a:lnTo>
                  <a:lnTo>
                    <a:pt x="1552" y="98"/>
                  </a:lnTo>
                  <a:lnTo>
                    <a:pt x="1579" y="88"/>
                  </a:lnTo>
                  <a:lnTo>
                    <a:pt x="1605" y="80"/>
                  </a:lnTo>
                  <a:lnTo>
                    <a:pt x="1632" y="72"/>
                  </a:lnTo>
                  <a:lnTo>
                    <a:pt x="1686" y="58"/>
                  </a:lnTo>
                  <a:lnTo>
                    <a:pt x="1741" y="43"/>
                  </a:lnTo>
                  <a:lnTo>
                    <a:pt x="1767" y="35"/>
                  </a:lnTo>
                  <a:lnTo>
                    <a:pt x="1793" y="25"/>
                  </a:lnTo>
                  <a:lnTo>
                    <a:pt x="1805" y="20"/>
                  </a:lnTo>
                  <a:lnTo>
                    <a:pt x="1817" y="14"/>
                  </a:lnTo>
                  <a:lnTo>
                    <a:pt x="1829" y="8"/>
                  </a:lnTo>
                  <a:lnTo>
                    <a:pt x="1840" y="2"/>
                  </a:lnTo>
                  <a:lnTo>
                    <a:pt x="1854" y="1"/>
                  </a:lnTo>
                  <a:lnTo>
                    <a:pt x="1869" y="1"/>
                  </a:lnTo>
                  <a:lnTo>
                    <a:pt x="1884" y="0"/>
                  </a:lnTo>
                  <a:lnTo>
                    <a:pt x="1897" y="2"/>
                  </a:lnTo>
                  <a:lnTo>
                    <a:pt x="1903" y="3"/>
                  </a:lnTo>
                  <a:lnTo>
                    <a:pt x="1908" y="5"/>
                  </a:lnTo>
                  <a:lnTo>
                    <a:pt x="1913" y="8"/>
                  </a:lnTo>
                  <a:lnTo>
                    <a:pt x="1918" y="12"/>
                  </a:lnTo>
                  <a:lnTo>
                    <a:pt x="1921" y="17"/>
                  </a:lnTo>
                  <a:lnTo>
                    <a:pt x="1923" y="23"/>
                  </a:lnTo>
                  <a:lnTo>
                    <a:pt x="1925" y="30"/>
                  </a:lnTo>
                  <a:lnTo>
                    <a:pt x="1926" y="38"/>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noEditPoints="1"/>
            </p:cNvSpPr>
            <p:nvPr/>
          </p:nvSpPr>
          <p:spPr bwMode="auto">
            <a:xfrm>
              <a:off x="604" y="1433"/>
              <a:ext cx="171" cy="175"/>
            </a:xfrm>
            <a:custGeom>
              <a:avLst/>
              <a:gdLst/>
              <a:ahLst/>
              <a:cxnLst>
                <a:cxn ang="0">
                  <a:pos x="1396" y="427"/>
                </a:cxn>
                <a:cxn ang="0">
                  <a:pos x="1385" y="561"/>
                </a:cxn>
                <a:cxn ang="0">
                  <a:pos x="1336" y="685"/>
                </a:cxn>
                <a:cxn ang="0">
                  <a:pos x="1256" y="795"/>
                </a:cxn>
                <a:cxn ang="0">
                  <a:pos x="1171" y="875"/>
                </a:cxn>
                <a:cxn ang="0">
                  <a:pos x="1101" y="923"/>
                </a:cxn>
                <a:cxn ang="0">
                  <a:pos x="1142" y="1060"/>
                </a:cxn>
                <a:cxn ang="0">
                  <a:pos x="1386" y="1405"/>
                </a:cxn>
                <a:cxn ang="0">
                  <a:pos x="1659" y="1734"/>
                </a:cxn>
                <a:cxn ang="0">
                  <a:pos x="1716" y="1776"/>
                </a:cxn>
                <a:cxn ang="0">
                  <a:pos x="1850" y="1800"/>
                </a:cxn>
                <a:cxn ang="0">
                  <a:pos x="1886" y="1831"/>
                </a:cxn>
                <a:cxn ang="0">
                  <a:pos x="1842" y="1891"/>
                </a:cxn>
                <a:cxn ang="0">
                  <a:pos x="1717" y="1911"/>
                </a:cxn>
                <a:cxn ang="0">
                  <a:pos x="1592" y="1898"/>
                </a:cxn>
                <a:cxn ang="0">
                  <a:pos x="1473" y="1856"/>
                </a:cxn>
                <a:cxn ang="0">
                  <a:pos x="1370" y="1792"/>
                </a:cxn>
                <a:cxn ang="0">
                  <a:pos x="1250" y="1669"/>
                </a:cxn>
                <a:cxn ang="0">
                  <a:pos x="1085" y="1430"/>
                </a:cxn>
                <a:cxn ang="0">
                  <a:pos x="890" y="1143"/>
                </a:cxn>
                <a:cxn ang="0">
                  <a:pos x="775" y="1045"/>
                </a:cxn>
                <a:cxn ang="0">
                  <a:pos x="646" y="1025"/>
                </a:cxn>
                <a:cxn ang="0">
                  <a:pos x="516" y="1103"/>
                </a:cxn>
                <a:cxn ang="0">
                  <a:pos x="495" y="1237"/>
                </a:cxn>
                <a:cxn ang="0">
                  <a:pos x="516" y="1496"/>
                </a:cxn>
                <a:cxn ang="0">
                  <a:pos x="543" y="1688"/>
                </a:cxn>
                <a:cxn ang="0">
                  <a:pos x="594" y="1753"/>
                </a:cxn>
                <a:cxn ang="0">
                  <a:pos x="774" y="1829"/>
                </a:cxn>
                <a:cxn ang="0">
                  <a:pos x="36" y="1891"/>
                </a:cxn>
                <a:cxn ang="0">
                  <a:pos x="72" y="1837"/>
                </a:cxn>
                <a:cxn ang="0">
                  <a:pos x="189" y="1774"/>
                </a:cxn>
                <a:cxn ang="0">
                  <a:pos x="234" y="1723"/>
                </a:cxn>
                <a:cxn ang="0">
                  <a:pos x="253" y="1483"/>
                </a:cxn>
                <a:cxn ang="0">
                  <a:pos x="250" y="850"/>
                </a:cxn>
                <a:cxn ang="0">
                  <a:pos x="218" y="221"/>
                </a:cxn>
                <a:cxn ang="0">
                  <a:pos x="186" y="154"/>
                </a:cxn>
                <a:cxn ang="0">
                  <a:pos x="105" y="120"/>
                </a:cxn>
                <a:cxn ang="0">
                  <a:pos x="25" y="89"/>
                </a:cxn>
                <a:cxn ang="0">
                  <a:pos x="0" y="27"/>
                </a:cxn>
                <a:cxn ang="0">
                  <a:pos x="444" y="2"/>
                </a:cxn>
                <a:cxn ang="0">
                  <a:pos x="893" y="13"/>
                </a:cxn>
                <a:cxn ang="0">
                  <a:pos x="1150" y="80"/>
                </a:cxn>
                <a:cxn ang="0">
                  <a:pos x="1307" y="206"/>
                </a:cxn>
                <a:cxn ang="0">
                  <a:pos x="859" y="185"/>
                </a:cxn>
                <a:cxn ang="0">
                  <a:pos x="653" y="146"/>
                </a:cxn>
                <a:cxn ang="0">
                  <a:pos x="570" y="165"/>
                </a:cxn>
                <a:cxn ang="0">
                  <a:pos x="515" y="292"/>
                </a:cxn>
                <a:cxn ang="0">
                  <a:pos x="507" y="631"/>
                </a:cxn>
                <a:cxn ang="0">
                  <a:pos x="539" y="855"/>
                </a:cxn>
                <a:cxn ang="0">
                  <a:pos x="680" y="894"/>
                </a:cxn>
                <a:cxn ang="0">
                  <a:pos x="854" y="871"/>
                </a:cxn>
                <a:cxn ang="0">
                  <a:pos x="1009" y="799"/>
                </a:cxn>
                <a:cxn ang="0">
                  <a:pos x="1098" y="680"/>
                </a:cxn>
                <a:cxn ang="0">
                  <a:pos x="1121" y="535"/>
                </a:cxn>
                <a:cxn ang="0">
                  <a:pos x="1082" y="385"/>
                </a:cxn>
              </a:cxnLst>
              <a:rect l="0" t="0" r="r" b="b"/>
              <a:pathLst>
                <a:path w="1887" h="1916">
                  <a:moveTo>
                    <a:pt x="1368" y="306"/>
                  </a:moveTo>
                  <a:lnTo>
                    <a:pt x="1375" y="326"/>
                  </a:lnTo>
                  <a:lnTo>
                    <a:pt x="1382" y="347"/>
                  </a:lnTo>
                  <a:lnTo>
                    <a:pt x="1387" y="367"/>
                  </a:lnTo>
                  <a:lnTo>
                    <a:pt x="1391" y="387"/>
                  </a:lnTo>
                  <a:lnTo>
                    <a:pt x="1394" y="408"/>
                  </a:lnTo>
                  <a:lnTo>
                    <a:pt x="1396" y="427"/>
                  </a:lnTo>
                  <a:lnTo>
                    <a:pt x="1397" y="447"/>
                  </a:lnTo>
                  <a:lnTo>
                    <a:pt x="1397" y="466"/>
                  </a:lnTo>
                  <a:lnTo>
                    <a:pt x="1397" y="486"/>
                  </a:lnTo>
                  <a:lnTo>
                    <a:pt x="1395" y="505"/>
                  </a:lnTo>
                  <a:lnTo>
                    <a:pt x="1392" y="524"/>
                  </a:lnTo>
                  <a:lnTo>
                    <a:pt x="1389" y="542"/>
                  </a:lnTo>
                  <a:lnTo>
                    <a:pt x="1385" y="561"/>
                  </a:lnTo>
                  <a:lnTo>
                    <a:pt x="1380" y="580"/>
                  </a:lnTo>
                  <a:lnTo>
                    <a:pt x="1374" y="598"/>
                  </a:lnTo>
                  <a:lnTo>
                    <a:pt x="1368" y="616"/>
                  </a:lnTo>
                  <a:lnTo>
                    <a:pt x="1361" y="634"/>
                  </a:lnTo>
                  <a:lnTo>
                    <a:pt x="1353" y="651"/>
                  </a:lnTo>
                  <a:lnTo>
                    <a:pt x="1345" y="668"/>
                  </a:lnTo>
                  <a:lnTo>
                    <a:pt x="1336" y="685"/>
                  </a:lnTo>
                  <a:lnTo>
                    <a:pt x="1325" y="702"/>
                  </a:lnTo>
                  <a:lnTo>
                    <a:pt x="1315" y="718"/>
                  </a:lnTo>
                  <a:lnTo>
                    <a:pt x="1304" y="735"/>
                  </a:lnTo>
                  <a:lnTo>
                    <a:pt x="1293" y="751"/>
                  </a:lnTo>
                  <a:lnTo>
                    <a:pt x="1281" y="766"/>
                  </a:lnTo>
                  <a:lnTo>
                    <a:pt x="1269" y="781"/>
                  </a:lnTo>
                  <a:lnTo>
                    <a:pt x="1256" y="795"/>
                  </a:lnTo>
                  <a:lnTo>
                    <a:pt x="1243" y="809"/>
                  </a:lnTo>
                  <a:lnTo>
                    <a:pt x="1229" y="823"/>
                  </a:lnTo>
                  <a:lnTo>
                    <a:pt x="1215" y="837"/>
                  </a:lnTo>
                  <a:lnTo>
                    <a:pt x="1201" y="850"/>
                  </a:lnTo>
                  <a:lnTo>
                    <a:pt x="1187" y="862"/>
                  </a:lnTo>
                  <a:lnTo>
                    <a:pt x="1180" y="869"/>
                  </a:lnTo>
                  <a:lnTo>
                    <a:pt x="1171" y="875"/>
                  </a:lnTo>
                  <a:lnTo>
                    <a:pt x="1163" y="881"/>
                  </a:lnTo>
                  <a:lnTo>
                    <a:pt x="1155" y="886"/>
                  </a:lnTo>
                  <a:lnTo>
                    <a:pt x="1139" y="897"/>
                  </a:lnTo>
                  <a:lnTo>
                    <a:pt x="1123" y="907"/>
                  </a:lnTo>
                  <a:lnTo>
                    <a:pt x="1115" y="912"/>
                  </a:lnTo>
                  <a:lnTo>
                    <a:pt x="1107" y="917"/>
                  </a:lnTo>
                  <a:lnTo>
                    <a:pt x="1101" y="923"/>
                  </a:lnTo>
                  <a:lnTo>
                    <a:pt x="1094" y="929"/>
                  </a:lnTo>
                  <a:lnTo>
                    <a:pt x="1089" y="936"/>
                  </a:lnTo>
                  <a:lnTo>
                    <a:pt x="1084" y="943"/>
                  </a:lnTo>
                  <a:lnTo>
                    <a:pt x="1080" y="951"/>
                  </a:lnTo>
                  <a:lnTo>
                    <a:pt x="1077" y="960"/>
                  </a:lnTo>
                  <a:lnTo>
                    <a:pt x="1109" y="1009"/>
                  </a:lnTo>
                  <a:lnTo>
                    <a:pt x="1142" y="1060"/>
                  </a:lnTo>
                  <a:lnTo>
                    <a:pt x="1176" y="1109"/>
                  </a:lnTo>
                  <a:lnTo>
                    <a:pt x="1209" y="1159"/>
                  </a:lnTo>
                  <a:lnTo>
                    <a:pt x="1243" y="1208"/>
                  </a:lnTo>
                  <a:lnTo>
                    <a:pt x="1278" y="1258"/>
                  </a:lnTo>
                  <a:lnTo>
                    <a:pt x="1313" y="1307"/>
                  </a:lnTo>
                  <a:lnTo>
                    <a:pt x="1350" y="1355"/>
                  </a:lnTo>
                  <a:lnTo>
                    <a:pt x="1386" y="1405"/>
                  </a:lnTo>
                  <a:lnTo>
                    <a:pt x="1423" y="1453"/>
                  </a:lnTo>
                  <a:lnTo>
                    <a:pt x="1461" y="1500"/>
                  </a:lnTo>
                  <a:lnTo>
                    <a:pt x="1500" y="1548"/>
                  </a:lnTo>
                  <a:lnTo>
                    <a:pt x="1538" y="1596"/>
                  </a:lnTo>
                  <a:lnTo>
                    <a:pt x="1578" y="1642"/>
                  </a:lnTo>
                  <a:lnTo>
                    <a:pt x="1617" y="1688"/>
                  </a:lnTo>
                  <a:lnTo>
                    <a:pt x="1659" y="1734"/>
                  </a:lnTo>
                  <a:lnTo>
                    <a:pt x="1665" y="1743"/>
                  </a:lnTo>
                  <a:lnTo>
                    <a:pt x="1672" y="1750"/>
                  </a:lnTo>
                  <a:lnTo>
                    <a:pt x="1679" y="1757"/>
                  </a:lnTo>
                  <a:lnTo>
                    <a:pt x="1688" y="1763"/>
                  </a:lnTo>
                  <a:lnTo>
                    <a:pt x="1697" y="1768"/>
                  </a:lnTo>
                  <a:lnTo>
                    <a:pt x="1706" y="1772"/>
                  </a:lnTo>
                  <a:lnTo>
                    <a:pt x="1716" y="1776"/>
                  </a:lnTo>
                  <a:lnTo>
                    <a:pt x="1726" y="1779"/>
                  </a:lnTo>
                  <a:lnTo>
                    <a:pt x="1748" y="1784"/>
                  </a:lnTo>
                  <a:lnTo>
                    <a:pt x="1769" y="1787"/>
                  </a:lnTo>
                  <a:lnTo>
                    <a:pt x="1791" y="1790"/>
                  </a:lnTo>
                  <a:lnTo>
                    <a:pt x="1813" y="1793"/>
                  </a:lnTo>
                  <a:lnTo>
                    <a:pt x="1832" y="1796"/>
                  </a:lnTo>
                  <a:lnTo>
                    <a:pt x="1850" y="1800"/>
                  </a:lnTo>
                  <a:lnTo>
                    <a:pt x="1858" y="1803"/>
                  </a:lnTo>
                  <a:lnTo>
                    <a:pt x="1865" y="1806"/>
                  </a:lnTo>
                  <a:lnTo>
                    <a:pt x="1871" y="1809"/>
                  </a:lnTo>
                  <a:lnTo>
                    <a:pt x="1876" y="1814"/>
                  </a:lnTo>
                  <a:lnTo>
                    <a:pt x="1880" y="1819"/>
                  </a:lnTo>
                  <a:lnTo>
                    <a:pt x="1884" y="1824"/>
                  </a:lnTo>
                  <a:lnTo>
                    <a:pt x="1886" y="1831"/>
                  </a:lnTo>
                  <a:lnTo>
                    <a:pt x="1887" y="1838"/>
                  </a:lnTo>
                  <a:lnTo>
                    <a:pt x="1886" y="1847"/>
                  </a:lnTo>
                  <a:lnTo>
                    <a:pt x="1884" y="1856"/>
                  </a:lnTo>
                  <a:lnTo>
                    <a:pt x="1881" y="1867"/>
                  </a:lnTo>
                  <a:lnTo>
                    <a:pt x="1876" y="1878"/>
                  </a:lnTo>
                  <a:lnTo>
                    <a:pt x="1859" y="1886"/>
                  </a:lnTo>
                  <a:lnTo>
                    <a:pt x="1842" y="1891"/>
                  </a:lnTo>
                  <a:lnTo>
                    <a:pt x="1825" y="1896"/>
                  </a:lnTo>
                  <a:lnTo>
                    <a:pt x="1807" y="1900"/>
                  </a:lnTo>
                  <a:lnTo>
                    <a:pt x="1788" y="1904"/>
                  </a:lnTo>
                  <a:lnTo>
                    <a:pt x="1771" y="1907"/>
                  </a:lnTo>
                  <a:lnTo>
                    <a:pt x="1753" y="1909"/>
                  </a:lnTo>
                  <a:lnTo>
                    <a:pt x="1735" y="1910"/>
                  </a:lnTo>
                  <a:lnTo>
                    <a:pt x="1717" y="1911"/>
                  </a:lnTo>
                  <a:lnTo>
                    <a:pt x="1699" y="1911"/>
                  </a:lnTo>
                  <a:lnTo>
                    <a:pt x="1681" y="1910"/>
                  </a:lnTo>
                  <a:lnTo>
                    <a:pt x="1663" y="1909"/>
                  </a:lnTo>
                  <a:lnTo>
                    <a:pt x="1645" y="1907"/>
                  </a:lnTo>
                  <a:lnTo>
                    <a:pt x="1627" y="1904"/>
                  </a:lnTo>
                  <a:lnTo>
                    <a:pt x="1609" y="1901"/>
                  </a:lnTo>
                  <a:lnTo>
                    <a:pt x="1592" y="1898"/>
                  </a:lnTo>
                  <a:lnTo>
                    <a:pt x="1574" y="1893"/>
                  </a:lnTo>
                  <a:lnTo>
                    <a:pt x="1557" y="1889"/>
                  </a:lnTo>
                  <a:lnTo>
                    <a:pt x="1540" y="1883"/>
                  </a:lnTo>
                  <a:lnTo>
                    <a:pt x="1523" y="1876"/>
                  </a:lnTo>
                  <a:lnTo>
                    <a:pt x="1506" y="1870"/>
                  </a:lnTo>
                  <a:lnTo>
                    <a:pt x="1490" y="1863"/>
                  </a:lnTo>
                  <a:lnTo>
                    <a:pt x="1473" y="1856"/>
                  </a:lnTo>
                  <a:lnTo>
                    <a:pt x="1457" y="1848"/>
                  </a:lnTo>
                  <a:lnTo>
                    <a:pt x="1442" y="1840"/>
                  </a:lnTo>
                  <a:lnTo>
                    <a:pt x="1427" y="1831"/>
                  </a:lnTo>
                  <a:lnTo>
                    <a:pt x="1412" y="1822"/>
                  </a:lnTo>
                  <a:lnTo>
                    <a:pt x="1397" y="1812"/>
                  </a:lnTo>
                  <a:lnTo>
                    <a:pt x="1383" y="1802"/>
                  </a:lnTo>
                  <a:lnTo>
                    <a:pt x="1370" y="1792"/>
                  </a:lnTo>
                  <a:lnTo>
                    <a:pt x="1357" y="1781"/>
                  </a:lnTo>
                  <a:lnTo>
                    <a:pt x="1344" y="1770"/>
                  </a:lnTo>
                  <a:lnTo>
                    <a:pt x="1323" y="1751"/>
                  </a:lnTo>
                  <a:lnTo>
                    <a:pt x="1304" y="1731"/>
                  </a:lnTo>
                  <a:lnTo>
                    <a:pt x="1285" y="1710"/>
                  </a:lnTo>
                  <a:lnTo>
                    <a:pt x="1268" y="1690"/>
                  </a:lnTo>
                  <a:lnTo>
                    <a:pt x="1250" y="1669"/>
                  </a:lnTo>
                  <a:lnTo>
                    <a:pt x="1234" y="1649"/>
                  </a:lnTo>
                  <a:lnTo>
                    <a:pt x="1217" y="1628"/>
                  </a:lnTo>
                  <a:lnTo>
                    <a:pt x="1202" y="1606"/>
                  </a:lnTo>
                  <a:lnTo>
                    <a:pt x="1170" y="1563"/>
                  </a:lnTo>
                  <a:lnTo>
                    <a:pt x="1141" y="1519"/>
                  </a:lnTo>
                  <a:lnTo>
                    <a:pt x="1113" y="1474"/>
                  </a:lnTo>
                  <a:lnTo>
                    <a:pt x="1085" y="1430"/>
                  </a:lnTo>
                  <a:lnTo>
                    <a:pt x="1057" y="1384"/>
                  </a:lnTo>
                  <a:lnTo>
                    <a:pt x="1030" y="1340"/>
                  </a:lnTo>
                  <a:lnTo>
                    <a:pt x="1000" y="1296"/>
                  </a:lnTo>
                  <a:lnTo>
                    <a:pt x="971" y="1251"/>
                  </a:lnTo>
                  <a:lnTo>
                    <a:pt x="940" y="1207"/>
                  </a:lnTo>
                  <a:lnTo>
                    <a:pt x="907" y="1164"/>
                  </a:lnTo>
                  <a:lnTo>
                    <a:pt x="890" y="1143"/>
                  </a:lnTo>
                  <a:lnTo>
                    <a:pt x="873" y="1122"/>
                  </a:lnTo>
                  <a:lnTo>
                    <a:pt x="854" y="1101"/>
                  </a:lnTo>
                  <a:lnTo>
                    <a:pt x="835" y="1081"/>
                  </a:lnTo>
                  <a:lnTo>
                    <a:pt x="821" y="1070"/>
                  </a:lnTo>
                  <a:lnTo>
                    <a:pt x="806" y="1061"/>
                  </a:lnTo>
                  <a:lnTo>
                    <a:pt x="791" y="1052"/>
                  </a:lnTo>
                  <a:lnTo>
                    <a:pt x="775" y="1045"/>
                  </a:lnTo>
                  <a:lnTo>
                    <a:pt x="758" y="1040"/>
                  </a:lnTo>
                  <a:lnTo>
                    <a:pt x="740" y="1035"/>
                  </a:lnTo>
                  <a:lnTo>
                    <a:pt x="723" y="1031"/>
                  </a:lnTo>
                  <a:lnTo>
                    <a:pt x="703" y="1029"/>
                  </a:lnTo>
                  <a:lnTo>
                    <a:pt x="684" y="1027"/>
                  </a:lnTo>
                  <a:lnTo>
                    <a:pt x="665" y="1026"/>
                  </a:lnTo>
                  <a:lnTo>
                    <a:pt x="646" y="1025"/>
                  </a:lnTo>
                  <a:lnTo>
                    <a:pt x="626" y="1026"/>
                  </a:lnTo>
                  <a:lnTo>
                    <a:pt x="586" y="1028"/>
                  </a:lnTo>
                  <a:lnTo>
                    <a:pt x="544" y="1032"/>
                  </a:lnTo>
                  <a:lnTo>
                    <a:pt x="536" y="1049"/>
                  </a:lnTo>
                  <a:lnTo>
                    <a:pt x="528" y="1067"/>
                  </a:lnTo>
                  <a:lnTo>
                    <a:pt x="521" y="1085"/>
                  </a:lnTo>
                  <a:lnTo>
                    <a:pt x="516" y="1103"/>
                  </a:lnTo>
                  <a:lnTo>
                    <a:pt x="511" y="1121"/>
                  </a:lnTo>
                  <a:lnTo>
                    <a:pt x="506" y="1140"/>
                  </a:lnTo>
                  <a:lnTo>
                    <a:pt x="503" y="1159"/>
                  </a:lnTo>
                  <a:lnTo>
                    <a:pt x="500" y="1178"/>
                  </a:lnTo>
                  <a:lnTo>
                    <a:pt x="498" y="1197"/>
                  </a:lnTo>
                  <a:lnTo>
                    <a:pt x="496" y="1216"/>
                  </a:lnTo>
                  <a:lnTo>
                    <a:pt x="495" y="1237"/>
                  </a:lnTo>
                  <a:lnTo>
                    <a:pt x="495" y="1256"/>
                  </a:lnTo>
                  <a:lnTo>
                    <a:pt x="496" y="1296"/>
                  </a:lnTo>
                  <a:lnTo>
                    <a:pt x="498" y="1336"/>
                  </a:lnTo>
                  <a:lnTo>
                    <a:pt x="501" y="1376"/>
                  </a:lnTo>
                  <a:lnTo>
                    <a:pt x="505" y="1417"/>
                  </a:lnTo>
                  <a:lnTo>
                    <a:pt x="510" y="1457"/>
                  </a:lnTo>
                  <a:lnTo>
                    <a:pt x="516" y="1496"/>
                  </a:lnTo>
                  <a:lnTo>
                    <a:pt x="521" y="1535"/>
                  </a:lnTo>
                  <a:lnTo>
                    <a:pt x="525" y="1575"/>
                  </a:lnTo>
                  <a:lnTo>
                    <a:pt x="529" y="1612"/>
                  </a:lnTo>
                  <a:lnTo>
                    <a:pt x="532" y="1649"/>
                  </a:lnTo>
                  <a:lnTo>
                    <a:pt x="535" y="1663"/>
                  </a:lnTo>
                  <a:lnTo>
                    <a:pt x="539" y="1676"/>
                  </a:lnTo>
                  <a:lnTo>
                    <a:pt x="543" y="1688"/>
                  </a:lnTo>
                  <a:lnTo>
                    <a:pt x="548" y="1700"/>
                  </a:lnTo>
                  <a:lnTo>
                    <a:pt x="555" y="1710"/>
                  </a:lnTo>
                  <a:lnTo>
                    <a:pt x="562" y="1721"/>
                  </a:lnTo>
                  <a:lnTo>
                    <a:pt x="569" y="1730"/>
                  </a:lnTo>
                  <a:lnTo>
                    <a:pt x="577" y="1738"/>
                  </a:lnTo>
                  <a:lnTo>
                    <a:pt x="585" y="1746"/>
                  </a:lnTo>
                  <a:lnTo>
                    <a:pt x="594" y="1753"/>
                  </a:lnTo>
                  <a:lnTo>
                    <a:pt x="604" y="1759"/>
                  </a:lnTo>
                  <a:lnTo>
                    <a:pt x="614" y="1765"/>
                  </a:lnTo>
                  <a:lnTo>
                    <a:pt x="634" y="1776"/>
                  </a:lnTo>
                  <a:lnTo>
                    <a:pt x="657" y="1785"/>
                  </a:lnTo>
                  <a:lnTo>
                    <a:pt x="703" y="1802"/>
                  </a:lnTo>
                  <a:lnTo>
                    <a:pt x="751" y="1819"/>
                  </a:lnTo>
                  <a:lnTo>
                    <a:pt x="774" y="1829"/>
                  </a:lnTo>
                  <a:lnTo>
                    <a:pt x="795" y="1839"/>
                  </a:lnTo>
                  <a:lnTo>
                    <a:pt x="806" y="1845"/>
                  </a:lnTo>
                  <a:lnTo>
                    <a:pt x="816" y="1852"/>
                  </a:lnTo>
                  <a:lnTo>
                    <a:pt x="826" y="1859"/>
                  </a:lnTo>
                  <a:lnTo>
                    <a:pt x="835" y="1866"/>
                  </a:lnTo>
                  <a:lnTo>
                    <a:pt x="787" y="1916"/>
                  </a:lnTo>
                  <a:lnTo>
                    <a:pt x="36" y="1891"/>
                  </a:lnTo>
                  <a:lnTo>
                    <a:pt x="39" y="1882"/>
                  </a:lnTo>
                  <a:lnTo>
                    <a:pt x="43" y="1872"/>
                  </a:lnTo>
                  <a:lnTo>
                    <a:pt x="47" y="1864"/>
                  </a:lnTo>
                  <a:lnTo>
                    <a:pt x="52" y="1856"/>
                  </a:lnTo>
                  <a:lnTo>
                    <a:pt x="58" y="1849"/>
                  </a:lnTo>
                  <a:lnTo>
                    <a:pt x="65" y="1843"/>
                  </a:lnTo>
                  <a:lnTo>
                    <a:pt x="72" y="1837"/>
                  </a:lnTo>
                  <a:lnTo>
                    <a:pt x="80" y="1831"/>
                  </a:lnTo>
                  <a:lnTo>
                    <a:pt x="98" y="1821"/>
                  </a:lnTo>
                  <a:lnTo>
                    <a:pt x="116" y="1812"/>
                  </a:lnTo>
                  <a:lnTo>
                    <a:pt x="134" y="1803"/>
                  </a:lnTo>
                  <a:lnTo>
                    <a:pt x="153" y="1794"/>
                  </a:lnTo>
                  <a:lnTo>
                    <a:pt x="171" y="1785"/>
                  </a:lnTo>
                  <a:lnTo>
                    <a:pt x="189" y="1774"/>
                  </a:lnTo>
                  <a:lnTo>
                    <a:pt x="197" y="1769"/>
                  </a:lnTo>
                  <a:lnTo>
                    <a:pt x="204" y="1763"/>
                  </a:lnTo>
                  <a:lnTo>
                    <a:pt x="212" y="1756"/>
                  </a:lnTo>
                  <a:lnTo>
                    <a:pt x="218" y="1748"/>
                  </a:lnTo>
                  <a:lnTo>
                    <a:pt x="224" y="1741"/>
                  </a:lnTo>
                  <a:lnTo>
                    <a:pt x="229" y="1732"/>
                  </a:lnTo>
                  <a:lnTo>
                    <a:pt x="234" y="1723"/>
                  </a:lnTo>
                  <a:lnTo>
                    <a:pt x="237" y="1711"/>
                  </a:lnTo>
                  <a:lnTo>
                    <a:pt x="240" y="1700"/>
                  </a:lnTo>
                  <a:lnTo>
                    <a:pt x="242" y="1688"/>
                  </a:lnTo>
                  <a:lnTo>
                    <a:pt x="242" y="1675"/>
                  </a:lnTo>
                  <a:lnTo>
                    <a:pt x="242" y="1661"/>
                  </a:lnTo>
                  <a:lnTo>
                    <a:pt x="249" y="1573"/>
                  </a:lnTo>
                  <a:lnTo>
                    <a:pt x="253" y="1483"/>
                  </a:lnTo>
                  <a:lnTo>
                    <a:pt x="256" y="1394"/>
                  </a:lnTo>
                  <a:lnTo>
                    <a:pt x="258" y="1304"/>
                  </a:lnTo>
                  <a:lnTo>
                    <a:pt x="258" y="1213"/>
                  </a:lnTo>
                  <a:lnTo>
                    <a:pt x="257" y="1123"/>
                  </a:lnTo>
                  <a:lnTo>
                    <a:pt x="256" y="1032"/>
                  </a:lnTo>
                  <a:lnTo>
                    <a:pt x="253" y="942"/>
                  </a:lnTo>
                  <a:lnTo>
                    <a:pt x="250" y="850"/>
                  </a:lnTo>
                  <a:lnTo>
                    <a:pt x="246" y="760"/>
                  </a:lnTo>
                  <a:lnTo>
                    <a:pt x="241" y="669"/>
                  </a:lnTo>
                  <a:lnTo>
                    <a:pt x="237" y="580"/>
                  </a:lnTo>
                  <a:lnTo>
                    <a:pt x="232" y="489"/>
                  </a:lnTo>
                  <a:lnTo>
                    <a:pt x="227" y="400"/>
                  </a:lnTo>
                  <a:lnTo>
                    <a:pt x="222" y="310"/>
                  </a:lnTo>
                  <a:lnTo>
                    <a:pt x="218" y="221"/>
                  </a:lnTo>
                  <a:lnTo>
                    <a:pt x="216" y="208"/>
                  </a:lnTo>
                  <a:lnTo>
                    <a:pt x="213" y="196"/>
                  </a:lnTo>
                  <a:lnTo>
                    <a:pt x="210" y="186"/>
                  </a:lnTo>
                  <a:lnTo>
                    <a:pt x="205" y="177"/>
                  </a:lnTo>
                  <a:lnTo>
                    <a:pt x="199" y="168"/>
                  </a:lnTo>
                  <a:lnTo>
                    <a:pt x="193" y="161"/>
                  </a:lnTo>
                  <a:lnTo>
                    <a:pt x="186" y="154"/>
                  </a:lnTo>
                  <a:lnTo>
                    <a:pt x="179" y="149"/>
                  </a:lnTo>
                  <a:lnTo>
                    <a:pt x="171" y="144"/>
                  </a:lnTo>
                  <a:lnTo>
                    <a:pt x="162" y="139"/>
                  </a:lnTo>
                  <a:lnTo>
                    <a:pt x="153" y="135"/>
                  </a:lnTo>
                  <a:lnTo>
                    <a:pt x="144" y="132"/>
                  </a:lnTo>
                  <a:lnTo>
                    <a:pt x="125" y="126"/>
                  </a:lnTo>
                  <a:lnTo>
                    <a:pt x="105" y="120"/>
                  </a:lnTo>
                  <a:lnTo>
                    <a:pt x="84" y="115"/>
                  </a:lnTo>
                  <a:lnTo>
                    <a:pt x="66" y="110"/>
                  </a:lnTo>
                  <a:lnTo>
                    <a:pt x="57" y="106"/>
                  </a:lnTo>
                  <a:lnTo>
                    <a:pt x="48" y="103"/>
                  </a:lnTo>
                  <a:lnTo>
                    <a:pt x="40" y="99"/>
                  </a:lnTo>
                  <a:lnTo>
                    <a:pt x="32" y="94"/>
                  </a:lnTo>
                  <a:lnTo>
                    <a:pt x="25" y="89"/>
                  </a:lnTo>
                  <a:lnTo>
                    <a:pt x="19" y="83"/>
                  </a:lnTo>
                  <a:lnTo>
                    <a:pt x="14" y="76"/>
                  </a:lnTo>
                  <a:lnTo>
                    <a:pt x="9" y="69"/>
                  </a:lnTo>
                  <a:lnTo>
                    <a:pt x="5" y="59"/>
                  </a:lnTo>
                  <a:lnTo>
                    <a:pt x="3" y="50"/>
                  </a:lnTo>
                  <a:lnTo>
                    <a:pt x="1" y="39"/>
                  </a:lnTo>
                  <a:lnTo>
                    <a:pt x="0" y="27"/>
                  </a:lnTo>
                  <a:lnTo>
                    <a:pt x="61" y="23"/>
                  </a:lnTo>
                  <a:lnTo>
                    <a:pt x="125" y="19"/>
                  </a:lnTo>
                  <a:lnTo>
                    <a:pt x="187" y="15"/>
                  </a:lnTo>
                  <a:lnTo>
                    <a:pt x="251" y="11"/>
                  </a:lnTo>
                  <a:lnTo>
                    <a:pt x="315" y="7"/>
                  </a:lnTo>
                  <a:lnTo>
                    <a:pt x="379" y="4"/>
                  </a:lnTo>
                  <a:lnTo>
                    <a:pt x="444" y="2"/>
                  </a:lnTo>
                  <a:lnTo>
                    <a:pt x="508" y="0"/>
                  </a:lnTo>
                  <a:lnTo>
                    <a:pt x="574" y="0"/>
                  </a:lnTo>
                  <a:lnTo>
                    <a:pt x="638" y="0"/>
                  </a:lnTo>
                  <a:lnTo>
                    <a:pt x="702" y="1"/>
                  </a:lnTo>
                  <a:lnTo>
                    <a:pt x="766" y="4"/>
                  </a:lnTo>
                  <a:lnTo>
                    <a:pt x="829" y="8"/>
                  </a:lnTo>
                  <a:lnTo>
                    <a:pt x="893" y="13"/>
                  </a:lnTo>
                  <a:lnTo>
                    <a:pt x="955" y="19"/>
                  </a:lnTo>
                  <a:lnTo>
                    <a:pt x="1016" y="27"/>
                  </a:lnTo>
                  <a:lnTo>
                    <a:pt x="1044" y="35"/>
                  </a:lnTo>
                  <a:lnTo>
                    <a:pt x="1071" y="44"/>
                  </a:lnTo>
                  <a:lnTo>
                    <a:pt x="1098" y="54"/>
                  </a:lnTo>
                  <a:lnTo>
                    <a:pt x="1124" y="66"/>
                  </a:lnTo>
                  <a:lnTo>
                    <a:pt x="1150" y="80"/>
                  </a:lnTo>
                  <a:lnTo>
                    <a:pt x="1176" y="94"/>
                  </a:lnTo>
                  <a:lnTo>
                    <a:pt x="1201" y="109"/>
                  </a:lnTo>
                  <a:lnTo>
                    <a:pt x="1224" y="126"/>
                  </a:lnTo>
                  <a:lnTo>
                    <a:pt x="1247" y="144"/>
                  </a:lnTo>
                  <a:lnTo>
                    <a:pt x="1268" y="164"/>
                  </a:lnTo>
                  <a:lnTo>
                    <a:pt x="1289" y="184"/>
                  </a:lnTo>
                  <a:lnTo>
                    <a:pt x="1307" y="206"/>
                  </a:lnTo>
                  <a:lnTo>
                    <a:pt x="1325" y="229"/>
                  </a:lnTo>
                  <a:lnTo>
                    <a:pt x="1342" y="254"/>
                  </a:lnTo>
                  <a:lnTo>
                    <a:pt x="1349" y="267"/>
                  </a:lnTo>
                  <a:lnTo>
                    <a:pt x="1356" y="280"/>
                  </a:lnTo>
                  <a:lnTo>
                    <a:pt x="1362" y="293"/>
                  </a:lnTo>
                  <a:lnTo>
                    <a:pt x="1368" y="306"/>
                  </a:lnTo>
                  <a:close/>
                  <a:moveTo>
                    <a:pt x="859" y="185"/>
                  </a:moveTo>
                  <a:lnTo>
                    <a:pt x="816" y="175"/>
                  </a:lnTo>
                  <a:lnTo>
                    <a:pt x="771" y="163"/>
                  </a:lnTo>
                  <a:lnTo>
                    <a:pt x="747" y="158"/>
                  </a:lnTo>
                  <a:lnTo>
                    <a:pt x="724" y="153"/>
                  </a:lnTo>
                  <a:lnTo>
                    <a:pt x="699" y="150"/>
                  </a:lnTo>
                  <a:lnTo>
                    <a:pt x="676" y="147"/>
                  </a:lnTo>
                  <a:lnTo>
                    <a:pt x="653" y="146"/>
                  </a:lnTo>
                  <a:lnTo>
                    <a:pt x="631" y="147"/>
                  </a:lnTo>
                  <a:lnTo>
                    <a:pt x="620" y="149"/>
                  </a:lnTo>
                  <a:lnTo>
                    <a:pt x="610" y="151"/>
                  </a:lnTo>
                  <a:lnTo>
                    <a:pt x="599" y="153"/>
                  </a:lnTo>
                  <a:lnTo>
                    <a:pt x="589" y="156"/>
                  </a:lnTo>
                  <a:lnTo>
                    <a:pt x="579" y="160"/>
                  </a:lnTo>
                  <a:lnTo>
                    <a:pt x="570" y="165"/>
                  </a:lnTo>
                  <a:lnTo>
                    <a:pt x="561" y="170"/>
                  </a:lnTo>
                  <a:lnTo>
                    <a:pt x="551" y="176"/>
                  </a:lnTo>
                  <a:lnTo>
                    <a:pt x="543" y="183"/>
                  </a:lnTo>
                  <a:lnTo>
                    <a:pt x="535" y="191"/>
                  </a:lnTo>
                  <a:lnTo>
                    <a:pt x="527" y="199"/>
                  </a:lnTo>
                  <a:lnTo>
                    <a:pt x="520" y="209"/>
                  </a:lnTo>
                  <a:lnTo>
                    <a:pt x="515" y="292"/>
                  </a:lnTo>
                  <a:lnTo>
                    <a:pt x="511" y="376"/>
                  </a:lnTo>
                  <a:lnTo>
                    <a:pt x="508" y="419"/>
                  </a:lnTo>
                  <a:lnTo>
                    <a:pt x="507" y="461"/>
                  </a:lnTo>
                  <a:lnTo>
                    <a:pt x="506" y="504"/>
                  </a:lnTo>
                  <a:lnTo>
                    <a:pt x="505" y="546"/>
                  </a:lnTo>
                  <a:lnTo>
                    <a:pt x="506" y="589"/>
                  </a:lnTo>
                  <a:lnTo>
                    <a:pt x="507" y="631"/>
                  </a:lnTo>
                  <a:lnTo>
                    <a:pt x="510" y="673"/>
                  </a:lnTo>
                  <a:lnTo>
                    <a:pt x="514" y="714"/>
                  </a:lnTo>
                  <a:lnTo>
                    <a:pt x="519" y="756"/>
                  </a:lnTo>
                  <a:lnTo>
                    <a:pt x="526" y="796"/>
                  </a:lnTo>
                  <a:lnTo>
                    <a:pt x="530" y="816"/>
                  </a:lnTo>
                  <a:lnTo>
                    <a:pt x="534" y="836"/>
                  </a:lnTo>
                  <a:lnTo>
                    <a:pt x="539" y="855"/>
                  </a:lnTo>
                  <a:lnTo>
                    <a:pt x="544" y="874"/>
                  </a:lnTo>
                  <a:lnTo>
                    <a:pt x="568" y="880"/>
                  </a:lnTo>
                  <a:lnTo>
                    <a:pt x="590" y="885"/>
                  </a:lnTo>
                  <a:lnTo>
                    <a:pt x="613" y="889"/>
                  </a:lnTo>
                  <a:lnTo>
                    <a:pt x="635" y="892"/>
                  </a:lnTo>
                  <a:lnTo>
                    <a:pt x="658" y="893"/>
                  </a:lnTo>
                  <a:lnTo>
                    <a:pt x="680" y="894"/>
                  </a:lnTo>
                  <a:lnTo>
                    <a:pt x="702" y="893"/>
                  </a:lnTo>
                  <a:lnTo>
                    <a:pt x="725" y="892"/>
                  </a:lnTo>
                  <a:lnTo>
                    <a:pt x="747" y="889"/>
                  </a:lnTo>
                  <a:lnTo>
                    <a:pt x="769" y="886"/>
                  </a:lnTo>
                  <a:lnTo>
                    <a:pt x="790" y="883"/>
                  </a:lnTo>
                  <a:lnTo>
                    <a:pt x="812" y="879"/>
                  </a:lnTo>
                  <a:lnTo>
                    <a:pt x="854" y="871"/>
                  </a:lnTo>
                  <a:lnTo>
                    <a:pt x="896" y="862"/>
                  </a:lnTo>
                  <a:lnTo>
                    <a:pt x="916" y="855"/>
                  </a:lnTo>
                  <a:lnTo>
                    <a:pt x="936" y="846"/>
                  </a:lnTo>
                  <a:lnTo>
                    <a:pt x="955" y="836"/>
                  </a:lnTo>
                  <a:lnTo>
                    <a:pt x="974" y="825"/>
                  </a:lnTo>
                  <a:lnTo>
                    <a:pt x="992" y="812"/>
                  </a:lnTo>
                  <a:lnTo>
                    <a:pt x="1009" y="799"/>
                  </a:lnTo>
                  <a:lnTo>
                    <a:pt x="1026" y="785"/>
                  </a:lnTo>
                  <a:lnTo>
                    <a:pt x="1041" y="769"/>
                  </a:lnTo>
                  <a:lnTo>
                    <a:pt x="1055" y="753"/>
                  </a:lnTo>
                  <a:lnTo>
                    <a:pt x="1068" y="736"/>
                  </a:lnTo>
                  <a:lnTo>
                    <a:pt x="1080" y="717"/>
                  </a:lnTo>
                  <a:lnTo>
                    <a:pt x="1090" y="699"/>
                  </a:lnTo>
                  <a:lnTo>
                    <a:pt x="1098" y="680"/>
                  </a:lnTo>
                  <a:lnTo>
                    <a:pt x="1105" y="661"/>
                  </a:lnTo>
                  <a:lnTo>
                    <a:pt x="1110" y="641"/>
                  </a:lnTo>
                  <a:lnTo>
                    <a:pt x="1114" y="621"/>
                  </a:lnTo>
                  <a:lnTo>
                    <a:pt x="1117" y="600"/>
                  </a:lnTo>
                  <a:lnTo>
                    <a:pt x="1120" y="579"/>
                  </a:lnTo>
                  <a:lnTo>
                    <a:pt x="1121" y="557"/>
                  </a:lnTo>
                  <a:lnTo>
                    <a:pt x="1121" y="535"/>
                  </a:lnTo>
                  <a:lnTo>
                    <a:pt x="1119" y="514"/>
                  </a:lnTo>
                  <a:lnTo>
                    <a:pt x="1116" y="492"/>
                  </a:lnTo>
                  <a:lnTo>
                    <a:pt x="1112" y="470"/>
                  </a:lnTo>
                  <a:lnTo>
                    <a:pt x="1106" y="448"/>
                  </a:lnTo>
                  <a:lnTo>
                    <a:pt x="1099" y="427"/>
                  </a:lnTo>
                  <a:lnTo>
                    <a:pt x="1091" y="406"/>
                  </a:lnTo>
                  <a:lnTo>
                    <a:pt x="1082" y="385"/>
                  </a:lnTo>
                  <a:lnTo>
                    <a:pt x="1071" y="365"/>
                  </a:lnTo>
                  <a:lnTo>
                    <a:pt x="1060" y="346"/>
                  </a:lnTo>
                  <a:lnTo>
                    <a:pt x="1047" y="328"/>
                  </a:lnTo>
                  <a:lnTo>
                    <a:pt x="1033" y="310"/>
                  </a:lnTo>
                  <a:lnTo>
                    <a:pt x="1016" y="294"/>
                  </a:lnTo>
                  <a:lnTo>
                    <a:pt x="859" y="185"/>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23"/>
            <p:cNvSpPr>
              <a:spLocks/>
            </p:cNvSpPr>
            <p:nvPr/>
          </p:nvSpPr>
          <p:spPr bwMode="auto">
            <a:xfrm>
              <a:off x="1148" y="1494"/>
              <a:ext cx="188" cy="202"/>
            </a:xfrm>
            <a:custGeom>
              <a:avLst/>
              <a:gdLst/>
              <a:ahLst/>
              <a:cxnLst>
                <a:cxn ang="0">
                  <a:pos x="1225" y="434"/>
                </a:cxn>
                <a:cxn ang="0">
                  <a:pos x="1192" y="458"/>
                </a:cxn>
                <a:cxn ang="0">
                  <a:pos x="1110" y="449"/>
                </a:cxn>
                <a:cxn ang="0">
                  <a:pos x="1069" y="461"/>
                </a:cxn>
                <a:cxn ang="0">
                  <a:pos x="1052" y="486"/>
                </a:cxn>
                <a:cxn ang="0">
                  <a:pos x="1038" y="562"/>
                </a:cxn>
                <a:cxn ang="0">
                  <a:pos x="1004" y="774"/>
                </a:cxn>
                <a:cxn ang="0">
                  <a:pos x="986" y="992"/>
                </a:cxn>
                <a:cxn ang="0">
                  <a:pos x="987" y="1210"/>
                </a:cxn>
                <a:cxn ang="0">
                  <a:pos x="1286" y="1168"/>
                </a:cxn>
                <a:cxn ang="0">
                  <a:pos x="1476" y="1102"/>
                </a:cxn>
                <a:cxn ang="0">
                  <a:pos x="1573" y="1051"/>
                </a:cxn>
                <a:cxn ang="0">
                  <a:pos x="1660" y="983"/>
                </a:cxn>
                <a:cxn ang="0">
                  <a:pos x="1671" y="941"/>
                </a:cxn>
                <a:cxn ang="0">
                  <a:pos x="1620" y="847"/>
                </a:cxn>
                <a:cxn ang="0">
                  <a:pos x="1610" y="810"/>
                </a:cxn>
                <a:cxn ang="0">
                  <a:pos x="1622" y="780"/>
                </a:cxn>
                <a:cxn ang="0">
                  <a:pos x="1695" y="797"/>
                </a:cxn>
                <a:cxn ang="0">
                  <a:pos x="1830" y="902"/>
                </a:cxn>
                <a:cxn ang="0">
                  <a:pos x="2064" y="1113"/>
                </a:cxn>
                <a:cxn ang="0">
                  <a:pos x="2053" y="1167"/>
                </a:cxn>
                <a:cxn ang="0">
                  <a:pos x="2023" y="1182"/>
                </a:cxn>
                <a:cxn ang="0">
                  <a:pos x="1948" y="1161"/>
                </a:cxn>
                <a:cxn ang="0">
                  <a:pos x="1865" y="1140"/>
                </a:cxn>
                <a:cxn ang="0">
                  <a:pos x="1818" y="1154"/>
                </a:cxn>
                <a:cxn ang="0">
                  <a:pos x="1675" y="1202"/>
                </a:cxn>
                <a:cxn ang="0">
                  <a:pos x="1333" y="1276"/>
                </a:cxn>
                <a:cxn ang="0">
                  <a:pos x="1134" y="1330"/>
                </a:cxn>
                <a:cxn ang="0">
                  <a:pos x="980" y="1399"/>
                </a:cxn>
                <a:cxn ang="0">
                  <a:pos x="843" y="1498"/>
                </a:cxn>
                <a:cxn ang="0">
                  <a:pos x="424" y="2014"/>
                </a:cxn>
                <a:cxn ang="0">
                  <a:pos x="434" y="2058"/>
                </a:cxn>
                <a:cxn ang="0">
                  <a:pos x="494" y="2128"/>
                </a:cxn>
                <a:cxn ang="0">
                  <a:pos x="525" y="2173"/>
                </a:cxn>
                <a:cxn ang="0">
                  <a:pos x="512" y="2199"/>
                </a:cxn>
                <a:cxn ang="0">
                  <a:pos x="450" y="2208"/>
                </a:cxn>
                <a:cxn ang="0">
                  <a:pos x="345" y="2140"/>
                </a:cxn>
                <a:cxn ang="0">
                  <a:pos x="177" y="1989"/>
                </a:cxn>
                <a:cxn ang="0">
                  <a:pos x="7" y="1851"/>
                </a:cxn>
                <a:cxn ang="0">
                  <a:pos x="3" y="1813"/>
                </a:cxn>
                <a:cxn ang="0">
                  <a:pos x="26" y="1792"/>
                </a:cxn>
                <a:cxn ang="0">
                  <a:pos x="60" y="1789"/>
                </a:cxn>
                <a:cxn ang="0">
                  <a:pos x="138" y="1810"/>
                </a:cxn>
                <a:cxn ang="0">
                  <a:pos x="197" y="1808"/>
                </a:cxn>
                <a:cxn ang="0">
                  <a:pos x="248" y="1779"/>
                </a:cxn>
                <a:cxn ang="0">
                  <a:pos x="742" y="993"/>
                </a:cxn>
                <a:cxn ang="0">
                  <a:pos x="784" y="657"/>
                </a:cxn>
                <a:cxn ang="0">
                  <a:pos x="796" y="386"/>
                </a:cxn>
                <a:cxn ang="0">
                  <a:pos x="786" y="216"/>
                </a:cxn>
                <a:cxn ang="0">
                  <a:pos x="751" y="135"/>
                </a:cxn>
                <a:cxn ang="0">
                  <a:pos x="702" y="58"/>
                </a:cxn>
                <a:cxn ang="0">
                  <a:pos x="703" y="29"/>
                </a:cxn>
                <a:cxn ang="0">
                  <a:pos x="725" y="4"/>
                </a:cxn>
                <a:cxn ang="0">
                  <a:pos x="854" y="97"/>
                </a:cxn>
                <a:cxn ang="0">
                  <a:pos x="1071" y="264"/>
                </a:cxn>
                <a:cxn ang="0">
                  <a:pos x="1216" y="400"/>
                </a:cxn>
              </a:cxnLst>
              <a:rect l="0" t="0" r="r" b="b"/>
              <a:pathLst>
                <a:path w="2064" h="2215">
                  <a:moveTo>
                    <a:pt x="1216" y="400"/>
                  </a:moveTo>
                  <a:lnTo>
                    <a:pt x="1220" y="409"/>
                  </a:lnTo>
                  <a:lnTo>
                    <a:pt x="1223" y="418"/>
                  </a:lnTo>
                  <a:lnTo>
                    <a:pt x="1225" y="426"/>
                  </a:lnTo>
                  <a:lnTo>
                    <a:pt x="1225" y="434"/>
                  </a:lnTo>
                  <a:lnTo>
                    <a:pt x="1225" y="442"/>
                  </a:lnTo>
                  <a:lnTo>
                    <a:pt x="1223" y="449"/>
                  </a:lnTo>
                  <a:lnTo>
                    <a:pt x="1220" y="455"/>
                  </a:lnTo>
                  <a:lnTo>
                    <a:pt x="1216" y="460"/>
                  </a:lnTo>
                  <a:lnTo>
                    <a:pt x="1192" y="458"/>
                  </a:lnTo>
                  <a:lnTo>
                    <a:pt x="1165" y="454"/>
                  </a:lnTo>
                  <a:lnTo>
                    <a:pt x="1151" y="452"/>
                  </a:lnTo>
                  <a:lnTo>
                    <a:pt x="1137" y="450"/>
                  </a:lnTo>
                  <a:lnTo>
                    <a:pt x="1123" y="449"/>
                  </a:lnTo>
                  <a:lnTo>
                    <a:pt x="1110" y="449"/>
                  </a:lnTo>
                  <a:lnTo>
                    <a:pt x="1097" y="451"/>
                  </a:lnTo>
                  <a:lnTo>
                    <a:pt x="1086" y="454"/>
                  </a:lnTo>
                  <a:lnTo>
                    <a:pt x="1080" y="456"/>
                  </a:lnTo>
                  <a:lnTo>
                    <a:pt x="1075" y="458"/>
                  </a:lnTo>
                  <a:lnTo>
                    <a:pt x="1069" y="461"/>
                  </a:lnTo>
                  <a:lnTo>
                    <a:pt x="1065" y="465"/>
                  </a:lnTo>
                  <a:lnTo>
                    <a:pt x="1061" y="469"/>
                  </a:lnTo>
                  <a:lnTo>
                    <a:pt x="1057" y="474"/>
                  </a:lnTo>
                  <a:lnTo>
                    <a:pt x="1054" y="480"/>
                  </a:lnTo>
                  <a:lnTo>
                    <a:pt x="1052" y="486"/>
                  </a:lnTo>
                  <a:lnTo>
                    <a:pt x="1050" y="494"/>
                  </a:lnTo>
                  <a:lnTo>
                    <a:pt x="1048" y="502"/>
                  </a:lnTo>
                  <a:lnTo>
                    <a:pt x="1047" y="510"/>
                  </a:lnTo>
                  <a:lnTo>
                    <a:pt x="1047" y="520"/>
                  </a:lnTo>
                  <a:lnTo>
                    <a:pt x="1038" y="562"/>
                  </a:lnTo>
                  <a:lnTo>
                    <a:pt x="1030" y="603"/>
                  </a:lnTo>
                  <a:lnTo>
                    <a:pt x="1023" y="645"/>
                  </a:lnTo>
                  <a:lnTo>
                    <a:pt x="1016" y="687"/>
                  </a:lnTo>
                  <a:lnTo>
                    <a:pt x="1009" y="731"/>
                  </a:lnTo>
                  <a:lnTo>
                    <a:pt x="1004" y="774"/>
                  </a:lnTo>
                  <a:lnTo>
                    <a:pt x="999" y="817"/>
                  </a:lnTo>
                  <a:lnTo>
                    <a:pt x="994" y="860"/>
                  </a:lnTo>
                  <a:lnTo>
                    <a:pt x="991" y="905"/>
                  </a:lnTo>
                  <a:lnTo>
                    <a:pt x="988" y="948"/>
                  </a:lnTo>
                  <a:lnTo>
                    <a:pt x="986" y="992"/>
                  </a:lnTo>
                  <a:lnTo>
                    <a:pt x="985" y="1036"/>
                  </a:lnTo>
                  <a:lnTo>
                    <a:pt x="984" y="1080"/>
                  </a:lnTo>
                  <a:lnTo>
                    <a:pt x="984" y="1123"/>
                  </a:lnTo>
                  <a:lnTo>
                    <a:pt x="985" y="1167"/>
                  </a:lnTo>
                  <a:lnTo>
                    <a:pt x="987" y="1210"/>
                  </a:lnTo>
                  <a:lnTo>
                    <a:pt x="1023" y="1235"/>
                  </a:lnTo>
                  <a:lnTo>
                    <a:pt x="1111" y="1213"/>
                  </a:lnTo>
                  <a:lnTo>
                    <a:pt x="1198" y="1191"/>
                  </a:lnTo>
                  <a:lnTo>
                    <a:pt x="1243" y="1180"/>
                  </a:lnTo>
                  <a:lnTo>
                    <a:pt x="1286" y="1168"/>
                  </a:lnTo>
                  <a:lnTo>
                    <a:pt x="1330" y="1155"/>
                  </a:lnTo>
                  <a:lnTo>
                    <a:pt x="1372" y="1142"/>
                  </a:lnTo>
                  <a:lnTo>
                    <a:pt x="1415" y="1127"/>
                  </a:lnTo>
                  <a:lnTo>
                    <a:pt x="1456" y="1111"/>
                  </a:lnTo>
                  <a:lnTo>
                    <a:pt x="1476" y="1102"/>
                  </a:lnTo>
                  <a:lnTo>
                    <a:pt x="1496" y="1093"/>
                  </a:lnTo>
                  <a:lnTo>
                    <a:pt x="1516" y="1083"/>
                  </a:lnTo>
                  <a:lnTo>
                    <a:pt x="1535" y="1073"/>
                  </a:lnTo>
                  <a:lnTo>
                    <a:pt x="1555" y="1062"/>
                  </a:lnTo>
                  <a:lnTo>
                    <a:pt x="1573" y="1051"/>
                  </a:lnTo>
                  <a:lnTo>
                    <a:pt x="1592" y="1039"/>
                  </a:lnTo>
                  <a:lnTo>
                    <a:pt x="1609" y="1025"/>
                  </a:lnTo>
                  <a:lnTo>
                    <a:pt x="1627" y="1012"/>
                  </a:lnTo>
                  <a:lnTo>
                    <a:pt x="1644" y="998"/>
                  </a:lnTo>
                  <a:lnTo>
                    <a:pt x="1660" y="983"/>
                  </a:lnTo>
                  <a:lnTo>
                    <a:pt x="1676" y="968"/>
                  </a:lnTo>
                  <a:lnTo>
                    <a:pt x="1676" y="961"/>
                  </a:lnTo>
                  <a:lnTo>
                    <a:pt x="1675" y="954"/>
                  </a:lnTo>
                  <a:lnTo>
                    <a:pt x="1673" y="948"/>
                  </a:lnTo>
                  <a:lnTo>
                    <a:pt x="1671" y="941"/>
                  </a:lnTo>
                  <a:lnTo>
                    <a:pt x="1666" y="927"/>
                  </a:lnTo>
                  <a:lnTo>
                    <a:pt x="1659" y="914"/>
                  </a:lnTo>
                  <a:lnTo>
                    <a:pt x="1643" y="887"/>
                  </a:lnTo>
                  <a:lnTo>
                    <a:pt x="1627" y="860"/>
                  </a:lnTo>
                  <a:lnTo>
                    <a:pt x="1620" y="847"/>
                  </a:lnTo>
                  <a:lnTo>
                    <a:pt x="1615" y="835"/>
                  </a:lnTo>
                  <a:lnTo>
                    <a:pt x="1613" y="828"/>
                  </a:lnTo>
                  <a:lnTo>
                    <a:pt x="1611" y="822"/>
                  </a:lnTo>
                  <a:lnTo>
                    <a:pt x="1611" y="816"/>
                  </a:lnTo>
                  <a:lnTo>
                    <a:pt x="1610" y="810"/>
                  </a:lnTo>
                  <a:lnTo>
                    <a:pt x="1611" y="804"/>
                  </a:lnTo>
                  <a:lnTo>
                    <a:pt x="1612" y="798"/>
                  </a:lnTo>
                  <a:lnTo>
                    <a:pt x="1615" y="792"/>
                  </a:lnTo>
                  <a:lnTo>
                    <a:pt x="1618" y="786"/>
                  </a:lnTo>
                  <a:lnTo>
                    <a:pt x="1622" y="780"/>
                  </a:lnTo>
                  <a:lnTo>
                    <a:pt x="1627" y="774"/>
                  </a:lnTo>
                  <a:lnTo>
                    <a:pt x="1633" y="768"/>
                  </a:lnTo>
                  <a:lnTo>
                    <a:pt x="1640" y="763"/>
                  </a:lnTo>
                  <a:lnTo>
                    <a:pt x="1667" y="779"/>
                  </a:lnTo>
                  <a:lnTo>
                    <a:pt x="1695" y="797"/>
                  </a:lnTo>
                  <a:lnTo>
                    <a:pt x="1722" y="816"/>
                  </a:lnTo>
                  <a:lnTo>
                    <a:pt x="1749" y="836"/>
                  </a:lnTo>
                  <a:lnTo>
                    <a:pt x="1776" y="857"/>
                  </a:lnTo>
                  <a:lnTo>
                    <a:pt x="1803" y="879"/>
                  </a:lnTo>
                  <a:lnTo>
                    <a:pt x="1830" y="902"/>
                  </a:lnTo>
                  <a:lnTo>
                    <a:pt x="1857" y="924"/>
                  </a:lnTo>
                  <a:lnTo>
                    <a:pt x="1910" y="971"/>
                  </a:lnTo>
                  <a:lnTo>
                    <a:pt x="1962" y="1019"/>
                  </a:lnTo>
                  <a:lnTo>
                    <a:pt x="2014" y="1067"/>
                  </a:lnTo>
                  <a:lnTo>
                    <a:pt x="2064" y="1113"/>
                  </a:lnTo>
                  <a:lnTo>
                    <a:pt x="2064" y="1128"/>
                  </a:lnTo>
                  <a:lnTo>
                    <a:pt x="2062" y="1141"/>
                  </a:lnTo>
                  <a:lnTo>
                    <a:pt x="2060" y="1151"/>
                  </a:lnTo>
                  <a:lnTo>
                    <a:pt x="2057" y="1160"/>
                  </a:lnTo>
                  <a:lnTo>
                    <a:pt x="2053" y="1167"/>
                  </a:lnTo>
                  <a:lnTo>
                    <a:pt x="2048" y="1173"/>
                  </a:lnTo>
                  <a:lnTo>
                    <a:pt x="2043" y="1177"/>
                  </a:lnTo>
                  <a:lnTo>
                    <a:pt x="2037" y="1180"/>
                  </a:lnTo>
                  <a:lnTo>
                    <a:pt x="2030" y="1182"/>
                  </a:lnTo>
                  <a:lnTo>
                    <a:pt x="2023" y="1182"/>
                  </a:lnTo>
                  <a:lnTo>
                    <a:pt x="2015" y="1182"/>
                  </a:lnTo>
                  <a:lnTo>
                    <a:pt x="2007" y="1180"/>
                  </a:lnTo>
                  <a:lnTo>
                    <a:pt x="1988" y="1176"/>
                  </a:lnTo>
                  <a:lnTo>
                    <a:pt x="1969" y="1169"/>
                  </a:lnTo>
                  <a:lnTo>
                    <a:pt x="1948" y="1161"/>
                  </a:lnTo>
                  <a:lnTo>
                    <a:pt x="1928" y="1154"/>
                  </a:lnTo>
                  <a:lnTo>
                    <a:pt x="1907" y="1147"/>
                  </a:lnTo>
                  <a:lnTo>
                    <a:pt x="1886" y="1142"/>
                  </a:lnTo>
                  <a:lnTo>
                    <a:pt x="1875" y="1141"/>
                  </a:lnTo>
                  <a:lnTo>
                    <a:pt x="1865" y="1140"/>
                  </a:lnTo>
                  <a:lnTo>
                    <a:pt x="1855" y="1141"/>
                  </a:lnTo>
                  <a:lnTo>
                    <a:pt x="1845" y="1142"/>
                  </a:lnTo>
                  <a:lnTo>
                    <a:pt x="1835" y="1145"/>
                  </a:lnTo>
                  <a:lnTo>
                    <a:pt x="1826" y="1149"/>
                  </a:lnTo>
                  <a:lnTo>
                    <a:pt x="1818" y="1154"/>
                  </a:lnTo>
                  <a:lnTo>
                    <a:pt x="1810" y="1161"/>
                  </a:lnTo>
                  <a:lnTo>
                    <a:pt x="1777" y="1172"/>
                  </a:lnTo>
                  <a:lnTo>
                    <a:pt x="1744" y="1182"/>
                  </a:lnTo>
                  <a:lnTo>
                    <a:pt x="1710" y="1192"/>
                  </a:lnTo>
                  <a:lnTo>
                    <a:pt x="1675" y="1202"/>
                  </a:lnTo>
                  <a:lnTo>
                    <a:pt x="1608" y="1218"/>
                  </a:lnTo>
                  <a:lnTo>
                    <a:pt x="1539" y="1233"/>
                  </a:lnTo>
                  <a:lnTo>
                    <a:pt x="1470" y="1247"/>
                  </a:lnTo>
                  <a:lnTo>
                    <a:pt x="1401" y="1261"/>
                  </a:lnTo>
                  <a:lnTo>
                    <a:pt x="1333" y="1276"/>
                  </a:lnTo>
                  <a:lnTo>
                    <a:pt x="1266" y="1292"/>
                  </a:lnTo>
                  <a:lnTo>
                    <a:pt x="1232" y="1300"/>
                  </a:lnTo>
                  <a:lnTo>
                    <a:pt x="1199" y="1310"/>
                  </a:lnTo>
                  <a:lnTo>
                    <a:pt x="1166" y="1320"/>
                  </a:lnTo>
                  <a:lnTo>
                    <a:pt x="1134" y="1330"/>
                  </a:lnTo>
                  <a:lnTo>
                    <a:pt x="1103" y="1342"/>
                  </a:lnTo>
                  <a:lnTo>
                    <a:pt x="1070" y="1354"/>
                  </a:lnTo>
                  <a:lnTo>
                    <a:pt x="1040" y="1369"/>
                  </a:lnTo>
                  <a:lnTo>
                    <a:pt x="1010" y="1383"/>
                  </a:lnTo>
                  <a:lnTo>
                    <a:pt x="980" y="1399"/>
                  </a:lnTo>
                  <a:lnTo>
                    <a:pt x="952" y="1416"/>
                  </a:lnTo>
                  <a:lnTo>
                    <a:pt x="923" y="1434"/>
                  </a:lnTo>
                  <a:lnTo>
                    <a:pt x="895" y="1454"/>
                  </a:lnTo>
                  <a:lnTo>
                    <a:pt x="868" y="1475"/>
                  </a:lnTo>
                  <a:lnTo>
                    <a:pt x="843" y="1498"/>
                  </a:lnTo>
                  <a:lnTo>
                    <a:pt x="818" y="1522"/>
                  </a:lnTo>
                  <a:lnTo>
                    <a:pt x="793" y="1549"/>
                  </a:lnTo>
                  <a:lnTo>
                    <a:pt x="430" y="1996"/>
                  </a:lnTo>
                  <a:lnTo>
                    <a:pt x="426" y="2005"/>
                  </a:lnTo>
                  <a:lnTo>
                    <a:pt x="424" y="2014"/>
                  </a:lnTo>
                  <a:lnTo>
                    <a:pt x="424" y="2024"/>
                  </a:lnTo>
                  <a:lnTo>
                    <a:pt x="424" y="2033"/>
                  </a:lnTo>
                  <a:lnTo>
                    <a:pt x="426" y="2041"/>
                  </a:lnTo>
                  <a:lnTo>
                    <a:pt x="430" y="2050"/>
                  </a:lnTo>
                  <a:lnTo>
                    <a:pt x="434" y="2058"/>
                  </a:lnTo>
                  <a:lnTo>
                    <a:pt x="439" y="2067"/>
                  </a:lnTo>
                  <a:lnTo>
                    <a:pt x="451" y="2083"/>
                  </a:lnTo>
                  <a:lnTo>
                    <a:pt x="465" y="2098"/>
                  </a:lnTo>
                  <a:lnTo>
                    <a:pt x="480" y="2114"/>
                  </a:lnTo>
                  <a:lnTo>
                    <a:pt x="494" y="2128"/>
                  </a:lnTo>
                  <a:lnTo>
                    <a:pt x="507" y="2142"/>
                  </a:lnTo>
                  <a:lnTo>
                    <a:pt x="517" y="2155"/>
                  </a:lnTo>
                  <a:lnTo>
                    <a:pt x="521" y="2161"/>
                  </a:lnTo>
                  <a:lnTo>
                    <a:pt x="523" y="2167"/>
                  </a:lnTo>
                  <a:lnTo>
                    <a:pt x="525" y="2173"/>
                  </a:lnTo>
                  <a:lnTo>
                    <a:pt x="525" y="2178"/>
                  </a:lnTo>
                  <a:lnTo>
                    <a:pt x="524" y="2183"/>
                  </a:lnTo>
                  <a:lnTo>
                    <a:pt x="522" y="2190"/>
                  </a:lnTo>
                  <a:lnTo>
                    <a:pt x="518" y="2194"/>
                  </a:lnTo>
                  <a:lnTo>
                    <a:pt x="512" y="2199"/>
                  </a:lnTo>
                  <a:lnTo>
                    <a:pt x="504" y="2203"/>
                  </a:lnTo>
                  <a:lnTo>
                    <a:pt x="494" y="2207"/>
                  </a:lnTo>
                  <a:lnTo>
                    <a:pt x="481" y="2211"/>
                  </a:lnTo>
                  <a:lnTo>
                    <a:pt x="467" y="2215"/>
                  </a:lnTo>
                  <a:lnTo>
                    <a:pt x="450" y="2208"/>
                  </a:lnTo>
                  <a:lnTo>
                    <a:pt x="435" y="2200"/>
                  </a:lnTo>
                  <a:lnTo>
                    <a:pt x="419" y="2191"/>
                  </a:lnTo>
                  <a:lnTo>
                    <a:pt x="404" y="2181"/>
                  </a:lnTo>
                  <a:lnTo>
                    <a:pt x="374" y="2162"/>
                  </a:lnTo>
                  <a:lnTo>
                    <a:pt x="345" y="2140"/>
                  </a:lnTo>
                  <a:lnTo>
                    <a:pt x="317" y="2117"/>
                  </a:lnTo>
                  <a:lnTo>
                    <a:pt x="287" y="2093"/>
                  </a:lnTo>
                  <a:lnTo>
                    <a:pt x="259" y="2068"/>
                  </a:lnTo>
                  <a:lnTo>
                    <a:pt x="232" y="2042"/>
                  </a:lnTo>
                  <a:lnTo>
                    <a:pt x="177" y="1989"/>
                  </a:lnTo>
                  <a:lnTo>
                    <a:pt x="121" y="1939"/>
                  </a:lnTo>
                  <a:lnTo>
                    <a:pt x="93" y="1915"/>
                  </a:lnTo>
                  <a:lnTo>
                    <a:pt x="64" y="1892"/>
                  </a:lnTo>
                  <a:lnTo>
                    <a:pt x="36" y="1871"/>
                  </a:lnTo>
                  <a:lnTo>
                    <a:pt x="7" y="1851"/>
                  </a:lnTo>
                  <a:lnTo>
                    <a:pt x="3" y="1842"/>
                  </a:lnTo>
                  <a:lnTo>
                    <a:pt x="1" y="1834"/>
                  </a:lnTo>
                  <a:lnTo>
                    <a:pt x="0" y="1826"/>
                  </a:lnTo>
                  <a:lnTo>
                    <a:pt x="1" y="1820"/>
                  </a:lnTo>
                  <a:lnTo>
                    <a:pt x="3" y="1813"/>
                  </a:lnTo>
                  <a:lnTo>
                    <a:pt x="6" y="1808"/>
                  </a:lnTo>
                  <a:lnTo>
                    <a:pt x="10" y="1803"/>
                  </a:lnTo>
                  <a:lnTo>
                    <a:pt x="14" y="1798"/>
                  </a:lnTo>
                  <a:lnTo>
                    <a:pt x="20" y="1795"/>
                  </a:lnTo>
                  <a:lnTo>
                    <a:pt x="26" y="1792"/>
                  </a:lnTo>
                  <a:lnTo>
                    <a:pt x="32" y="1790"/>
                  </a:lnTo>
                  <a:lnTo>
                    <a:pt x="39" y="1788"/>
                  </a:lnTo>
                  <a:lnTo>
                    <a:pt x="46" y="1788"/>
                  </a:lnTo>
                  <a:lnTo>
                    <a:pt x="53" y="1788"/>
                  </a:lnTo>
                  <a:lnTo>
                    <a:pt x="60" y="1789"/>
                  </a:lnTo>
                  <a:lnTo>
                    <a:pt x="67" y="1791"/>
                  </a:lnTo>
                  <a:lnTo>
                    <a:pt x="90" y="1799"/>
                  </a:lnTo>
                  <a:lnTo>
                    <a:pt x="114" y="1806"/>
                  </a:lnTo>
                  <a:lnTo>
                    <a:pt x="126" y="1808"/>
                  </a:lnTo>
                  <a:lnTo>
                    <a:pt x="138" y="1810"/>
                  </a:lnTo>
                  <a:lnTo>
                    <a:pt x="151" y="1811"/>
                  </a:lnTo>
                  <a:lnTo>
                    <a:pt x="163" y="1812"/>
                  </a:lnTo>
                  <a:lnTo>
                    <a:pt x="174" y="1811"/>
                  </a:lnTo>
                  <a:lnTo>
                    <a:pt x="186" y="1810"/>
                  </a:lnTo>
                  <a:lnTo>
                    <a:pt x="197" y="1808"/>
                  </a:lnTo>
                  <a:lnTo>
                    <a:pt x="208" y="1804"/>
                  </a:lnTo>
                  <a:lnTo>
                    <a:pt x="219" y="1800"/>
                  </a:lnTo>
                  <a:lnTo>
                    <a:pt x="229" y="1794"/>
                  </a:lnTo>
                  <a:lnTo>
                    <a:pt x="239" y="1787"/>
                  </a:lnTo>
                  <a:lnTo>
                    <a:pt x="248" y="1779"/>
                  </a:lnTo>
                  <a:lnTo>
                    <a:pt x="708" y="1259"/>
                  </a:lnTo>
                  <a:lnTo>
                    <a:pt x="716" y="1192"/>
                  </a:lnTo>
                  <a:lnTo>
                    <a:pt x="724" y="1126"/>
                  </a:lnTo>
                  <a:lnTo>
                    <a:pt x="732" y="1060"/>
                  </a:lnTo>
                  <a:lnTo>
                    <a:pt x="742" y="993"/>
                  </a:lnTo>
                  <a:lnTo>
                    <a:pt x="751" y="927"/>
                  </a:lnTo>
                  <a:lnTo>
                    <a:pt x="760" y="859"/>
                  </a:lnTo>
                  <a:lnTo>
                    <a:pt x="769" y="792"/>
                  </a:lnTo>
                  <a:lnTo>
                    <a:pt x="777" y="725"/>
                  </a:lnTo>
                  <a:lnTo>
                    <a:pt x="784" y="657"/>
                  </a:lnTo>
                  <a:lnTo>
                    <a:pt x="789" y="590"/>
                  </a:lnTo>
                  <a:lnTo>
                    <a:pt x="793" y="521"/>
                  </a:lnTo>
                  <a:lnTo>
                    <a:pt x="796" y="454"/>
                  </a:lnTo>
                  <a:lnTo>
                    <a:pt x="796" y="420"/>
                  </a:lnTo>
                  <a:lnTo>
                    <a:pt x="796" y="386"/>
                  </a:lnTo>
                  <a:lnTo>
                    <a:pt x="795" y="351"/>
                  </a:lnTo>
                  <a:lnTo>
                    <a:pt x="794" y="318"/>
                  </a:lnTo>
                  <a:lnTo>
                    <a:pt x="792" y="284"/>
                  </a:lnTo>
                  <a:lnTo>
                    <a:pt x="789" y="250"/>
                  </a:lnTo>
                  <a:lnTo>
                    <a:pt x="786" y="216"/>
                  </a:lnTo>
                  <a:lnTo>
                    <a:pt x="782" y="181"/>
                  </a:lnTo>
                  <a:lnTo>
                    <a:pt x="776" y="170"/>
                  </a:lnTo>
                  <a:lnTo>
                    <a:pt x="769" y="158"/>
                  </a:lnTo>
                  <a:lnTo>
                    <a:pt x="760" y="146"/>
                  </a:lnTo>
                  <a:lnTo>
                    <a:pt x="751" y="135"/>
                  </a:lnTo>
                  <a:lnTo>
                    <a:pt x="733" y="111"/>
                  </a:lnTo>
                  <a:lnTo>
                    <a:pt x="716" y="87"/>
                  </a:lnTo>
                  <a:lnTo>
                    <a:pt x="709" y="75"/>
                  </a:lnTo>
                  <a:lnTo>
                    <a:pt x="704" y="63"/>
                  </a:lnTo>
                  <a:lnTo>
                    <a:pt x="702" y="58"/>
                  </a:lnTo>
                  <a:lnTo>
                    <a:pt x="701" y="52"/>
                  </a:lnTo>
                  <a:lnTo>
                    <a:pt x="701" y="46"/>
                  </a:lnTo>
                  <a:lnTo>
                    <a:pt x="701" y="40"/>
                  </a:lnTo>
                  <a:lnTo>
                    <a:pt x="702" y="35"/>
                  </a:lnTo>
                  <a:lnTo>
                    <a:pt x="703" y="29"/>
                  </a:lnTo>
                  <a:lnTo>
                    <a:pt x="706" y="24"/>
                  </a:lnTo>
                  <a:lnTo>
                    <a:pt x="709" y="19"/>
                  </a:lnTo>
                  <a:lnTo>
                    <a:pt x="713" y="14"/>
                  </a:lnTo>
                  <a:lnTo>
                    <a:pt x="719" y="9"/>
                  </a:lnTo>
                  <a:lnTo>
                    <a:pt x="725" y="4"/>
                  </a:lnTo>
                  <a:lnTo>
                    <a:pt x="732" y="0"/>
                  </a:lnTo>
                  <a:lnTo>
                    <a:pt x="762" y="24"/>
                  </a:lnTo>
                  <a:lnTo>
                    <a:pt x="793" y="50"/>
                  </a:lnTo>
                  <a:lnTo>
                    <a:pt x="823" y="73"/>
                  </a:lnTo>
                  <a:lnTo>
                    <a:pt x="854" y="97"/>
                  </a:lnTo>
                  <a:lnTo>
                    <a:pt x="916" y="143"/>
                  </a:lnTo>
                  <a:lnTo>
                    <a:pt x="979" y="190"/>
                  </a:lnTo>
                  <a:lnTo>
                    <a:pt x="1010" y="215"/>
                  </a:lnTo>
                  <a:lnTo>
                    <a:pt x="1041" y="239"/>
                  </a:lnTo>
                  <a:lnTo>
                    <a:pt x="1071" y="264"/>
                  </a:lnTo>
                  <a:lnTo>
                    <a:pt x="1102" y="289"/>
                  </a:lnTo>
                  <a:lnTo>
                    <a:pt x="1132" y="315"/>
                  </a:lnTo>
                  <a:lnTo>
                    <a:pt x="1161" y="342"/>
                  </a:lnTo>
                  <a:lnTo>
                    <a:pt x="1189" y="370"/>
                  </a:lnTo>
                  <a:lnTo>
                    <a:pt x="1216" y="400"/>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24"/>
            <p:cNvSpPr>
              <a:spLocks/>
            </p:cNvSpPr>
            <p:nvPr/>
          </p:nvSpPr>
          <p:spPr bwMode="auto">
            <a:xfrm>
              <a:off x="153" y="1540"/>
              <a:ext cx="173" cy="158"/>
            </a:xfrm>
            <a:custGeom>
              <a:avLst/>
              <a:gdLst/>
              <a:ahLst/>
              <a:cxnLst>
                <a:cxn ang="0">
                  <a:pos x="504" y="105"/>
                </a:cxn>
                <a:cxn ang="0">
                  <a:pos x="494" y="145"/>
                </a:cxn>
                <a:cxn ang="0">
                  <a:pos x="490" y="183"/>
                </a:cxn>
                <a:cxn ang="0">
                  <a:pos x="494" y="222"/>
                </a:cxn>
                <a:cxn ang="0">
                  <a:pos x="509" y="257"/>
                </a:cxn>
                <a:cxn ang="0">
                  <a:pos x="708" y="456"/>
                </a:cxn>
                <a:cxn ang="0">
                  <a:pos x="914" y="656"/>
                </a:cxn>
                <a:cxn ang="0">
                  <a:pos x="1122" y="854"/>
                </a:cxn>
                <a:cxn ang="0">
                  <a:pos x="1334" y="1046"/>
                </a:cxn>
                <a:cxn ang="0">
                  <a:pos x="1550" y="1228"/>
                </a:cxn>
                <a:cxn ang="0">
                  <a:pos x="1642" y="1294"/>
                </a:cxn>
                <a:cxn ang="0">
                  <a:pos x="1671" y="1299"/>
                </a:cxn>
                <a:cxn ang="0">
                  <a:pos x="1698" y="1296"/>
                </a:cxn>
                <a:cxn ang="0">
                  <a:pos x="1749" y="1276"/>
                </a:cxn>
                <a:cxn ang="0">
                  <a:pos x="1798" y="1250"/>
                </a:cxn>
                <a:cxn ang="0">
                  <a:pos x="1840" y="1236"/>
                </a:cxn>
                <a:cxn ang="0">
                  <a:pos x="1866" y="1235"/>
                </a:cxn>
                <a:cxn ang="0">
                  <a:pos x="1892" y="1244"/>
                </a:cxn>
                <a:cxn ang="0">
                  <a:pos x="1849" y="1312"/>
                </a:cxn>
                <a:cxn ang="0">
                  <a:pos x="1764" y="1407"/>
                </a:cxn>
                <a:cxn ang="0">
                  <a:pos x="1674" y="1499"/>
                </a:cxn>
                <a:cxn ang="0">
                  <a:pos x="1488" y="1676"/>
                </a:cxn>
                <a:cxn ang="0">
                  <a:pos x="1413" y="1723"/>
                </a:cxn>
                <a:cxn ang="0">
                  <a:pos x="1400" y="1709"/>
                </a:cxn>
                <a:cxn ang="0">
                  <a:pos x="1395" y="1694"/>
                </a:cxn>
                <a:cxn ang="0">
                  <a:pos x="1397" y="1677"/>
                </a:cxn>
                <a:cxn ang="0">
                  <a:pos x="1411" y="1649"/>
                </a:cxn>
                <a:cxn ang="0">
                  <a:pos x="1431" y="1612"/>
                </a:cxn>
                <a:cxn ang="0">
                  <a:pos x="1438" y="1584"/>
                </a:cxn>
                <a:cxn ang="0">
                  <a:pos x="1437" y="1562"/>
                </a:cxn>
                <a:cxn ang="0">
                  <a:pos x="1429" y="1539"/>
                </a:cxn>
                <a:cxn ang="0">
                  <a:pos x="374" y="513"/>
                </a:cxn>
                <a:cxn ang="0">
                  <a:pos x="328" y="488"/>
                </a:cxn>
                <a:cxn ang="0">
                  <a:pos x="278" y="469"/>
                </a:cxn>
                <a:cxn ang="0">
                  <a:pos x="227" y="461"/>
                </a:cxn>
                <a:cxn ang="0">
                  <a:pos x="186" y="467"/>
                </a:cxn>
                <a:cxn ang="0">
                  <a:pos x="163" y="476"/>
                </a:cxn>
                <a:cxn ang="0">
                  <a:pos x="141" y="492"/>
                </a:cxn>
                <a:cxn ang="0">
                  <a:pos x="105" y="516"/>
                </a:cxn>
                <a:cxn ang="0">
                  <a:pos x="65" y="532"/>
                </a:cxn>
                <a:cxn ang="0">
                  <a:pos x="42" y="537"/>
                </a:cxn>
                <a:cxn ang="0">
                  <a:pos x="20" y="536"/>
                </a:cxn>
                <a:cxn ang="0">
                  <a:pos x="3" y="521"/>
                </a:cxn>
                <a:cxn ang="0">
                  <a:pos x="0" y="500"/>
                </a:cxn>
                <a:cxn ang="0">
                  <a:pos x="8" y="480"/>
                </a:cxn>
                <a:cxn ang="0">
                  <a:pos x="461" y="2"/>
                </a:cxn>
                <a:cxn ang="0">
                  <a:pos x="483" y="0"/>
                </a:cxn>
                <a:cxn ang="0">
                  <a:pos x="498" y="6"/>
                </a:cxn>
                <a:cxn ang="0">
                  <a:pos x="513" y="31"/>
                </a:cxn>
              </a:cxnLst>
              <a:rect l="0" t="0" r="r" b="b"/>
              <a:pathLst>
                <a:path w="1901" h="1733">
                  <a:moveTo>
                    <a:pt x="521" y="51"/>
                  </a:moveTo>
                  <a:lnTo>
                    <a:pt x="512" y="78"/>
                  </a:lnTo>
                  <a:lnTo>
                    <a:pt x="504" y="105"/>
                  </a:lnTo>
                  <a:lnTo>
                    <a:pt x="500" y="118"/>
                  </a:lnTo>
                  <a:lnTo>
                    <a:pt x="497" y="132"/>
                  </a:lnTo>
                  <a:lnTo>
                    <a:pt x="494" y="145"/>
                  </a:lnTo>
                  <a:lnTo>
                    <a:pt x="492" y="158"/>
                  </a:lnTo>
                  <a:lnTo>
                    <a:pt x="491" y="171"/>
                  </a:lnTo>
                  <a:lnTo>
                    <a:pt x="490" y="183"/>
                  </a:lnTo>
                  <a:lnTo>
                    <a:pt x="491" y="196"/>
                  </a:lnTo>
                  <a:lnTo>
                    <a:pt x="492" y="208"/>
                  </a:lnTo>
                  <a:lnTo>
                    <a:pt x="494" y="222"/>
                  </a:lnTo>
                  <a:lnTo>
                    <a:pt x="498" y="233"/>
                  </a:lnTo>
                  <a:lnTo>
                    <a:pt x="503" y="245"/>
                  </a:lnTo>
                  <a:lnTo>
                    <a:pt x="509" y="257"/>
                  </a:lnTo>
                  <a:lnTo>
                    <a:pt x="575" y="322"/>
                  </a:lnTo>
                  <a:lnTo>
                    <a:pt x="642" y="389"/>
                  </a:lnTo>
                  <a:lnTo>
                    <a:pt x="708" y="456"/>
                  </a:lnTo>
                  <a:lnTo>
                    <a:pt x="777" y="522"/>
                  </a:lnTo>
                  <a:lnTo>
                    <a:pt x="844" y="590"/>
                  </a:lnTo>
                  <a:lnTo>
                    <a:pt x="914" y="656"/>
                  </a:lnTo>
                  <a:lnTo>
                    <a:pt x="982" y="723"/>
                  </a:lnTo>
                  <a:lnTo>
                    <a:pt x="1052" y="789"/>
                  </a:lnTo>
                  <a:lnTo>
                    <a:pt x="1122" y="854"/>
                  </a:lnTo>
                  <a:lnTo>
                    <a:pt x="1193" y="919"/>
                  </a:lnTo>
                  <a:lnTo>
                    <a:pt x="1263" y="983"/>
                  </a:lnTo>
                  <a:lnTo>
                    <a:pt x="1334" y="1046"/>
                  </a:lnTo>
                  <a:lnTo>
                    <a:pt x="1406" y="1108"/>
                  </a:lnTo>
                  <a:lnTo>
                    <a:pt x="1477" y="1168"/>
                  </a:lnTo>
                  <a:lnTo>
                    <a:pt x="1550" y="1228"/>
                  </a:lnTo>
                  <a:lnTo>
                    <a:pt x="1622" y="1285"/>
                  </a:lnTo>
                  <a:lnTo>
                    <a:pt x="1632" y="1290"/>
                  </a:lnTo>
                  <a:lnTo>
                    <a:pt x="1642" y="1294"/>
                  </a:lnTo>
                  <a:lnTo>
                    <a:pt x="1653" y="1296"/>
                  </a:lnTo>
                  <a:lnTo>
                    <a:pt x="1662" y="1298"/>
                  </a:lnTo>
                  <a:lnTo>
                    <a:pt x="1671" y="1299"/>
                  </a:lnTo>
                  <a:lnTo>
                    <a:pt x="1681" y="1299"/>
                  </a:lnTo>
                  <a:lnTo>
                    <a:pt x="1690" y="1298"/>
                  </a:lnTo>
                  <a:lnTo>
                    <a:pt x="1698" y="1296"/>
                  </a:lnTo>
                  <a:lnTo>
                    <a:pt x="1716" y="1291"/>
                  </a:lnTo>
                  <a:lnTo>
                    <a:pt x="1733" y="1284"/>
                  </a:lnTo>
                  <a:lnTo>
                    <a:pt x="1749" y="1276"/>
                  </a:lnTo>
                  <a:lnTo>
                    <a:pt x="1766" y="1267"/>
                  </a:lnTo>
                  <a:lnTo>
                    <a:pt x="1782" y="1258"/>
                  </a:lnTo>
                  <a:lnTo>
                    <a:pt x="1798" y="1250"/>
                  </a:lnTo>
                  <a:lnTo>
                    <a:pt x="1816" y="1243"/>
                  </a:lnTo>
                  <a:lnTo>
                    <a:pt x="1832" y="1237"/>
                  </a:lnTo>
                  <a:lnTo>
                    <a:pt x="1840" y="1236"/>
                  </a:lnTo>
                  <a:lnTo>
                    <a:pt x="1849" y="1235"/>
                  </a:lnTo>
                  <a:lnTo>
                    <a:pt x="1857" y="1235"/>
                  </a:lnTo>
                  <a:lnTo>
                    <a:pt x="1866" y="1235"/>
                  </a:lnTo>
                  <a:lnTo>
                    <a:pt x="1874" y="1237"/>
                  </a:lnTo>
                  <a:lnTo>
                    <a:pt x="1883" y="1240"/>
                  </a:lnTo>
                  <a:lnTo>
                    <a:pt x="1892" y="1244"/>
                  </a:lnTo>
                  <a:lnTo>
                    <a:pt x="1901" y="1249"/>
                  </a:lnTo>
                  <a:lnTo>
                    <a:pt x="1875" y="1280"/>
                  </a:lnTo>
                  <a:lnTo>
                    <a:pt x="1849" y="1312"/>
                  </a:lnTo>
                  <a:lnTo>
                    <a:pt x="1822" y="1343"/>
                  </a:lnTo>
                  <a:lnTo>
                    <a:pt x="1793" y="1376"/>
                  </a:lnTo>
                  <a:lnTo>
                    <a:pt x="1764" y="1407"/>
                  </a:lnTo>
                  <a:lnTo>
                    <a:pt x="1734" y="1438"/>
                  </a:lnTo>
                  <a:lnTo>
                    <a:pt x="1705" y="1469"/>
                  </a:lnTo>
                  <a:lnTo>
                    <a:pt x="1674" y="1499"/>
                  </a:lnTo>
                  <a:lnTo>
                    <a:pt x="1612" y="1560"/>
                  </a:lnTo>
                  <a:lnTo>
                    <a:pt x="1550" y="1619"/>
                  </a:lnTo>
                  <a:lnTo>
                    <a:pt x="1488" y="1676"/>
                  </a:lnTo>
                  <a:lnTo>
                    <a:pt x="1429" y="1733"/>
                  </a:lnTo>
                  <a:lnTo>
                    <a:pt x="1420" y="1728"/>
                  </a:lnTo>
                  <a:lnTo>
                    <a:pt x="1413" y="1723"/>
                  </a:lnTo>
                  <a:lnTo>
                    <a:pt x="1408" y="1719"/>
                  </a:lnTo>
                  <a:lnTo>
                    <a:pt x="1403" y="1714"/>
                  </a:lnTo>
                  <a:lnTo>
                    <a:pt x="1400" y="1709"/>
                  </a:lnTo>
                  <a:lnTo>
                    <a:pt x="1397" y="1704"/>
                  </a:lnTo>
                  <a:lnTo>
                    <a:pt x="1396" y="1699"/>
                  </a:lnTo>
                  <a:lnTo>
                    <a:pt x="1395" y="1694"/>
                  </a:lnTo>
                  <a:lnTo>
                    <a:pt x="1395" y="1688"/>
                  </a:lnTo>
                  <a:lnTo>
                    <a:pt x="1396" y="1683"/>
                  </a:lnTo>
                  <a:lnTo>
                    <a:pt x="1397" y="1677"/>
                  </a:lnTo>
                  <a:lnTo>
                    <a:pt x="1399" y="1672"/>
                  </a:lnTo>
                  <a:lnTo>
                    <a:pt x="1404" y="1661"/>
                  </a:lnTo>
                  <a:lnTo>
                    <a:pt x="1411" y="1649"/>
                  </a:lnTo>
                  <a:lnTo>
                    <a:pt x="1418" y="1637"/>
                  </a:lnTo>
                  <a:lnTo>
                    <a:pt x="1424" y="1624"/>
                  </a:lnTo>
                  <a:lnTo>
                    <a:pt x="1431" y="1612"/>
                  </a:lnTo>
                  <a:lnTo>
                    <a:pt x="1435" y="1598"/>
                  </a:lnTo>
                  <a:lnTo>
                    <a:pt x="1437" y="1591"/>
                  </a:lnTo>
                  <a:lnTo>
                    <a:pt x="1438" y="1584"/>
                  </a:lnTo>
                  <a:lnTo>
                    <a:pt x="1439" y="1577"/>
                  </a:lnTo>
                  <a:lnTo>
                    <a:pt x="1439" y="1570"/>
                  </a:lnTo>
                  <a:lnTo>
                    <a:pt x="1437" y="1562"/>
                  </a:lnTo>
                  <a:lnTo>
                    <a:pt x="1436" y="1555"/>
                  </a:lnTo>
                  <a:lnTo>
                    <a:pt x="1433" y="1547"/>
                  </a:lnTo>
                  <a:lnTo>
                    <a:pt x="1429" y="1539"/>
                  </a:lnTo>
                  <a:lnTo>
                    <a:pt x="1307" y="1357"/>
                  </a:lnTo>
                  <a:lnTo>
                    <a:pt x="388" y="522"/>
                  </a:lnTo>
                  <a:lnTo>
                    <a:pt x="374" y="513"/>
                  </a:lnTo>
                  <a:lnTo>
                    <a:pt x="359" y="504"/>
                  </a:lnTo>
                  <a:lnTo>
                    <a:pt x="344" y="496"/>
                  </a:lnTo>
                  <a:lnTo>
                    <a:pt x="328" y="488"/>
                  </a:lnTo>
                  <a:lnTo>
                    <a:pt x="311" y="481"/>
                  </a:lnTo>
                  <a:lnTo>
                    <a:pt x="295" y="474"/>
                  </a:lnTo>
                  <a:lnTo>
                    <a:pt x="278" y="469"/>
                  </a:lnTo>
                  <a:lnTo>
                    <a:pt x="261" y="465"/>
                  </a:lnTo>
                  <a:lnTo>
                    <a:pt x="243" y="462"/>
                  </a:lnTo>
                  <a:lnTo>
                    <a:pt x="227" y="461"/>
                  </a:lnTo>
                  <a:lnTo>
                    <a:pt x="210" y="462"/>
                  </a:lnTo>
                  <a:lnTo>
                    <a:pt x="194" y="465"/>
                  </a:lnTo>
                  <a:lnTo>
                    <a:pt x="186" y="467"/>
                  </a:lnTo>
                  <a:lnTo>
                    <a:pt x="178" y="469"/>
                  </a:lnTo>
                  <a:lnTo>
                    <a:pt x="170" y="473"/>
                  </a:lnTo>
                  <a:lnTo>
                    <a:pt x="163" y="476"/>
                  </a:lnTo>
                  <a:lnTo>
                    <a:pt x="155" y="481"/>
                  </a:lnTo>
                  <a:lnTo>
                    <a:pt x="148" y="486"/>
                  </a:lnTo>
                  <a:lnTo>
                    <a:pt x="141" y="492"/>
                  </a:lnTo>
                  <a:lnTo>
                    <a:pt x="134" y="498"/>
                  </a:lnTo>
                  <a:lnTo>
                    <a:pt x="120" y="507"/>
                  </a:lnTo>
                  <a:lnTo>
                    <a:pt x="105" y="516"/>
                  </a:lnTo>
                  <a:lnTo>
                    <a:pt x="89" y="523"/>
                  </a:lnTo>
                  <a:lnTo>
                    <a:pt x="73" y="530"/>
                  </a:lnTo>
                  <a:lnTo>
                    <a:pt x="65" y="532"/>
                  </a:lnTo>
                  <a:lnTo>
                    <a:pt x="57" y="534"/>
                  </a:lnTo>
                  <a:lnTo>
                    <a:pt x="49" y="536"/>
                  </a:lnTo>
                  <a:lnTo>
                    <a:pt x="42" y="537"/>
                  </a:lnTo>
                  <a:lnTo>
                    <a:pt x="34" y="537"/>
                  </a:lnTo>
                  <a:lnTo>
                    <a:pt x="27" y="537"/>
                  </a:lnTo>
                  <a:lnTo>
                    <a:pt x="20" y="536"/>
                  </a:lnTo>
                  <a:lnTo>
                    <a:pt x="13" y="534"/>
                  </a:lnTo>
                  <a:lnTo>
                    <a:pt x="7" y="527"/>
                  </a:lnTo>
                  <a:lnTo>
                    <a:pt x="3" y="521"/>
                  </a:lnTo>
                  <a:lnTo>
                    <a:pt x="1" y="514"/>
                  </a:lnTo>
                  <a:lnTo>
                    <a:pt x="0" y="507"/>
                  </a:lnTo>
                  <a:lnTo>
                    <a:pt x="0" y="500"/>
                  </a:lnTo>
                  <a:lnTo>
                    <a:pt x="2" y="494"/>
                  </a:lnTo>
                  <a:lnTo>
                    <a:pt x="5" y="487"/>
                  </a:lnTo>
                  <a:lnTo>
                    <a:pt x="8" y="480"/>
                  </a:lnTo>
                  <a:lnTo>
                    <a:pt x="28" y="453"/>
                  </a:lnTo>
                  <a:lnTo>
                    <a:pt x="49" y="426"/>
                  </a:lnTo>
                  <a:lnTo>
                    <a:pt x="461" y="2"/>
                  </a:lnTo>
                  <a:lnTo>
                    <a:pt x="469" y="0"/>
                  </a:lnTo>
                  <a:lnTo>
                    <a:pt x="477" y="0"/>
                  </a:lnTo>
                  <a:lnTo>
                    <a:pt x="483" y="0"/>
                  </a:lnTo>
                  <a:lnTo>
                    <a:pt x="489" y="1"/>
                  </a:lnTo>
                  <a:lnTo>
                    <a:pt x="493" y="3"/>
                  </a:lnTo>
                  <a:lnTo>
                    <a:pt x="498" y="6"/>
                  </a:lnTo>
                  <a:lnTo>
                    <a:pt x="501" y="9"/>
                  </a:lnTo>
                  <a:lnTo>
                    <a:pt x="504" y="13"/>
                  </a:lnTo>
                  <a:lnTo>
                    <a:pt x="513" y="31"/>
                  </a:lnTo>
                  <a:lnTo>
                    <a:pt x="521" y="51"/>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25"/>
            <p:cNvSpPr>
              <a:spLocks/>
            </p:cNvSpPr>
            <p:nvPr/>
          </p:nvSpPr>
          <p:spPr bwMode="auto">
            <a:xfrm>
              <a:off x="48" y="1633"/>
              <a:ext cx="223" cy="227"/>
            </a:xfrm>
            <a:custGeom>
              <a:avLst/>
              <a:gdLst/>
              <a:ahLst/>
              <a:cxnLst>
                <a:cxn ang="0">
                  <a:pos x="1091" y="315"/>
                </a:cxn>
                <a:cxn ang="0">
                  <a:pos x="1529" y="525"/>
                </a:cxn>
                <a:cxn ang="0">
                  <a:pos x="2122" y="777"/>
                </a:cxn>
                <a:cxn ang="0">
                  <a:pos x="2446" y="934"/>
                </a:cxn>
                <a:cxn ang="0">
                  <a:pos x="2459" y="971"/>
                </a:cxn>
                <a:cxn ang="0">
                  <a:pos x="2332" y="1041"/>
                </a:cxn>
                <a:cxn ang="0">
                  <a:pos x="1675" y="1246"/>
                </a:cxn>
                <a:cxn ang="0">
                  <a:pos x="1021" y="1457"/>
                </a:cxn>
                <a:cxn ang="0">
                  <a:pos x="799" y="1671"/>
                </a:cxn>
                <a:cxn ang="0">
                  <a:pos x="1190" y="1882"/>
                </a:cxn>
                <a:cxn ang="0">
                  <a:pos x="1536" y="2029"/>
                </a:cxn>
                <a:cxn ang="0">
                  <a:pos x="1752" y="2094"/>
                </a:cxn>
                <a:cxn ang="0">
                  <a:pos x="1804" y="2074"/>
                </a:cxn>
                <a:cxn ang="0">
                  <a:pos x="1865" y="2008"/>
                </a:cxn>
                <a:cxn ang="0">
                  <a:pos x="1923" y="1952"/>
                </a:cxn>
                <a:cxn ang="0">
                  <a:pos x="1969" y="1948"/>
                </a:cxn>
                <a:cxn ang="0">
                  <a:pos x="1957" y="2035"/>
                </a:cxn>
                <a:cxn ang="0">
                  <a:pos x="1900" y="2173"/>
                </a:cxn>
                <a:cxn ang="0">
                  <a:pos x="1818" y="2367"/>
                </a:cxn>
                <a:cxn ang="0">
                  <a:pos x="1811" y="2430"/>
                </a:cxn>
                <a:cxn ang="0">
                  <a:pos x="1773" y="2485"/>
                </a:cxn>
                <a:cxn ang="0">
                  <a:pos x="1726" y="2493"/>
                </a:cxn>
                <a:cxn ang="0">
                  <a:pos x="1696" y="2449"/>
                </a:cxn>
                <a:cxn ang="0">
                  <a:pos x="1669" y="2337"/>
                </a:cxn>
                <a:cxn ang="0">
                  <a:pos x="1525" y="2217"/>
                </a:cxn>
                <a:cxn ang="0">
                  <a:pos x="1257" y="2056"/>
                </a:cxn>
                <a:cxn ang="0">
                  <a:pos x="836" y="1856"/>
                </a:cxn>
                <a:cxn ang="0">
                  <a:pos x="465" y="1703"/>
                </a:cxn>
                <a:cxn ang="0">
                  <a:pos x="321" y="1679"/>
                </a:cxn>
                <a:cxn ang="0">
                  <a:pos x="225" y="1689"/>
                </a:cxn>
                <a:cxn ang="0">
                  <a:pos x="156" y="1722"/>
                </a:cxn>
                <a:cxn ang="0">
                  <a:pos x="78" y="1790"/>
                </a:cxn>
                <a:cxn ang="0">
                  <a:pos x="8" y="1815"/>
                </a:cxn>
                <a:cxn ang="0">
                  <a:pos x="0" y="1761"/>
                </a:cxn>
                <a:cxn ang="0">
                  <a:pos x="27" y="1671"/>
                </a:cxn>
                <a:cxn ang="0">
                  <a:pos x="81" y="1525"/>
                </a:cxn>
                <a:cxn ang="0">
                  <a:pos x="294" y="1417"/>
                </a:cxn>
                <a:cxn ang="0">
                  <a:pos x="522" y="1343"/>
                </a:cxn>
                <a:cxn ang="0">
                  <a:pos x="990" y="1228"/>
                </a:cxn>
                <a:cxn ang="0">
                  <a:pos x="1218" y="1155"/>
                </a:cxn>
                <a:cxn ang="0">
                  <a:pos x="1466" y="1068"/>
                </a:cxn>
                <a:cxn ang="0">
                  <a:pos x="1814" y="955"/>
                </a:cxn>
                <a:cxn ang="0">
                  <a:pos x="1853" y="817"/>
                </a:cxn>
                <a:cxn ang="0">
                  <a:pos x="1458" y="630"/>
                </a:cxn>
                <a:cxn ang="0">
                  <a:pos x="1052" y="463"/>
                </a:cxn>
                <a:cxn ang="0">
                  <a:pos x="864" y="402"/>
                </a:cxn>
                <a:cxn ang="0">
                  <a:pos x="790" y="410"/>
                </a:cxn>
                <a:cxn ang="0">
                  <a:pos x="726" y="441"/>
                </a:cxn>
                <a:cxn ang="0">
                  <a:pos x="589" y="569"/>
                </a:cxn>
                <a:cxn ang="0">
                  <a:pos x="563" y="561"/>
                </a:cxn>
                <a:cxn ang="0">
                  <a:pos x="546" y="523"/>
                </a:cxn>
                <a:cxn ang="0">
                  <a:pos x="557" y="464"/>
                </a:cxn>
                <a:cxn ang="0">
                  <a:pos x="804" y="7"/>
                </a:cxn>
                <a:cxn ang="0">
                  <a:pos x="831" y="39"/>
                </a:cxn>
                <a:cxn ang="0">
                  <a:pos x="843" y="148"/>
                </a:cxn>
              </a:cxnLst>
              <a:rect l="0" t="0" r="r" b="b"/>
              <a:pathLst>
                <a:path w="2459" h="2506">
                  <a:moveTo>
                    <a:pt x="856" y="183"/>
                  </a:moveTo>
                  <a:lnTo>
                    <a:pt x="902" y="210"/>
                  </a:lnTo>
                  <a:lnTo>
                    <a:pt x="950" y="238"/>
                  </a:lnTo>
                  <a:lnTo>
                    <a:pt x="997" y="264"/>
                  </a:lnTo>
                  <a:lnTo>
                    <a:pt x="1044" y="290"/>
                  </a:lnTo>
                  <a:lnTo>
                    <a:pt x="1091" y="315"/>
                  </a:lnTo>
                  <a:lnTo>
                    <a:pt x="1140" y="341"/>
                  </a:lnTo>
                  <a:lnTo>
                    <a:pt x="1188" y="366"/>
                  </a:lnTo>
                  <a:lnTo>
                    <a:pt x="1236" y="389"/>
                  </a:lnTo>
                  <a:lnTo>
                    <a:pt x="1333" y="436"/>
                  </a:lnTo>
                  <a:lnTo>
                    <a:pt x="1431" y="481"/>
                  </a:lnTo>
                  <a:lnTo>
                    <a:pt x="1529" y="525"/>
                  </a:lnTo>
                  <a:lnTo>
                    <a:pt x="1628" y="568"/>
                  </a:lnTo>
                  <a:lnTo>
                    <a:pt x="1727" y="610"/>
                  </a:lnTo>
                  <a:lnTo>
                    <a:pt x="1825" y="651"/>
                  </a:lnTo>
                  <a:lnTo>
                    <a:pt x="1925" y="694"/>
                  </a:lnTo>
                  <a:lnTo>
                    <a:pt x="2023" y="735"/>
                  </a:lnTo>
                  <a:lnTo>
                    <a:pt x="2122" y="777"/>
                  </a:lnTo>
                  <a:lnTo>
                    <a:pt x="2221" y="819"/>
                  </a:lnTo>
                  <a:lnTo>
                    <a:pt x="2319" y="864"/>
                  </a:lnTo>
                  <a:lnTo>
                    <a:pt x="2417" y="908"/>
                  </a:lnTo>
                  <a:lnTo>
                    <a:pt x="2430" y="918"/>
                  </a:lnTo>
                  <a:lnTo>
                    <a:pt x="2441" y="928"/>
                  </a:lnTo>
                  <a:lnTo>
                    <a:pt x="2446" y="934"/>
                  </a:lnTo>
                  <a:lnTo>
                    <a:pt x="2450" y="940"/>
                  </a:lnTo>
                  <a:lnTo>
                    <a:pt x="2454" y="946"/>
                  </a:lnTo>
                  <a:lnTo>
                    <a:pt x="2456" y="952"/>
                  </a:lnTo>
                  <a:lnTo>
                    <a:pt x="2458" y="958"/>
                  </a:lnTo>
                  <a:lnTo>
                    <a:pt x="2459" y="964"/>
                  </a:lnTo>
                  <a:lnTo>
                    <a:pt x="2459" y="971"/>
                  </a:lnTo>
                  <a:lnTo>
                    <a:pt x="2458" y="977"/>
                  </a:lnTo>
                  <a:lnTo>
                    <a:pt x="2456" y="984"/>
                  </a:lnTo>
                  <a:lnTo>
                    <a:pt x="2452" y="991"/>
                  </a:lnTo>
                  <a:lnTo>
                    <a:pt x="2447" y="999"/>
                  </a:lnTo>
                  <a:lnTo>
                    <a:pt x="2441" y="1005"/>
                  </a:lnTo>
                  <a:lnTo>
                    <a:pt x="2332" y="1041"/>
                  </a:lnTo>
                  <a:lnTo>
                    <a:pt x="2223" y="1076"/>
                  </a:lnTo>
                  <a:lnTo>
                    <a:pt x="2114" y="1110"/>
                  </a:lnTo>
                  <a:lnTo>
                    <a:pt x="2004" y="1144"/>
                  </a:lnTo>
                  <a:lnTo>
                    <a:pt x="1895" y="1179"/>
                  </a:lnTo>
                  <a:lnTo>
                    <a:pt x="1785" y="1213"/>
                  </a:lnTo>
                  <a:lnTo>
                    <a:pt x="1675" y="1246"/>
                  </a:lnTo>
                  <a:lnTo>
                    <a:pt x="1566" y="1280"/>
                  </a:lnTo>
                  <a:lnTo>
                    <a:pt x="1456" y="1314"/>
                  </a:lnTo>
                  <a:lnTo>
                    <a:pt x="1347" y="1349"/>
                  </a:lnTo>
                  <a:lnTo>
                    <a:pt x="1238" y="1384"/>
                  </a:lnTo>
                  <a:lnTo>
                    <a:pt x="1130" y="1420"/>
                  </a:lnTo>
                  <a:lnTo>
                    <a:pt x="1021" y="1457"/>
                  </a:lnTo>
                  <a:lnTo>
                    <a:pt x="913" y="1495"/>
                  </a:lnTo>
                  <a:lnTo>
                    <a:pt x="806" y="1534"/>
                  </a:lnTo>
                  <a:lnTo>
                    <a:pt x="699" y="1573"/>
                  </a:lnTo>
                  <a:lnTo>
                    <a:pt x="675" y="1598"/>
                  </a:lnTo>
                  <a:lnTo>
                    <a:pt x="736" y="1634"/>
                  </a:lnTo>
                  <a:lnTo>
                    <a:pt x="799" y="1671"/>
                  </a:lnTo>
                  <a:lnTo>
                    <a:pt x="862" y="1707"/>
                  </a:lnTo>
                  <a:lnTo>
                    <a:pt x="926" y="1743"/>
                  </a:lnTo>
                  <a:lnTo>
                    <a:pt x="991" y="1779"/>
                  </a:lnTo>
                  <a:lnTo>
                    <a:pt x="1057" y="1814"/>
                  </a:lnTo>
                  <a:lnTo>
                    <a:pt x="1124" y="1849"/>
                  </a:lnTo>
                  <a:lnTo>
                    <a:pt x="1190" y="1882"/>
                  </a:lnTo>
                  <a:lnTo>
                    <a:pt x="1259" y="1914"/>
                  </a:lnTo>
                  <a:lnTo>
                    <a:pt x="1327" y="1945"/>
                  </a:lnTo>
                  <a:lnTo>
                    <a:pt x="1396" y="1974"/>
                  </a:lnTo>
                  <a:lnTo>
                    <a:pt x="1466" y="2003"/>
                  </a:lnTo>
                  <a:lnTo>
                    <a:pt x="1501" y="2016"/>
                  </a:lnTo>
                  <a:lnTo>
                    <a:pt x="1536" y="2029"/>
                  </a:lnTo>
                  <a:lnTo>
                    <a:pt x="1572" y="2041"/>
                  </a:lnTo>
                  <a:lnTo>
                    <a:pt x="1608" y="2053"/>
                  </a:lnTo>
                  <a:lnTo>
                    <a:pt x="1643" y="2064"/>
                  </a:lnTo>
                  <a:lnTo>
                    <a:pt x="1679" y="2074"/>
                  </a:lnTo>
                  <a:lnTo>
                    <a:pt x="1715" y="2084"/>
                  </a:lnTo>
                  <a:lnTo>
                    <a:pt x="1752" y="2094"/>
                  </a:lnTo>
                  <a:lnTo>
                    <a:pt x="1762" y="2092"/>
                  </a:lnTo>
                  <a:lnTo>
                    <a:pt x="1771" y="2090"/>
                  </a:lnTo>
                  <a:lnTo>
                    <a:pt x="1780" y="2087"/>
                  </a:lnTo>
                  <a:lnTo>
                    <a:pt x="1788" y="2083"/>
                  </a:lnTo>
                  <a:lnTo>
                    <a:pt x="1796" y="2079"/>
                  </a:lnTo>
                  <a:lnTo>
                    <a:pt x="1804" y="2074"/>
                  </a:lnTo>
                  <a:lnTo>
                    <a:pt x="1811" y="2068"/>
                  </a:lnTo>
                  <a:lnTo>
                    <a:pt x="1818" y="2063"/>
                  </a:lnTo>
                  <a:lnTo>
                    <a:pt x="1831" y="2050"/>
                  </a:lnTo>
                  <a:lnTo>
                    <a:pt x="1843" y="2036"/>
                  </a:lnTo>
                  <a:lnTo>
                    <a:pt x="1854" y="2022"/>
                  </a:lnTo>
                  <a:lnTo>
                    <a:pt x="1865" y="2008"/>
                  </a:lnTo>
                  <a:lnTo>
                    <a:pt x="1876" y="1994"/>
                  </a:lnTo>
                  <a:lnTo>
                    <a:pt x="1887" y="1980"/>
                  </a:lnTo>
                  <a:lnTo>
                    <a:pt x="1898" y="1969"/>
                  </a:lnTo>
                  <a:lnTo>
                    <a:pt x="1910" y="1959"/>
                  </a:lnTo>
                  <a:lnTo>
                    <a:pt x="1916" y="1955"/>
                  </a:lnTo>
                  <a:lnTo>
                    <a:pt x="1923" y="1952"/>
                  </a:lnTo>
                  <a:lnTo>
                    <a:pt x="1930" y="1949"/>
                  </a:lnTo>
                  <a:lnTo>
                    <a:pt x="1937" y="1947"/>
                  </a:lnTo>
                  <a:lnTo>
                    <a:pt x="1944" y="1946"/>
                  </a:lnTo>
                  <a:lnTo>
                    <a:pt x="1952" y="1946"/>
                  </a:lnTo>
                  <a:lnTo>
                    <a:pt x="1961" y="1947"/>
                  </a:lnTo>
                  <a:lnTo>
                    <a:pt x="1969" y="1948"/>
                  </a:lnTo>
                  <a:lnTo>
                    <a:pt x="1969" y="1963"/>
                  </a:lnTo>
                  <a:lnTo>
                    <a:pt x="1968" y="1977"/>
                  </a:lnTo>
                  <a:lnTo>
                    <a:pt x="1966" y="1993"/>
                  </a:lnTo>
                  <a:lnTo>
                    <a:pt x="1964" y="2007"/>
                  </a:lnTo>
                  <a:lnTo>
                    <a:pt x="1961" y="2021"/>
                  </a:lnTo>
                  <a:lnTo>
                    <a:pt x="1957" y="2035"/>
                  </a:lnTo>
                  <a:lnTo>
                    <a:pt x="1953" y="2049"/>
                  </a:lnTo>
                  <a:lnTo>
                    <a:pt x="1948" y="2063"/>
                  </a:lnTo>
                  <a:lnTo>
                    <a:pt x="1938" y="2090"/>
                  </a:lnTo>
                  <a:lnTo>
                    <a:pt x="1926" y="2118"/>
                  </a:lnTo>
                  <a:lnTo>
                    <a:pt x="1914" y="2145"/>
                  </a:lnTo>
                  <a:lnTo>
                    <a:pt x="1900" y="2173"/>
                  </a:lnTo>
                  <a:lnTo>
                    <a:pt x="1872" y="2227"/>
                  </a:lnTo>
                  <a:lnTo>
                    <a:pt x="1847" y="2282"/>
                  </a:lnTo>
                  <a:lnTo>
                    <a:pt x="1835" y="2310"/>
                  </a:lnTo>
                  <a:lnTo>
                    <a:pt x="1826" y="2339"/>
                  </a:lnTo>
                  <a:lnTo>
                    <a:pt x="1821" y="2353"/>
                  </a:lnTo>
                  <a:lnTo>
                    <a:pt x="1818" y="2367"/>
                  </a:lnTo>
                  <a:lnTo>
                    <a:pt x="1815" y="2382"/>
                  </a:lnTo>
                  <a:lnTo>
                    <a:pt x="1812" y="2396"/>
                  </a:lnTo>
                  <a:lnTo>
                    <a:pt x="1814" y="2405"/>
                  </a:lnTo>
                  <a:lnTo>
                    <a:pt x="1814" y="2414"/>
                  </a:lnTo>
                  <a:lnTo>
                    <a:pt x="1813" y="2422"/>
                  </a:lnTo>
                  <a:lnTo>
                    <a:pt x="1811" y="2430"/>
                  </a:lnTo>
                  <a:lnTo>
                    <a:pt x="1808" y="2438"/>
                  </a:lnTo>
                  <a:lnTo>
                    <a:pt x="1805" y="2445"/>
                  </a:lnTo>
                  <a:lnTo>
                    <a:pt x="1800" y="2453"/>
                  </a:lnTo>
                  <a:lnTo>
                    <a:pt x="1796" y="2459"/>
                  </a:lnTo>
                  <a:lnTo>
                    <a:pt x="1785" y="2472"/>
                  </a:lnTo>
                  <a:lnTo>
                    <a:pt x="1773" y="2485"/>
                  </a:lnTo>
                  <a:lnTo>
                    <a:pt x="1762" y="2496"/>
                  </a:lnTo>
                  <a:lnTo>
                    <a:pt x="1752" y="2506"/>
                  </a:lnTo>
                  <a:lnTo>
                    <a:pt x="1744" y="2503"/>
                  </a:lnTo>
                  <a:lnTo>
                    <a:pt x="1738" y="2500"/>
                  </a:lnTo>
                  <a:lnTo>
                    <a:pt x="1731" y="2497"/>
                  </a:lnTo>
                  <a:lnTo>
                    <a:pt x="1726" y="2493"/>
                  </a:lnTo>
                  <a:lnTo>
                    <a:pt x="1719" y="2489"/>
                  </a:lnTo>
                  <a:lnTo>
                    <a:pt x="1715" y="2484"/>
                  </a:lnTo>
                  <a:lnTo>
                    <a:pt x="1711" y="2479"/>
                  </a:lnTo>
                  <a:lnTo>
                    <a:pt x="1707" y="2473"/>
                  </a:lnTo>
                  <a:lnTo>
                    <a:pt x="1701" y="2461"/>
                  </a:lnTo>
                  <a:lnTo>
                    <a:pt x="1696" y="2449"/>
                  </a:lnTo>
                  <a:lnTo>
                    <a:pt x="1692" y="2436"/>
                  </a:lnTo>
                  <a:lnTo>
                    <a:pt x="1689" y="2422"/>
                  </a:lnTo>
                  <a:lnTo>
                    <a:pt x="1684" y="2393"/>
                  </a:lnTo>
                  <a:lnTo>
                    <a:pt x="1678" y="2364"/>
                  </a:lnTo>
                  <a:lnTo>
                    <a:pt x="1674" y="2350"/>
                  </a:lnTo>
                  <a:lnTo>
                    <a:pt x="1669" y="2337"/>
                  </a:lnTo>
                  <a:lnTo>
                    <a:pt x="1663" y="2324"/>
                  </a:lnTo>
                  <a:lnTo>
                    <a:pt x="1655" y="2312"/>
                  </a:lnTo>
                  <a:lnTo>
                    <a:pt x="1623" y="2287"/>
                  </a:lnTo>
                  <a:lnTo>
                    <a:pt x="1591" y="2263"/>
                  </a:lnTo>
                  <a:lnTo>
                    <a:pt x="1558" y="2240"/>
                  </a:lnTo>
                  <a:lnTo>
                    <a:pt x="1525" y="2217"/>
                  </a:lnTo>
                  <a:lnTo>
                    <a:pt x="1493" y="2195"/>
                  </a:lnTo>
                  <a:lnTo>
                    <a:pt x="1460" y="2174"/>
                  </a:lnTo>
                  <a:lnTo>
                    <a:pt x="1426" y="2153"/>
                  </a:lnTo>
                  <a:lnTo>
                    <a:pt x="1392" y="2132"/>
                  </a:lnTo>
                  <a:lnTo>
                    <a:pt x="1325" y="2093"/>
                  </a:lnTo>
                  <a:lnTo>
                    <a:pt x="1257" y="2056"/>
                  </a:lnTo>
                  <a:lnTo>
                    <a:pt x="1187" y="2020"/>
                  </a:lnTo>
                  <a:lnTo>
                    <a:pt x="1118" y="1985"/>
                  </a:lnTo>
                  <a:lnTo>
                    <a:pt x="1048" y="1951"/>
                  </a:lnTo>
                  <a:lnTo>
                    <a:pt x="978" y="1919"/>
                  </a:lnTo>
                  <a:lnTo>
                    <a:pt x="907" y="1887"/>
                  </a:lnTo>
                  <a:lnTo>
                    <a:pt x="836" y="1856"/>
                  </a:lnTo>
                  <a:lnTo>
                    <a:pt x="765" y="1825"/>
                  </a:lnTo>
                  <a:lnTo>
                    <a:pt x="695" y="1793"/>
                  </a:lnTo>
                  <a:lnTo>
                    <a:pt x="623" y="1762"/>
                  </a:lnTo>
                  <a:lnTo>
                    <a:pt x="553" y="1731"/>
                  </a:lnTo>
                  <a:lnTo>
                    <a:pt x="511" y="1717"/>
                  </a:lnTo>
                  <a:lnTo>
                    <a:pt x="465" y="1703"/>
                  </a:lnTo>
                  <a:lnTo>
                    <a:pt x="442" y="1697"/>
                  </a:lnTo>
                  <a:lnTo>
                    <a:pt x="419" y="1692"/>
                  </a:lnTo>
                  <a:lnTo>
                    <a:pt x="395" y="1687"/>
                  </a:lnTo>
                  <a:lnTo>
                    <a:pt x="371" y="1683"/>
                  </a:lnTo>
                  <a:lnTo>
                    <a:pt x="346" y="1680"/>
                  </a:lnTo>
                  <a:lnTo>
                    <a:pt x="321" y="1679"/>
                  </a:lnTo>
                  <a:lnTo>
                    <a:pt x="296" y="1679"/>
                  </a:lnTo>
                  <a:lnTo>
                    <a:pt x="272" y="1680"/>
                  </a:lnTo>
                  <a:lnTo>
                    <a:pt x="260" y="1682"/>
                  </a:lnTo>
                  <a:lnTo>
                    <a:pt x="248" y="1684"/>
                  </a:lnTo>
                  <a:lnTo>
                    <a:pt x="236" y="1686"/>
                  </a:lnTo>
                  <a:lnTo>
                    <a:pt x="225" y="1689"/>
                  </a:lnTo>
                  <a:lnTo>
                    <a:pt x="213" y="1693"/>
                  </a:lnTo>
                  <a:lnTo>
                    <a:pt x="201" y="1697"/>
                  </a:lnTo>
                  <a:lnTo>
                    <a:pt x="190" y="1702"/>
                  </a:lnTo>
                  <a:lnTo>
                    <a:pt x="179" y="1707"/>
                  </a:lnTo>
                  <a:lnTo>
                    <a:pt x="167" y="1714"/>
                  </a:lnTo>
                  <a:lnTo>
                    <a:pt x="156" y="1722"/>
                  </a:lnTo>
                  <a:lnTo>
                    <a:pt x="146" y="1730"/>
                  </a:lnTo>
                  <a:lnTo>
                    <a:pt x="136" y="1739"/>
                  </a:lnTo>
                  <a:lnTo>
                    <a:pt x="117" y="1757"/>
                  </a:lnTo>
                  <a:lnTo>
                    <a:pt x="98" y="1774"/>
                  </a:lnTo>
                  <a:lnTo>
                    <a:pt x="88" y="1783"/>
                  </a:lnTo>
                  <a:lnTo>
                    <a:pt x="78" y="1790"/>
                  </a:lnTo>
                  <a:lnTo>
                    <a:pt x="68" y="1797"/>
                  </a:lnTo>
                  <a:lnTo>
                    <a:pt x="58" y="1803"/>
                  </a:lnTo>
                  <a:lnTo>
                    <a:pt x="46" y="1808"/>
                  </a:lnTo>
                  <a:lnTo>
                    <a:pt x="35" y="1812"/>
                  </a:lnTo>
                  <a:lnTo>
                    <a:pt x="22" y="1814"/>
                  </a:lnTo>
                  <a:lnTo>
                    <a:pt x="8" y="1815"/>
                  </a:lnTo>
                  <a:lnTo>
                    <a:pt x="5" y="1806"/>
                  </a:lnTo>
                  <a:lnTo>
                    <a:pt x="3" y="1797"/>
                  </a:lnTo>
                  <a:lnTo>
                    <a:pt x="1" y="1788"/>
                  </a:lnTo>
                  <a:lnTo>
                    <a:pt x="1" y="1779"/>
                  </a:lnTo>
                  <a:lnTo>
                    <a:pt x="0" y="1770"/>
                  </a:lnTo>
                  <a:lnTo>
                    <a:pt x="0" y="1761"/>
                  </a:lnTo>
                  <a:lnTo>
                    <a:pt x="1" y="1752"/>
                  </a:lnTo>
                  <a:lnTo>
                    <a:pt x="3" y="1743"/>
                  </a:lnTo>
                  <a:lnTo>
                    <a:pt x="7" y="1725"/>
                  </a:lnTo>
                  <a:lnTo>
                    <a:pt x="12" y="1707"/>
                  </a:lnTo>
                  <a:lnTo>
                    <a:pt x="20" y="1689"/>
                  </a:lnTo>
                  <a:lnTo>
                    <a:pt x="27" y="1671"/>
                  </a:lnTo>
                  <a:lnTo>
                    <a:pt x="44" y="1634"/>
                  </a:lnTo>
                  <a:lnTo>
                    <a:pt x="60" y="1598"/>
                  </a:lnTo>
                  <a:lnTo>
                    <a:pt x="67" y="1580"/>
                  </a:lnTo>
                  <a:lnTo>
                    <a:pt x="73" y="1562"/>
                  </a:lnTo>
                  <a:lnTo>
                    <a:pt x="78" y="1543"/>
                  </a:lnTo>
                  <a:lnTo>
                    <a:pt x="81" y="1525"/>
                  </a:lnTo>
                  <a:lnTo>
                    <a:pt x="116" y="1505"/>
                  </a:lnTo>
                  <a:lnTo>
                    <a:pt x="150" y="1484"/>
                  </a:lnTo>
                  <a:lnTo>
                    <a:pt x="186" y="1466"/>
                  </a:lnTo>
                  <a:lnTo>
                    <a:pt x="222" y="1449"/>
                  </a:lnTo>
                  <a:lnTo>
                    <a:pt x="258" y="1433"/>
                  </a:lnTo>
                  <a:lnTo>
                    <a:pt x="294" y="1417"/>
                  </a:lnTo>
                  <a:lnTo>
                    <a:pt x="332" y="1403"/>
                  </a:lnTo>
                  <a:lnTo>
                    <a:pt x="369" y="1390"/>
                  </a:lnTo>
                  <a:lnTo>
                    <a:pt x="407" y="1377"/>
                  </a:lnTo>
                  <a:lnTo>
                    <a:pt x="445" y="1365"/>
                  </a:lnTo>
                  <a:lnTo>
                    <a:pt x="484" y="1354"/>
                  </a:lnTo>
                  <a:lnTo>
                    <a:pt x="522" y="1343"/>
                  </a:lnTo>
                  <a:lnTo>
                    <a:pt x="599" y="1323"/>
                  </a:lnTo>
                  <a:lnTo>
                    <a:pt x="678" y="1302"/>
                  </a:lnTo>
                  <a:lnTo>
                    <a:pt x="755" y="1284"/>
                  </a:lnTo>
                  <a:lnTo>
                    <a:pt x="834" y="1266"/>
                  </a:lnTo>
                  <a:lnTo>
                    <a:pt x="912" y="1247"/>
                  </a:lnTo>
                  <a:lnTo>
                    <a:pt x="990" y="1228"/>
                  </a:lnTo>
                  <a:lnTo>
                    <a:pt x="1029" y="1217"/>
                  </a:lnTo>
                  <a:lnTo>
                    <a:pt x="1067" y="1206"/>
                  </a:lnTo>
                  <a:lnTo>
                    <a:pt x="1106" y="1195"/>
                  </a:lnTo>
                  <a:lnTo>
                    <a:pt x="1144" y="1183"/>
                  </a:lnTo>
                  <a:lnTo>
                    <a:pt x="1181" y="1170"/>
                  </a:lnTo>
                  <a:lnTo>
                    <a:pt x="1218" y="1155"/>
                  </a:lnTo>
                  <a:lnTo>
                    <a:pt x="1255" y="1141"/>
                  </a:lnTo>
                  <a:lnTo>
                    <a:pt x="1292" y="1126"/>
                  </a:lnTo>
                  <a:lnTo>
                    <a:pt x="1335" y="1110"/>
                  </a:lnTo>
                  <a:lnTo>
                    <a:pt x="1378" y="1096"/>
                  </a:lnTo>
                  <a:lnTo>
                    <a:pt x="1423" y="1081"/>
                  </a:lnTo>
                  <a:lnTo>
                    <a:pt x="1466" y="1068"/>
                  </a:lnTo>
                  <a:lnTo>
                    <a:pt x="1553" y="1041"/>
                  </a:lnTo>
                  <a:lnTo>
                    <a:pt x="1641" y="1014"/>
                  </a:lnTo>
                  <a:lnTo>
                    <a:pt x="1685" y="1001"/>
                  </a:lnTo>
                  <a:lnTo>
                    <a:pt x="1729" y="986"/>
                  </a:lnTo>
                  <a:lnTo>
                    <a:pt x="1772" y="971"/>
                  </a:lnTo>
                  <a:lnTo>
                    <a:pt x="1814" y="955"/>
                  </a:lnTo>
                  <a:lnTo>
                    <a:pt x="1856" y="939"/>
                  </a:lnTo>
                  <a:lnTo>
                    <a:pt x="1899" y="922"/>
                  </a:lnTo>
                  <a:lnTo>
                    <a:pt x="1941" y="904"/>
                  </a:lnTo>
                  <a:lnTo>
                    <a:pt x="1981" y="884"/>
                  </a:lnTo>
                  <a:lnTo>
                    <a:pt x="1918" y="851"/>
                  </a:lnTo>
                  <a:lnTo>
                    <a:pt x="1853" y="817"/>
                  </a:lnTo>
                  <a:lnTo>
                    <a:pt x="1789" y="784"/>
                  </a:lnTo>
                  <a:lnTo>
                    <a:pt x="1724" y="752"/>
                  </a:lnTo>
                  <a:lnTo>
                    <a:pt x="1657" y="721"/>
                  </a:lnTo>
                  <a:lnTo>
                    <a:pt x="1592" y="690"/>
                  </a:lnTo>
                  <a:lnTo>
                    <a:pt x="1525" y="659"/>
                  </a:lnTo>
                  <a:lnTo>
                    <a:pt x="1458" y="630"/>
                  </a:lnTo>
                  <a:lnTo>
                    <a:pt x="1391" y="601"/>
                  </a:lnTo>
                  <a:lnTo>
                    <a:pt x="1324" y="572"/>
                  </a:lnTo>
                  <a:lnTo>
                    <a:pt x="1257" y="544"/>
                  </a:lnTo>
                  <a:lnTo>
                    <a:pt x="1188" y="517"/>
                  </a:lnTo>
                  <a:lnTo>
                    <a:pt x="1121" y="489"/>
                  </a:lnTo>
                  <a:lnTo>
                    <a:pt x="1052" y="463"/>
                  </a:lnTo>
                  <a:lnTo>
                    <a:pt x="985" y="437"/>
                  </a:lnTo>
                  <a:lnTo>
                    <a:pt x="916" y="412"/>
                  </a:lnTo>
                  <a:lnTo>
                    <a:pt x="903" y="408"/>
                  </a:lnTo>
                  <a:lnTo>
                    <a:pt x="890" y="405"/>
                  </a:lnTo>
                  <a:lnTo>
                    <a:pt x="876" y="403"/>
                  </a:lnTo>
                  <a:lnTo>
                    <a:pt x="864" y="402"/>
                  </a:lnTo>
                  <a:lnTo>
                    <a:pt x="851" y="401"/>
                  </a:lnTo>
                  <a:lnTo>
                    <a:pt x="839" y="401"/>
                  </a:lnTo>
                  <a:lnTo>
                    <a:pt x="827" y="403"/>
                  </a:lnTo>
                  <a:lnTo>
                    <a:pt x="815" y="404"/>
                  </a:lnTo>
                  <a:lnTo>
                    <a:pt x="803" y="407"/>
                  </a:lnTo>
                  <a:lnTo>
                    <a:pt x="790" y="410"/>
                  </a:lnTo>
                  <a:lnTo>
                    <a:pt x="779" y="414"/>
                  </a:lnTo>
                  <a:lnTo>
                    <a:pt x="768" y="418"/>
                  </a:lnTo>
                  <a:lnTo>
                    <a:pt x="757" y="423"/>
                  </a:lnTo>
                  <a:lnTo>
                    <a:pt x="746" y="429"/>
                  </a:lnTo>
                  <a:lnTo>
                    <a:pt x="736" y="434"/>
                  </a:lnTo>
                  <a:lnTo>
                    <a:pt x="726" y="441"/>
                  </a:lnTo>
                  <a:lnTo>
                    <a:pt x="706" y="454"/>
                  </a:lnTo>
                  <a:lnTo>
                    <a:pt x="687" y="469"/>
                  </a:lnTo>
                  <a:lnTo>
                    <a:pt x="669" y="485"/>
                  </a:lnTo>
                  <a:lnTo>
                    <a:pt x="651" y="503"/>
                  </a:lnTo>
                  <a:lnTo>
                    <a:pt x="618" y="537"/>
                  </a:lnTo>
                  <a:lnTo>
                    <a:pt x="589" y="569"/>
                  </a:lnTo>
                  <a:lnTo>
                    <a:pt x="584" y="569"/>
                  </a:lnTo>
                  <a:lnTo>
                    <a:pt x="579" y="568"/>
                  </a:lnTo>
                  <a:lnTo>
                    <a:pt x="574" y="567"/>
                  </a:lnTo>
                  <a:lnTo>
                    <a:pt x="570" y="566"/>
                  </a:lnTo>
                  <a:lnTo>
                    <a:pt x="566" y="564"/>
                  </a:lnTo>
                  <a:lnTo>
                    <a:pt x="563" y="561"/>
                  </a:lnTo>
                  <a:lnTo>
                    <a:pt x="560" y="559"/>
                  </a:lnTo>
                  <a:lnTo>
                    <a:pt x="557" y="556"/>
                  </a:lnTo>
                  <a:lnTo>
                    <a:pt x="552" y="549"/>
                  </a:lnTo>
                  <a:lnTo>
                    <a:pt x="549" y="541"/>
                  </a:lnTo>
                  <a:lnTo>
                    <a:pt x="547" y="532"/>
                  </a:lnTo>
                  <a:lnTo>
                    <a:pt x="546" y="523"/>
                  </a:lnTo>
                  <a:lnTo>
                    <a:pt x="546" y="513"/>
                  </a:lnTo>
                  <a:lnTo>
                    <a:pt x="547" y="503"/>
                  </a:lnTo>
                  <a:lnTo>
                    <a:pt x="548" y="492"/>
                  </a:lnTo>
                  <a:lnTo>
                    <a:pt x="551" y="482"/>
                  </a:lnTo>
                  <a:lnTo>
                    <a:pt x="554" y="473"/>
                  </a:lnTo>
                  <a:lnTo>
                    <a:pt x="557" y="464"/>
                  </a:lnTo>
                  <a:lnTo>
                    <a:pt x="561" y="455"/>
                  </a:lnTo>
                  <a:lnTo>
                    <a:pt x="565" y="448"/>
                  </a:lnTo>
                  <a:lnTo>
                    <a:pt x="783" y="0"/>
                  </a:lnTo>
                  <a:lnTo>
                    <a:pt x="790" y="2"/>
                  </a:lnTo>
                  <a:lnTo>
                    <a:pt x="798" y="5"/>
                  </a:lnTo>
                  <a:lnTo>
                    <a:pt x="804" y="7"/>
                  </a:lnTo>
                  <a:lnTo>
                    <a:pt x="810" y="10"/>
                  </a:lnTo>
                  <a:lnTo>
                    <a:pt x="814" y="14"/>
                  </a:lnTo>
                  <a:lnTo>
                    <a:pt x="819" y="18"/>
                  </a:lnTo>
                  <a:lnTo>
                    <a:pt x="822" y="23"/>
                  </a:lnTo>
                  <a:lnTo>
                    <a:pt x="826" y="28"/>
                  </a:lnTo>
                  <a:lnTo>
                    <a:pt x="831" y="39"/>
                  </a:lnTo>
                  <a:lnTo>
                    <a:pt x="834" y="51"/>
                  </a:lnTo>
                  <a:lnTo>
                    <a:pt x="837" y="64"/>
                  </a:lnTo>
                  <a:lnTo>
                    <a:pt x="838" y="78"/>
                  </a:lnTo>
                  <a:lnTo>
                    <a:pt x="840" y="107"/>
                  </a:lnTo>
                  <a:lnTo>
                    <a:pt x="841" y="135"/>
                  </a:lnTo>
                  <a:lnTo>
                    <a:pt x="843" y="148"/>
                  </a:lnTo>
                  <a:lnTo>
                    <a:pt x="846" y="160"/>
                  </a:lnTo>
                  <a:lnTo>
                    <a:pt x="848" y="166"/>
                  </a:lnTo>
                  <a:lnTo>
                    <a:pt x="850" y="173"/>
                  </a:lnTo>
                  <a:lnTo>
                    <a:pt x="853" y="178"/>
                  </a:lnTo>
                  <a:lnTo>
                    <a:pt x="856" y="18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26"/>
            <p:cNvSpPr>
              <a:spLocks noEditPoints="1"/>
            </p:cNvSpPr>
            <p:nvPr/>
          </p:nvSpPr>
          <p:spPr bwMode="auto">
            <a:xfrm>
              <a:off x="1251" y="1701"/>
              <a:ext cx="180" cy="187"/>
            </a:xfrm>
            <a:custGeom>
              <a:avLst/>
              <a:gdLst/>
              <a:ahLst/>
              <a:cxnLst>
                <a:cxn ang="0">
                  <a:pos x="1827" y="458"/>
                </a:cxn>
                <a:cxn ang="0">
                  <a:pos x="1926" y="693"/>
                </a:cxn>
                <a:cxn ang="0">
                  <a:pos x="1977" y="950"/>
                </a:cxn>
                <a:cxn ang="0">
                  <a:pos x="1973" y="1210"/>
                </a:cxn>
                <a:cxn ang="0">
                  <a:pos x="1914" y="1458"/>
                </a:cxn>
                <a:cxn ang="0">
                  <a:pos x="1813" y="1649"/>
                </a:cxn>
                <a:cxn ang="0">
                  <a:pos x="1692" y="1789"/>
                </a:cxn>
                <a:cxn ang="0">
                  <a:pos x="1549" y="1901"/>
                </a:cxn>
                <a:cxn ang="0">
                  <a:pos x="1389" y="1985"/>
                </a:cxn>
                <a:cxn ang="0">
                  <a:pos x="1216" y="2036"/>
                </a:cxn>
                <a:cxn ang="0">
                  <a:pos x="1034" y="2056"/>
                </a:cxn>
                <a:cxn ang="0">
                  <a:pos x="848" y="2049"/>
                </a:cxn>
                <a:cxn ang="0">
                  <a:pos x="674" y="2012"/>
                </a:cxn>
                <a:cxn ang="0">
                  <a:pos x="512" y="1944"/>
                </a:cxn>
                <a:cxn ang="0">
                  <a:pos x="366" y="1845"/>
                </a:cxn>
                <a:cxn ang="0">
                  <a:pos x="237" y="1716"/>
                </a:cxn>
                <a:cxn ang="0">
                  <a:pos x="133" y="1560"/>
                </a:cxn>
                <a:cxn ang="0">
                  <a:pos x="59" y="1387"/>
                </a:cxn>
                <a:cxn ang="0">
                  <a:pos x="16" y="1202"/>
                </a:cxn>
                <a:cxn ang="0">
                  <a:pos x="0" y="1008"/>
                </a:cxn>
                <a:cxn ang="0">
                  <a:pos x="10" y="811"/>
                </a:cxn>
                <a:cxn ang="0">
                  <a:pos x="37" y="651"/>
                </a:cxn>
                <a:cxn ang="0">
                  <a:pos x="79" y="532"/>
                </a:cxn>
                <a:cxn ang="0">
                  <a:pos x="142" y="420"/>
                </a:cxn>
                <a:cxn ang="0">
                  <a:pos x="222" y="316"/>
                </a:cxn>
                <a:cxn ang="0">
                  <a:pos x="320" y="222"/>
                </a:cxn>
                <a:cxn ang="0">
                  <a:pos x="448" y="134"/>
                </a:cxn>
                <a:cxn ang="0">
                  <a:pos x="685" y="40"/>
                </a:cxn>
                <a:cxn ang="0">
                  <a:pos x="948" y="1"/>
                </a:cxn>
                <a:cxn ang="0">
                  <a:pos x="1215" y="22"/>
                </a:cxn>
                <a:cxn ang="0">
                  <a:pos x="1464" y="106"/>
                </a:cxn>
                <a:cxn ang="0">
                  <a:pos x="1677" y="257"/>
                </a:cxn>
                <a:cxn ang="0">
                  <a:pos x="1185" y="257"/>
                </a:cxn>
                <a:cxn ang="0">
                  <a:pos x="934" y="274"/>
                </a:cxn>
                <a:cxn ang="0">
                  <a:pos x="700" y="344"/>
                </a:cxn>
                <a:cxn ang="0">
                  <a:pos x="491" y="467"/>
                </a:cxn>
                <a:cxn ang="0">
                  <a:pos x="314" y="641"/>
                </a:cxn>
                <a:cxn ang="0">
                  <a:pos x="197" y="829"/>
                </a:cxn>
                <a:cxn ang="0">
                  <a:pos x="158" y="973"/>
                </a:cxn>
                <a:cxn ang="0">
                  <a:pos x="150" y="1128"/>
                </a:cxn>
                <a:cxn ang="0">
                  <a:pos x="172" y="1284"/>
                </a:cxn>
                <a:cxn ang="0">
                  <a:pos x="219" y="1431"/>
                </a:cxn>
                <a:cxn ang="0">
                  <a:pos x="291" y="1558"/>
                </a:cxn>
                <a:cxn ang="0">
                  <a:pos x="376" y="1645"/>
                </a:cxn>
                <a:cxn ang="0">
                  <a:pos x="469" y="1714"/>
                </a:cxn>
                <a:cxn ang="0">
                  <a:pos x="603" y="1780"/>
                </a:cxn>
                <a:cxn ang="0">
                  <a:pos x="823" y="1825"/>
                </a:cxn>
                <a:cxn ang="0">
                  <a:pos x="1015" y="1810"/>
                </a:cxn>
                <a:cxn ang="0">
                  <a:pos x="1196" y="1764"/>
                </a:cxn>
                <a:cxn ang="0">
                  <a:pos x="1363" y="1689"/>
                </a:cxn>
                <a:cxn ang="0">
                  <a:pos x="1516" y="1585"/>
                </a:cxn>
                <a:cxn ang="0">
                  <a:pos x="1653" y="1452"/>
                </a:cxn>
                <a:cxn ang="0">
                  <a:pos x="1747" y="1314"/>
                </a:cxn>
                <a:cxn ang="0">
                  <a:pos x="1803" y="1165"/>
                </a:cxn>
                <a:cxn ang="0">
                  <a:pos x="1828" y="1005"/>
                </a:cxn>
                <a:cxn ang="0">
                  <a:pos x="1823" y="842"/>
                </a:cxn>
                <a:cxn ang="0">
                  <a:pos x="1785" y="686"/>
                </a:cxn>
                <a:cxn ang="0">
                  <a:pos x="1709" y="536"/>
                </a:cxn>
                <a:cxn ang="0">
                  <a:pos x="1581" y="388"/>
                </a:cxn>
                <a:cxn ang="0">
                  <a:pos x="1475" y="315"/>
                </a:cxn>
                <a:cxn ang="0">
                  <a:pos x="1387" y="282"/>
                </a:cxn>
              </a:cxnLst>
              <a:rect l="0" t="0" r="r" b="b"/>
              <a:pathLst>
                <a:path w="1982" h="2057">
                  <a:moveTo>
                    <a:pt x="1707" y="288"/>
                  </a:moveTo>
                  <a:lnTo>
                    <a:pt x="1733" y="320"/>
                  </a:lnTo>
                  <a:lnTo>
                    <a:pt x="1758" y="352"/>
                  </a:lnTo>
                  <a:lnTo>
                    <a:pt x="1782" y="386"/>
                  </a:lnTo>
                  <a:lnTo>
                    <a:pt x="1806" y="422"/>
                  </a:lnTo>
                  <a:lnTo>
                    <a:pt x="1827" y="458"/>
                  </a:lnTo>
                  <a:lnTo>
                    <a:pt x="1847" y="495"/>
                  </a:lnTo>
                  <a:lnTo>
                    <a:pt x="1866" y="533"/>
                  </a:lnTo>
                  <a:lnTo>
                    <a:pt x="1883" y="571"/>
                  </a:lnTo>
                  <a:lnTo>
                    <a:pt x="1899" y="612"/>
                  </a:lnTo>
                  <a:lnTo>
                    <a:pt x="1913" y="652"/>
                  </a:lnTo>
                  <a:lnTo>
                    <a:pt x="1926" y="693"/>
                  </a:lnTo>
                  <a:lnTo>
                    <a:pt x="1938" y="735"/>
                  </a:lnTo>
                  <a:lnTo>
                    <a:pt x="1948" y="778"/>
                  </a:lnTo>
                  <a:lnTo>
                    <a:pt x="1958" y="820"/>
                  </a:lnTo>
                  <a:lnTo>
                    <a:pt x="1966" y="863"/>
                  </a:lnTo>
                  <a:lnTo>
                    <a:pt x="1972" y="906"/>
                  </a:lnTo>
                  <a:lnTo>
                    <a:pt x="1977" y="950"/>
                  </a:lnTo>
                  <a:lnTo>
                    <a:pt x="1980" y="994"/>
                  </a:lnTo>
                  <a:lnTo>
                    <a:pt x="1981" y="1037"/>
                  </a:lnTo>
                  <a:lnTo>
                    <a:pt x="1982" y="1081"/>
                  </a:lnTo>
                  <a:lnTo>
                    <a:pt x="1980" y="1124"/>
                  </a:lnTo>
                  <a:lnTo>
                    <a:pt x="1978" y="1167"/>
                  </a:lnTo>
                  <a:lnTo>
                    <a:pt x="1973" y="1210"/>
                  </a:lnTo>
                  <a:lnTo>
                    <a:pt x="1968" y="1253"/>
                  </a:lnTo>
                  <a:lnTo>
                    <a:pt x="1960" y="1295"/>
                  </a:lnTo>
                  <a:lnTo>
                    <a:pt x="1950" y="1336"/>
                  </a:lnTo>
                  <a:lnTo>
                    <a:pt x="1940" y="1377"/>
                  </a:lnTo>
                  <a:lnTo>
                    <a:pt x="1928" y="1418"/>
                  </a:lnTo>
                  <a:lnTo>
                    <a:pt x="1914" y="1458"/>
                  </a:lnTo>
                  <a:lnTo>
                    <a:pt x="1899" y="1496"/>
                  </a:lnTo>
                  <a:lnTo>
                    <a:pt x="1883" y="1534"/>
                  </a:lnTo>
                  <a:lnTo>
                    <a:pt x="1864" y="1571"/>
                  </a:lnTo>
                  <a:lnTo>
                    <a:pt x="1848" y="1598"/>
                  </a:lnTo>
                  <a:lnTo>
                    <a:pt x="1831" y="1624"/>
                  </a:lnTo>
                  <a:lnTo>
                    <a:pt x="1813" y="1649"/>
                  </a:lnTo>
                  <a:lnTo>
                    <a:pt x="1794" y="1674"/>
                  </a:lnTo>
                  <a:lnTo>
                    <a:pt x="1775" y="1698"/>
                  </a:lnTo>
                  <a:lnTo>
                    <a:pt x="1755" y="1722"/>
                  </a:lnTo>
                  <a:lnTo>
                    <a:pt x="1735" y="1745"/>
                  </a:lnTo>
                  <a:lnTo>
                    <a:pt x="1714" y="1767"/>
                  </a:lnTo>
                  <a:lnTo>
                    <a:pt x="1692" y="1789"/>
                  </a:lnTo>
                  <a:lnTo>
                    <a:pt x="1670" y="1809"/>
                  </a:lnTo>
                  <a:lnTo>
                    <a:pt x="1647" y="1829"/>
                  </a:lnTo>
                  <a:lnTo>
                    <a:pt x="1623" y="1848"/>
                  </a:lnTo>
                  <a:lnTo>
                    <a:pt x="1599" y="1866"/>
                  </a:lnTo>
                  <a:lnTo>
                    <a:pt x="1574" y="1884"/>
                  </a:lnTo>
                  <a:lnTo>
                    <a:pt x="1549" y="1901"/>
                  </a:lnTo>
                  <a:lnTo>
                    <a:pt x="1524" y="1917"/>
                  </a:lnTo>
                  <a:lnTo>
                    <a:pt x="1498" y="1932"/>
                  </a:lnTo>
                  <a:lnTo>
                    <a:pt x="1471" y="1947"/>
                  </a:lnTo>
                  <a:lnTo>
                    <a:pt x="1444" y="1960"/>
                  </a:lnTo>
                  <a:lnTo>
                    <a:pt x="1417" y="1973"/>
                  </a:lnTo>
                  <a:lnTo>
                    <a:pt x="1389" y="1985"/>
                  </a:lnTo>
                  <a:lnTo>
                    <a:pt x="1361" y="1995"/>
                  </a:lnTo>
                  <a:lnTo>
                    <a:pt x="1332" y="2005"/>
                  </a:lnTo>
                  <a:lnTo>
                    <a:pt x="1304" y="2014"/>
                  </a:lnTo>
                  <a:lnTo>
                    <a:pt x="1275" y="2023"/>
                  </a:lnTo>
                  <a:lnTo>
                    <a:pt x="1246" y="2030"/>
                  </a:lnTo>
                  <a:lnTo>
                    <a:pt x="1216" y="2036"/>
                  </a:lnTo>
                  <a:lnTo>
                    <a:pt x="1187" y="2042"/>
                  </a:lnTo>
                  <a:lnTo>
                    <a:pt x="1156" y="2046"/>
                  </a:lnTo>
                  <a:lnTo>
                    <a:pt x="1126" y="2050"/>
                  </a:lnTo>
                  <a:lnTo>
                    <a:pt x="1096" y="2052"/>
                  </a:lnTo>
                  <a:lnTo>
                    <a:pt x="1066" y="2054"/>
                  </a:lnTo>
                  <a:lnTo>
                    <a:pt x="1034" y="2056"/>
                  </a:lnTo>
                  <a:lnTo>
                    <a:pt x="1002" y="2057"/>
                  </a:lnTo>
                  <a:lnTo>
                    <a:pt x="971" y="2057"/>
                  </a:lnTo>
                  <a:lnTo>
                    <a:pt x="940" y="2056"/>
                  </a:lnTo>
                  <a:lnTo>
                    <a:pt x="909" y="2055"/>
                  </a:lnTo>
                  <a:lnTo>
                    <a:pt x="879" y="2052"/>
                  </a:lnTo>
                  <a:lnTo>
                    <a:pt x="848" y="2049"/>
                  </a:lnTo>
                  <a:lnTo>
                    <a:pt x="819" y="2045"/>
                  </a:lnTo>
                  <a:lnTo>
                    <a:pt x="789" y="2040"/>
                  </a:lnTo>
                  <a:lnTo>
                    <a:pt x="760" y="2034"/>
                  </a:lnTo>
                  <a:lnTo>
                    <a:pt x="731" y="2028"/>
                  </a:lnTo>
                  <a:lnTo>
                    <a:pt x="702" y="2020"/>
                  </a:lnTo>
                  <a:lnTo>
                    <a:pt x="674" y="2012"/>
                  </a:lnTo>
                  <a:lnTo>
                    <a:pt x="646" y="2003"/>
                  </a:lnTo>
                  <a:lnTo>
                    <a:pt x="619" y="1993"/>
                  </a:lnTo>
                  <a:lnTo>
                    <a:pt x="592" y="1982"/>
                  </a:lnTo>
                  <a:lnTo>
                    <a:pt x="565" y="1970"/>
                  </a:lnTo>
                  <a:lnTo>
                    <a:pt x="538" y="1958"/>
                  </a:lnTo>
                  <a:lnTo>
                    <a:pt x="512" y="1944"/>
                  </a:lnTo>
                  <a:lnTo>
                    <a:pt x="487" y="1930"/>
                  </a:lnTo>
                  <a:lnTo>
                    <a:pt x="462" y="1915"/>
                  </a:lnTo>
                  <a:lnTo>
                    <a:pt x="438" y="1898"/>
                  </a:lnTo>
                  <a:lnTo>
                    <a:pt x="414" y="1881"/>
                  </a:lnTo>
                  <a:lnTo>
                    <a:pt x="389" y="1864"/>
                  </a:lnTo>
                  <a:lnTo>
                    <a:pt x="366" y="1845"/>
                  </a:lnTo>
                  <a:lnTo>
                    <a:pt x="343" y="1826"/>
                  </a:lnTo>
                  <a:lnTo>
                    <a:pt x="321" y="1806"/>
                  </a:lnTo>
                  <a:lnTo>
                    <a:pt x="300" y="1785"/>
                  </a:lnTo>
                  <a:lnTo>
                    <a:pt x="279" y="1763"/>
                  </a:lnTo>
                  <a:lnTo>
                    <a:pt x="258" y="1740"/>
                  </a:lnTo>
                  <a:lnTo>
                    <a:pt x="237" y="1716"/>
                  </a:lnTo>
                  <a:lnTo>
                    <a:pt x="218" y="1691"/>
                  </a:lnTo>
                  <a:lnTo>
                    <a:pt x="199" y="1666"/>
                  </a:lnTo>
                  <a:lnTo>
                    <a:pt x="181" y="1641"/>
                  </a:lnTo>
                  <a:lnTo>
                    <a:pt x="164" y="1615"/>
                  </a:lnTo>
                  <a:lnTo>
                    <a:pt x="148" y="1588"/>
                  </a:lnTo>
                  <a:lnTo>
                    <a:pt x="133" y="1560"/>
                  </a:lnTo>
                  <a:lnTo>
                    <a:pt x="119" y="1532"/>
                  </a:lnTo>
                  <a:lnTo>
                    <a:pt x="105" y="1504"/>
                  </a:lnTo>
                  <a:lnTo>
                    <a:pt x="92" y="1476"/>
                  </a:lnTo>
                  <a:lnTo>
                    <a:pt x="80" y="1447"/>
                  </a:lnTo>
                  <a:lnTo>
                    <a:pt x="69" y="1417"/>
                  </a:lnTo>
                  <a:lnTo>
                    <a:pt x="59" y="1387"/>
                  </a:lnTo>
                  <a:lnTo>
                    <a:pt x="50" y="1357"/>
                  </a:lnTo>
                  <a:lnTo>
                    <a:pt x="42" y="1327"/>
                  </a:lnTo>
                  <a:lnTo>
                    <a:pt x="34" y="1296"/>
                  </a:lnTo>
                  <a:lnTo>
                    <a:pt x="27" y="1265"/>
                  </a:lnTo>
                  <a:lnTo>
                    <a:pt x="21" y="1233"/>
                  </a:lnTo>
                  <a:lnTo>
                    <a:pt x="16" y="1202"/>
                  </a:lnTo>
                  <a:lnTo>
                    <a:pt x="12" y="1170"/>
                  </a:lnTo>
                  <a:lnTo>
                    <a:pt x="8" y="1138"/>
                  </a:lnTo>
                  <a:lnTo>
                    <a:pt x="5" y="1106"/>
                  </a:lnTo>
                  <a:lnTo>
                    <a:pt x="3" y="1073"/>
                  </a:lnTo>
                  <a:lnTo>
                    <a:pt x="1" y="1040"/>
                  </a:lnTo>
                  <a:lnTo>
                    <a:pt x="0" y="1008"/>
                  </a:lnTo>
                  <a:lnTo>
                    <a:pt x="0" y="975"/>
                  </a:lnTo>
                  <a:lnTo>
                    <a:pt x="1" y="943"/>
                  </a:lnTo>
                  <a:lnTo>
                    <a:pt x="2" y="909"/>
                  </a:lnTo>
                  <a:lnTo>
                    <a:pt x="4" y="876"/>
                  </a:lnTo>
                  <a:lnTo>
                    <a:pt x="7" y="843"/>
                  </a:lnTo>
                  <a:lnTo>
                    <a:pt x="10" y="811"/>
                  </a:lnTo>
                  <a:lnTo>
                    <a:pt x="14" y="778"/>
                  </a:lnTo>
                  <a:lnTo>
                    <a:pt x="19" y="744"/>
                  </a:lnTo>
                  <a:lnTo>
                    <a:pt x="24" y="711"/>
                  </a:lnTo>
                  <a:lnTo>
                    <a:pt x="28" y="691"/>
                  </a:lnTo>
                  <a:lnTo>
                    <a:pt x="32" y="671"/>
                  </a:lnTo>
                  <a:lnTo>
                    <a:pt x="37" y="651"/>
                  </a:lnTo>
                  <a:lnTo>
                    <a:pt x="43" y="631"/>
                  </a:lnTo>
                  <a:lnTo>
                    <a:pt x="49" y="611"/>
                  </a:lnTo>
                  <a:lnTo>
                    <a:pt x="56" y="591"/>
                  </a:lnTo>
                  <a:lnTo>
                    <a:pt x="63" y="571"/>
                  </a:lnTo>
                  <a:lnTo>
                    <a:pt x="71" y="551"/>
                  </a:lnTo>
                  <a:lnTo>
                    <a:pt x="79" y="532"/>
                  </a:lnTo>
                  <a:lnTo>
                    <a:pt x="88" y="513"/>
                  </a:lnTo>
                  <a:lnTo>
                    <a:pt x="99" y="494"/>
                  </a:lnTo>
                  <a:lnTo>
                    <a:pt x="109" y="475"/>
                  </a:lnTo>
                  <a:lnTo>
                    <a:pt x="120" y="456"/>
                  </a:lnTo>
                  <a:lnTo>
                    <a:pt x="131" y="438"/>
                  </a:lnTo>
                  <a:lnTo>
                    <a:pt x="142" y="420"/>
                  </a:lnTo>
                  <a:lnTo>
                    <a:pt x="155" y="401"/>
                  </a:lnTo>
                  <a:lnTo>
                    <a:pt x="167" y="384"/>
                  </a:lnTo>
                  <a:lnTo>
                    <a:pt x="180" y="366"/>
                  </a:lnTo>
                  <a:lnTo>
                    <a:pt x="194" y="349"/>
                  </a:lnTo>
                  <a:lnTo>
                    <a:pt x="208" y="332"/>
                  </a:lnTo>
                  <a:lnTo>
                    <a:pt x="222" y="316"/>
                  </a:lnTo>
                  <a:lnTo>
                    <a:pt x="238" y="299"/>
                  </a:lnTo>
                  <a:lnTo>
                    <a:pt x="254" y="284"/>
                  </a:lnTo>
                  <a:lnTo>
                    <a:pt x="270" y="268"/>
                  </a:lnTo>
                  <a:lnTo>
                    <a:pt x="286" y="253"/>
                  </a:lnTo>
                  <a:lnTo>
                    <a:pt x="303" y="237"/>
                  </a:lnTo>
                  <a:lnTo>
                    <a:pt x="320" y="222"/>
                  </a:lnTo>
                  <a:lnTo>
                    <a:pt x="337" y="208"/>
                  </a:lnTo>
                  <a:lnTo>
                    <a:pt x="355" y="194"/>
                  </a:lnTo>
                  <a:lnTo>
                    <a:pt x="373" y="181"/>
                  </a:lnTo>
                  <a:lnTo>
                    <a:pt x="392" y="168"/>
                  </a:lnTo>
                  <a:lnTo>
                    <a:pt x="412" y="155"/>
                  </a:lnTo>
                  <a:lnTo>
                    <a:pt x="448" y="134"/>
                  </a:lnTo>
                  <a:lnTo>
                    <a:pt x="485" y="115"/>
                  </a:lnTo>
                  <a:lnTo>
                    <a:pt x="523" y="97"/>
                  </a:lnTo>
                  <a:lnTo>
                    <a:pt x="563" y="80"/>
                  </a:lnTo>
                  <a:lnTo>
                    <a:pt x="603" y="65"/>
                  </a:lnTo>
                  <a:lnTo>
                    <a:pt x="643" y="52"/>
                  </a:lnTo>
                  <a:lnTo>
                    <a:pt x="685" y="40"/>
                  </a:lnTo>
                  <a:lnTo>
                    <a:pt x="728" y="29"/>
                  </a:lnTo>
                  <a:lnTo>
                    <a:pt x="771" y="21"/>
                  </a:lnTo>
                  <a:lnTo>
                    <a:pt x="815" y="13"/>
                  </a:lnTo>
                  <a:lnTo>
                    <a:pt x="858" y="8"/>
                  </a:lnTo>
                  <a:lnTo>
                    <a:pt x="904" y="4"/>
                  </a:lnTo>
                  <a:lnTo>
                    <a:pt x="948" y="1"/>
                  </a:lnTo>
                  <a:lnTo>
                    <a:pt x="992" y="0"/>
                  </a:lnTo>
                  <a:lnTo>
                    <a:pt x="1038" y="1"/>
                  </a:lnTo>
                  <a:lnTo>
                    <a:pt x="1082" y="4"/>
                  </a:lnTo>
                  <a:lnTo>
                    <a:pt x="1126" y="8"/>
                  </a:lnTo>
                  <a:lnTo>
                    <a:pt x="1170" y="14"/>
                  </a:lnTo>
                  <a:lnTo>
                    <a:pt x="1215" y="22"/>
                  </a:lnTo>
                  <a:lnTo>
                    <a:pt x="1258" y="31"/>
                  </a:lnTo>
                  <a:lnTo>
                    <a:pt x="1300" y="42"/>
                  </a:lnTo>
                  <a:lnTo>
                    <a:pt x="1343" y="55"/>
                  </a:lnTo>
                  <a:lnTo>
                    <a:pt x="1384" y="70"/>
                  </a:lnTo>
                  <a:lnTo>
                    <a:pt x="1424" y="86"/>
                  </a:lnTo>
                  <a:lnTo>
                    <a:pt x="1464" y="106"/>
                  </a:lnTo>
                  <a:lnTo>
                    <a:pt x="1503" y="126"/>
                  </a:lnTo>
                  <a:lnTo>
                    <a:pt x="1540" y="148"/>
                  </a:lnTo>
                  <a:lnTo>
                    <a:pt x="1576" y="172"/>
                  </a:lnTo>
                  <a:lnTo>
                    <a:pt x="1611" y="198"/>
                  </a:lnTo>
                  <a:lnTo>
                    <a:pt x="1645" y="226"/>
                  </a:lnTo>
                  <a:lnTo>
                    <a:pt x="1677" y="257"/>
                  </a:lnTo>
                  <a:lnTo>
                    <a:pt x="1707" y="288"/>
                  </a:lnTo>
                  <a:close/>
                  <a:moveTo>
                    <a:pt x="1356" y="276"/>
                  </a:moveTo>
                  <a:lnTo>
                    <a:pt x="1312" y="269"/>
                  </a:lnTo>
                  <a:lnTo>
                    <a:pt x="1270" y="264"/>
                  </a:lnTo>
                  <a:lnTo>
                    <a:pt x="1227" y="260"/>
                  </a:lnTo>
                  <a:lnTo>
                    <a:pt x="1185" y="257"/>
                  </a:lnTo>
                  <a:lnTo>
                    <a:pt x="1141" y="256"/>
                  </a:lnTo>
                  <a:lnTo>
                    <a:pt x="1100" y="257"/>
                  </a:lnTo>
                  <a:lnTo>
                    <a:pt x="1058" y="259"/>
                  </a:lnTo>
                  <a:lnTo>
                    <a:pt x="1016" y="262"/>
                  </a:lnTo>
                  <a:lnTo>
                    <a:pt x="975" y="267"/>
                  </a:lnTo>
                  <a:lnTo>
                    <a:pt x="934" y="274"/>
                  </a:lnTo>
                  <a:lnTo>
                    <a:pt x="894" y="282"/>
                  </a:lnTo>
                  <a:lnTo>
                    <a:pt x="854" y="291"/>
                  </a:lnTo>
                  <a:lnTo>
                    <a:pt x="815" y="302"/>
                  </a:lnTo>
                  <a:lnTo>
                    <a:pt x="776" y="315"/>
                  </a:lnTo>
                  <a:lnTo>
                    <a:pt x="738" y="329"/>
                  </a:lnTo>
                  <a:lnTo>
                    <a:pt x="700" y="344"/>
                  </a:lnTo>
                  <a:lnTo>
                    <a:pt x="664" y="361"/>
                  </a:lnTo>
                  <a:lnTo>
                    <a:pt x="628" y="379"/>
                  </a:lnTo>
                  <a:lnTo>
                    <a:pt x="593" y="399"/>
                  </a:lnTo>
                  <a:lnTo>
                    <a:pt x="557" y="421"/>
                  </a:lnTo>
                  <a:lnTo>
                    <a:pt x="524" y="443"/>
                  </a:lnTo>
                  <a:lnTo>
                    <a:pt x="491" y="467"/>
                  </a:lnTo>
                  <a:lnTo>
                    <a:pt x="459" y="493"/>
                  </a:lnTo>
                  <a:lnTo>
                    <a:pt x="428" y="519"/>
                  </a:lnTo>
                  <a:lnTo>
                    <a:pt x="398" y="547"/>
                  </a:lnTo>
                  <a:lnTo>
                    <a:pt x="369" y="577"/>
                  </a:lnTo>
                  <a:lnTo>
                    <a:pt x="341" y="609"/>
                  </a:lnTo>
                  <a:lnTo>
                    <a:pt x="314" y="641"/>
                  </a:lnTo>
                  <a:lnTo>
                    <a:pt x="288" y="675"/>
                  </a:lnTo>
                  <a:lnTo>
                    <a:pt x="264" y="709"/>
                  </a:lnTo>
                  <a:lnTo>
                    <a:pt x="240" y="747"/>
                  </a:lnTo>
                  <a:lnTo>
                    <a:pt x="218" y="784"/>
                  </a:lnTo>
                  <a:lnTo>
                    <a:pt x="207" y="806"/>
                  </a:lnTo>
                  <a:lnTo>
                    <a:pt x="197" y="829"/>
                  </a:lnTo>
                  <a:lnTo>
                    <a:pt x="188" y="851"/>
                  </a:lnTo>
                  <a:lnTo>
                    <a:pt x="180" y="875"/>
                  </a:lnTo>
                  <a:lnTo>
                    <a:pt x="173" y="899"/>
                  </a:lnTo>
                  <a:lnTo>
                    <a:pt x="167" y="924"/>
                  </a:lnTo>
                  <a:lnTo>
                    <a:pt x="162" y="948"/>
                  </a:lnTo>
                  <a:lnTo>
                    <a:pt x="158" y="973"/>
                  </a:lnTo>
                  <a:lnTo>
                    <a:pt x="155" y="999"/>
                  </a:lnTo>
                  <a:lnTo>
                    <a:pt x="152" y="1024"/>
                  </a:lnTo>
                  <a:lnTo>
                    <a:pt x="150" y="1050"/>
                  </a:lnTo>
                  <a:lnTo>
                    <a:pt x="150" y="1075"/>
                  </a:lnTo>
                  <a:lnTo>
                    <a:pt x="150" y="1102"/>
                  </a:lnTo>
                  <a:lnTo>
                    <a:pt x="150" y="1128"/>
                  </a:lnTo>
                  <a:lnTo>
                    <a:pt x="152" y="1154"/>
                  </a:lnTo>
                  <a:lnTo>
                    <a:pt x="155" y="1180"/>
                  </a:lnTo>
                  <a:lnTo>
                    <a:pt x="158" y="1206"/>
                  </a:lnTo>
                  <a:lnTo>
                    <a:pt x="162" y="1232"/>
                  </a:lnTo>
                  <a:lnTo>
                    <a:pt x="166" y="1259"/>
                  </a:lnTo>
                  <a:lnTo>
                    <a:pt x="172" y="1284"/>
                  </a:lnTo>
                  <a:lnTo>
                    <a:pt x="178" y="1309"/>
                  </a:lnTo>
                  <a:lnTo>
                    <a:pt x="185" y="1334"/>
                  </a:lnTo>
                  <a:lnTo>
                    <a:pt x="193" y="1359"/>
                  </a:lnTo>
                  <a:lnTo>
                    <a:pt x="201" y="1383"/>
                  </a:lnTo>
                  <a:lnTo>
                    <a:pt x="210" y="1407"/>
                  </a:lnTo>
                  <a:lnTo>
                    <a:pt x="219" y="1431"/>
                  </a:lnTo>
                  <a:lnTo>
                    <a:pt x="230" y="1454"/>
                  </a:lnTo>
                  <a:lnTo>
                    <a:pt x="240" y="1476"/>
                  </a:lnTo>
                  <a:lnTo>
                    <a:pt x="253" y="1497"/>
                  </a:lnTo>
                  <a:lnTo>
                    <a:pt x="265" y="1518"/>
                  </a:lnTo>
                  <a:lnTo>
                    <a:pt x="278" y="1539"/>
                  </a:lnTo>
                  <a:lnTo>
                    <a:pt x="291" y="1558"/>
                  </a:lnTo>
                  <a:lnTo>
                    <a:pt x="305" y="1575"/>
                  </a:lnTo>
                  <a:lnTo>
                    <a:pt x="318" y="1590"/>
                  </a:lnTo>
                  <a:lnTo>
                    <a:pt x="332" y="1604"/>
                  </a:lnTo>
                  <a:lnTo>
                    <a:pt x="347" y="1618"/>
                  </a:lnTo>
                  <a:lnTo>
                    <a:pt x="361" y="1632"/>
                  </a:lnTo>
                  <a:lnTo>
                    <a:pt x="376" y="1645"/>
                  </a:lnTo>
                  <a:lnTo>
                    <a:pt x="391" y="1658"/>
                  </a:lnTo>
                  <a:lnTo>
                    <a:pt x="407" y="1670"/>
                  </a:lnTo>
                  <a:lnTo>
                    <a:pt x="422" y="1681"/>
                  </a:lnTo>
                  <a:lnTo>
                    <a:pt x="437" y="1693"/>
                  </a:lnTo>
                  <a:lnTo>
                    <a:pt x="453" y="1703"/>
                  </a:lnTo>
                  <a:lnTo>
                    <a:pt x="469" y="1714"/>
                  </a:lnTo>
                  <a:lnTo>
                    <a:pt x="485" y="1723"/>
                  </a:lnTo>
                  <a:lnTo>
                    <a:pt x="501" y="1733"/>
                  </a:lnTo>
                  <a:lnTo>
                    <a:pt x="517" y="1743"/>
                  </a:lnTo>
                  <a:lnTo>
                    <a:pt x="534" y="1751"/>
                  </a:lnTo>
                  <a:lnTo>
                    <a:pt x="568" y="1766"/>
                  </a:lnTo>
                  <a:lnTo>
                    <a:pt x="603" y="1780"/>
                  </a:lnTo>
                  <a:lnTo>
                    <a:pt x="638" y="1792"/>
                  </a:lnTo>
                  <a:lnTo>
                    <a:pt x="673" y="1802"/>
                  </a:lnTo>
                  <a:lnTo>
                    <a:pt x="710" y="1810"/>
                  </a:lnTo>
                  <a:lnTo>
                    <a:pt x="747" y="1817"/>
                  </a:lnTo>
                  <a:lnTo>
                    <a:pt x="785" y="1822"/>
                  </a:lnTo>
                  <a:lnTo>
                    <a:pt x="823" y="1825"/>
                  </a:lnTo>
                  <a:lnTo>
                    <a:pt x="856" y="1824"/>
                  </a:lnTo>
                  <a:lnTo>
                    <a:pt x="889" y="1823"/>
                  </a:lnTo>
                  <a:lnTo>
                    <a:pt x="921" y="1821"/>
                  </a:lnTo>
                  <a:lnTo>
                    <a:pt x="952" y="1818"/>
                  </a:lnTo>
                  <a:lnTo>
                    <a:pt x="984" y="1814"/>
                  </a:lnTo>
                  <a:lnTo>
                    <a:pt x="1015" y="1810"/>
                  </a:lnTo>
                  <a:lnTo>
                    <a:pt x="1047" y="1804"/>
                  </a:lnTo>
                  <a:lnTo>
                    <a:pt x="1077" y="1798"/>
                  </a:lnTo>
                  <a:lnTo>
                    <a:pt x="1107" y="1791"/>
                  </a:lnTo>
                  <a:lnTo>
                    <a:pt x="1137" y="1783"/>
                  </a:lnTo>
                  <a:lnTo>
                    <a:pt x="1166" y="1774"/>
                  </a:lnTo>
                  <a:lnTo>
                    <a:pt x="1196" y="1764"/>
                  </a:lnTo>
                  <a:lnTo>
                    <a:pt x="1225" y="1754"/>
                  </a:lnTo>
                  <a:lnTo>
                    <a:pt x="1253" y="1743"/>
                  </a:lnTo>
                  <a:lnTo>
                    <a:pt x="1281" y="1730"/>
                  </a:lnTo>
                  <a:lnTo>
                    <a:pt x="1309" y="1717"/>
                  </a:lnTo>
                  <a:lnTo>
                    <a:pt x="1337" y="1703"/>
                  </a:lnTo>
                  <a:lnTo>
                    <a:pt x="1363" y="1689"/>
                  </a:lnTo>
                  <a:lnTo>
                    <a:pt x="1390" y="1674"/>
                  </a:lnTo>
                  <a:lnTo>
                    <a:pt x="1416" y="1657"/>
                  </a:lnTo>
                  <a:lnTo>
                    <a:pt x="1441" y="1641"/>
                  </a:lnTo>
                  <a:lnTo>
                    <a:pt x="1466" y="1623"/>
                  </a:lnTo>
                  <a:lnTo>
                    <a:pt x="1492" y="1604"/>
                  </a:lnTo>
                  <a:lnTo>
                    <a:pt x="1516" y="1585"/>
                  </a:lnTo>
                  <a:lnTo>
                    <a:pt x="1540" y="1564"/>
                  </a:lnTo>
                  <a:lnTo>
                    <a:pt x="1563" y="1543"/>
                  </a:lnTo>
                  <a:lnTo>
                    <a:pt x="1586" y="1522"/>
                  </a:lnTo>
                  <a:lnTo>
                    <a:pt x="1609" y="1499"/>
                  </a:lnTo>
                  <a:lnTo>
                    <a:pt x="1631" y="1476"/>
                  </a:lnTo>
                  <a:lnTo>
                    <a:pt x="1653" y="1452"/>
                  </a:lnTo>
                  <a:lnTo>
                    <a:pt x="1674" y="1427"/>
                  </a:lnTo>
                  <a:lnTo>
                    <a:pt x="1695" y="1401"/>
                  </a:lnTo>
                  <a:lnTo>
                    <a:pt x="1709" y="1380"/>
                  </a:lnTo>
                  <a:lnTo>
                    <a:pt x="1723" y="1359"/>
                  </a:lnTo>
                  <a:lnTo>
                    <a:pt x="1735" y="1337"/>
                  </a:lnTo>
                  <a:lnTo>
                    <a:pt x="1747" y="1314"/>
                  </a:lnTo>
                  <a:lnTo>
                    <a:pt x="1758" y="1291"/>
                  </a:lnTo>
                  <a:lnTo>
                    <a:pt x="1769" y="1267"/>
                  </a:lnTo>
                  <a:lnTo>
                    <a:pt x="1778" y="1242"/>
                  </a:lnTo>
                  <a:lnTo>
                    <a:pt x="1787" y="1216"/>
                  </a:lnTo>
                  <a:lnTo>
                    <a:pt x="1795" y="1191"/>
                  </a:lnTo>
                  <a:lnTo>
                    <a:pt x="1803" y="1165"/>
                  </a:lnTo>
                  <a:lnTo>
                    <a:pt x="1809" y="1139"/>
                  </a:lnTo>
                  <a:lnTo>
                    <a:pt x="1815" y="1113"/>
                  </a:lnTo>
                  <a:lnTo>
                    <a:pt x="1819" y="1087"/>
                  </a:lnTo>
                  <a:lnTo>
                    <a:pt x="1823" y="1059"/>
                  </a:lnTo>
                  <a:lnTo>
                    <a:pt x="1826" y="1032"/>
                  </a:lnTo>
                  <a:lnTo>
                    <a:pt x="1828" y="1005"/>
                  </a:lnTo>
                  <a:lnTo>
                    <a:pt x="1829" y="978"/>
                  </a:lnTo>
                  <a:lnTo>
                    <a:pt x="1830" y="951"/>
                  </a:lnTo>
                  <a:lnTo>
                    <a:pt x="1829" y="924"/>
                  </a:lnTo>
                  <a:lnTo>
                    <a:pt x="1828" y="896"/>
                  </a:lnTo>
                  <a:lnTo>
                    <a:pt x="1826" y="869"/>
                  </a:lnTo>
                  <a:lnTo>
                    <a:pt x="1823" y="842"/>
                  </a:lnTo>
                  <a:lnTo>
                    <a:pt x="1819" y="815"/>
                  </a:lnTo>
                  <a:lnTo>
                    <a:pt x="1814" y="789"/>
                  </a:lnTo>
                  <a:lnTo>
                    <a:pt x="1809" y="763"/>
                  </a:lnTo>
                  <a:lnTo>
                    <a:pt x="1802" y="736"/>
                  </a:lnTo>
                  <a:lnTo>
                    <a:pt x="1794" y="711"/>
                  </a:lnTo>
                  <a:lnTo>
                    <a:pt x="1785" y="686"/>
                  </a:lnTo>
                  <a:lnTo>
                    <a:pt x="1776" y="661"/>
                  </a:lnTo>
                  <a:lnTo>
                    <a:pt x="1766" y="637"/>
                  </a:lnTo>
                  <a:lnTo>
                    <a:pt x="1755" y="614"/>
                  </a:lnTo>
                  <a:lnTo>
                    <a:pt x="1743" y="591"/>
                  </a:lnTo>
                  <a:lnTo>
                    <a:pt x="1727" y="563"/>
                  </a:lnTo>
                  <a:lnTo>
                    <a:pt x="1709" y="536"/>
                  </a:lnTo>
                  <a:lnTo>
                    <a:pt x="1691" y="510"/>
                  </a:lnTo>
                  <a:lnTo>
                    <a:pt x="1671" y="484"/>
                  </a:lnTo>
                  <a:lnTo>
                    <a:pt x="1650" y="458"/>
                  </a:lnTo>
                  <a:lnTo>
                    <a:pt x="1628" y="434"/>
                  </a:lnTo>
                  <a:lnTo>
                    <a:pt x="1605" y="410"/>
                  </a:lnTo>
                  <a:lnTo>
                    <a:pt x="1581" y="388"/>
                  </a:lnTo>
                  <a:lnTo>
                    <a:pt x="1556" y="367"/>
                  </a:lnTo>
                  <a:lnTo>
                    <a:pt x="1531" y="348"/>
                  </a:lnTo>
                  <a:lnTo>
                    <a:pt x="1517" y="339"/>
                  </a:lnTo>
                  <a:lnTo>
                    <a:pt x="1504" y="331"/>
                  </a:lnTo>
                  <a:lnTo>
                    <a:pt x="1490" y="323"/>
                  </a:lnTo>
                  <a:lnTo>
                    <a:pt x="1475" y="315"/>
                  </a:lnTo>
                  <a:lnTo>
                    <a:pt x="1461" y="308"/>
                  </a:lnTo>
                  <a:lnTo>
                    <a:pt x="1447" y="302"/>
                  </a:lnTo>
                  <a:lnTo>
                    <a:pt x="1432" y="296"/>
                  </a:lnTo>
                  <a:lnTo>
                    <a:pt x="1417" y="291"/>
                  </a:lnTo>
                  <a:lnTo>
                    <a:pt x="1402" y="286"/>
                  </a:lnTo>
                  <a:lnTo>
                    <a:pt x="1387" y="282"/>
                  </a:lnTo>
                  <a:lnTo>
                    <a:pt x="1372" y="279"/>
                  </a:lnTo>
                  <a:lnTo>
                    <a:pt x="1356" y="276"/>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7"/>
            <p:cNvSpPr>
              <a:spLocks noEditPoints="1"/>
            </p:cNvSpPr>
            <p:nvPr/>
          </p:nvSpPr>
          <p:spPr bwMode="auto">
            <a:xfrm>
              <a:off x="373" y="1713"/>
              <a:ext cx="263" cy="366"/>
            </a:xfrm>
            <a:custGeom>
              <a:avLst/>
              <a:gdLst/>
              <a:ahLst/>
              <a:cxnLst>
                <a:cxn ang="0">
                  <a:pos x="1709" y="680"/>
                </a:cxn>
                <a:cxn ang="0">
                  <a:pos x="1452" y="1184"/>
                </a:cxn>
                <a:cxn ang="0">
                  <a:pos x="1746" y="1795"/>
                </a:cxn>
                <a:cxn ang="0">
                  <a:pos x="2139" y="2287"/>
                </a:cxn>
                <a:cxn ang="0">
                  <a:pos x="2175" y="2831"/>
                </a:cxn>
                <a:cxn ang="0">
                  <a:pos x="1934" y="3211"/>
                </a:cxn>
                <a:cxn ang="0">
                  <a:pos x="2470" y="3746"/>
                </a:cxn>
                <a:cxn ang="0">
                  <a:pos x="1699" y="4007"/>
                </a:cxn>
                <a:cxn ang="0">
                  <a:pos x="872" y="3934"/>
                </a:cxn>
                <a:cxn ang="0">
                  <a:pos x="335" y="3669"/>
                </a:cxn>
                <a:cxn ang="0">
                  <a:pos x="41" y="3396"/>
                </a:cxn>
                <a:cxn ang="0">
                  <a:pos x="494" y="3292"/>
                </a:cxn>
                <a:cxn ang="0">
                  <a:pos x="919" y="3236"/>
                </a:cxn>
                <a:cxn ang="0">
                  <a:pos x="995" y="3045"/>
                </a:cxn>
                <a:cxn ang="0">
                  <a:pos x="641" y="2638"/>
                </a:cxn>
                <a:cxn ang="0">
                  <a:pos x="360" y="2258"/>
                </a:cxn>
                <a:cxn ang="0">
                  <a:pos x="343" y="1858"/>
                </a:cxn>
                <a:cxn ang="0">
                  <a:pos x="453" y="1609"/>
                </a:cxn>
                <a:cxn ang="0">
                  <a:pos x="731" y="1545"/>
                </a:cxn>
                <a:cxn ang="0">
                  <a:pos x="862" y="1933"/>
                </a:cxn>
                <a:cxn ang="0">
                  <a:pos x="1074" y="2190"/>
                </a:cxn>
                <a:cxn ang="0">
                  <a:pos x="1456" y="2525"/>
                </a:cxn>
                <a:cxn ang="0">
                  <a:pos x="1613" y="2773"/>
                </a:cxn>
                <a:cxn ang="0">
                  <a:pos x="1653" y="2624"/>
                </a:cxn>
                <a:cxn ang="0">
                  <a:pos x="1426" y="2314"/>
                </a:cxn>
                <a:cxn ang="0">
                  <a:pos x="949" y="1826"/>
                </a:cxn>
                <a:cxn ang="0">
                  <a:pos x="848" y="1285"/>
                </a:cxn>
                <a:cxn ang="0">
                  <a:pos x="1096" y="817"/>
                </a:cxn>
                <a:cxn ang="0">
                  <a:pos x="1347" y="284"/>
                </a:cxn>
                <a:cxn ang="0">
                  <a:pos x="1313" y="4"/>
                </a:cxn>
                <a:cxn ang="0">
                  <a:pos x="1525" y="232"/>
                </a:cxn>
                <a:cxn ang="0">
                  <a:pos x="1387" y="656"/>
                </a:cxn>
                <a:cxn ang="0">
                  <a:pos x="1061" y="1161"/>
                </a:cxn>
                <a:cxn ang="0">
                  <a:pos x="1070" y="1710"/>
                </a:cxn>
                <a:cxn ang="0">
                  <a:pos x="1599" y="2261"/>
                </a:cxn>
                <a:cxn ang="0">
                  <a:pos x="1803" y="2773"/>
                </a:cxn>
                <a:cxn ang="0">
                  <a:pos x="1643" y="3013"/>
                </a:cxn>
                <a:cxn ang="0">
                  <a:pos x="1397" y="3105"/>
                </a:cxn>
                <a:cxn ang="0">
                  <a:pos x="1388" y="2716"/>
                </a:cxn>
                <a:cxn ang="0">
                  <a:pos x="1096" y="2399"/>
                </a:cxn>
                <a:cxn ang="0">
                  <a:pos x="774" y="2090"/>
                </a:cxn>
                <a:cxn ang="0">
                  <a:pos x="603" y="1733"/>
                </a:cxn>
                <a:cxn ang="0">
                  <a:pos x="490" y="1914"/>
                </a:cxn>
                <a:cxn ang="0">
                  <a:pos x="562" y="2305"/>
                </a:cxn>
                <a:cxn ang="0">
                  <a:pos x="989" y="2741"/>
                </a:cxn>
                <a:cxn ang="0">
                  <a:pos x="1151" y="2990"/>
                </a:cxn>
                <a:cxn ang="0">
                  <a:pos x="1112" y="3244"/>
                </a:cxn>
                <a:cxn ang="0">
                  <a:pos x="955" y="3403"/>
                </a:cxn>
                <a:cxn ang="0">
                  <a:pos x="625" y="3445"/>
                </a:cxn>
                <a:cxn ang="0">
                  <a:pos x="376" y="3497"/>
                </a:cxn>
                <a:cxn ang="0">
                  <a:pos x="666" y="3684"/>
                </a:cxn>
                <a:cxn ang="0">
                  <a:pos x="1341" y="3864"/>
                </a:cxn>
                <a:cxn ang="0">
                  <a:pos x="1959" y="3801"/>
                </a:cxn>
                <a:cxn ang="0">
                  <a:pos x="2483" y="3529"/>
                </a:cxn>
                <a:cxn ang="0">
                  <a:pos x="1730" y="3228"/>
                </a:cxn>
                <a:cxn ang="0">
                  <a:pos x="1929" y="2983"/>
                </a:cxn>
                <a:cxn ang="0">
                  <a:pos x="2067" y="2612"/>
                </a:cxn>
                <a:cxn ang="0">
                  <a:pos x="1842" y="2133"/>
                </a:cxn>
                <a:cxn ang="0">
                  <a:pos x="1323" y="1575"/>
                </a:cxn>
                <a:cxn ang="0">
                  <a:pos x="1304" y="1153"/>
                </a:cxn>
                <a:cxn ang="0">
                  <a:pos x="1581" y="623"/>
                </a:cxn>
                <a:cxn ang="0">
                  <a:pos x="1639" y="447"/>
                </a:cxn>
                <a:cxn ang="0">
                  <a:pos x="1606" y="313"/>
                </a:cxn>
              </a:cxnLst>
              <a:rect l="0" t="0" r="r" b="b"/>
              <a:pathLst>
                <a:path w="2893" h="4021">
                  <a:moveTo>
                    <a:pt x="1694" y="183"/>
                  </a:moveTo>
                  <a:lnTo>
                    <a:pt x="1723" y="231"/>
                  </a:lnTo>
                  <a:lnTo>
                    <a:pt x="1745" y="280"/>
                  </a:lnTo>
                  <a:lnTo>
                    <a:pt x="1760" y="326"/>
                  </a:lnTo>
                  <a:lnTo>
                    <a:pt x="1769" y="372"/>
                  </a:lnTo>
                  <a:lnTo>
                    <a:pt x="1773" y="417"/>
                  </a:lnTo>
                  <a:lnTo>
                    <a:pt x="1772" y="463"/>
                  </a:lnTo>
                  <a:lnTo>
                    <a:pt x="1767" y="507"/>
                  </a:lnTo>
                  <a:lnTo>
                    <a:pt x="1757" y="551"/>
                  </a:lnTo>
                  <a:lnTo>
                    <a:pt x="1744" y="594"/>
                  </a:lnTo>
                  <a:lnTo>
                    <a:pt x="1728" y="637"/>
                  </a:lnTo>
                  <a:lnTo>
                    <a:pt x="1709" y="680"/>
                  </a:lnTo>
                  <a:lnTo>
                    <a:pt x="1688" y="722"/>
                  </a:lnTo>
                  <a:lnTo>
                    <a:pt x="1666" y="764"/>
                  </a:lnTo>
                  <a:lnTo>
                    <a:pt x="1642" y="807"/>
                  </a:lnTo>
                  <a:lnTo>
                    <a:pt x="1618" y="848"/>
                  </a:lnTo>
                  <a:lnTo>
                    <a:pt x="1594" y="889"/>
                  </a:lnTo>
                  <a:lnTo>
                    <a:pt x="1569" y="931"/>
                  </a:lnTo>
                  <a:lnTo>
                    <a:pt x="1545" y="973"/>
                  </a:lnTo>
                  <a:lnTo>
                    <a:pt x="1522" y="1015"/>
                  </a:lnTo>
                  <a:lnTo>
                    <a:pt x="1501" y="1056"/>
                  </a:lnTo>
                  <a:lnTo>
                    <a:pt x="1482" y="1098"/>
                  </a:lnTo>
                  <a:lnTo>
                    <a:pt x="1465" y="1141"/>
                  </a:lnTo>
                  <a:lnTo>
                    <a:pt x="1452" y="1184"/>
                  </a:lnTo>
                  <a:lnTo>
                    <a:pt x="1441" y="1226"/>
                  </a:lnTo>
                  <a:lnTo>
                    <a:pt x="1435" y="1270"/>
                  </a:lnTo>
                  <a:lnTo>
                    <a:pt x="1433" y="1313"/>
                  </a:lnTo>
                  <a:lnTo>
                    <a:pt x="1436" y="1357"/>
                  </a:lnTo>
                  <a:lnTo>
                    <a:pt x="1444" y="1402"/>
                  </a:lnTo>
                  <a:lnTo>
                    <a:pt x="1457" y="1448"/>
                  </a:lnTo>
                  <a:lnTo>
                    <a:pt x="1477" y="1493"/>
                  </a:lnTo>
                  <a:lnTo>
                    <a:pt x="1504" y="1539"/>
                  </a:lnTo>
                  <a:lnTo>
                    <a:pt x="1537" y="1586"/>
                  </a:lnTo>
                  <a:lnTo>
                    <a:pt x="1605" y="1655"/>
                  </a:lnTo>
                  <a:lnTo>
                    <a:pt x="1674" y="1724"/>
                  </a:lnTo>
                  <a:lnTo>
                    <a:pt x="1746" y="1795"/>
                  </a:lnTo>
                  <a:lnTo>
                    <a:pt x="1816" y="1866"/>
                  </a:lnTo>
                  <a:lnTo>
                    <a:pt x="1850" y="1902"/>
                  </a:lnTo>
                  <a:lnTo>
                    <a:pt x="1885" y="1939"/>
                  </a:lnTo>
                  <a:lnTo>
                    <a:pt x="1918" y="1975"/>
                  </a:lnTo>
                  <a:lnTo>
                    <a:pt x="1951" y="2012"/>
                  </a:lnTo>
                  <a:lnTo>
                    <a:pt x="1982" y="2050"/>
                  </a:lnTo>
                  <a:lnTo>
                    <a:pt x="2012" y="2089"/>
                  </a:lnTo>
                  <a:lnTo>
                    <a:pt x="2042" y="2127"/>
                  </a:lnTo>
                  <a:lnTo>
                    <a:pt x="2069" y="2166"/>
                  </a:lnTo>
                  <a:lnTo>
                    <a:pt x="2094" y="2206"/>
                  </a:lnTo>
                  <a:lnTo>
                    <a:pt x="2117" y="2246"/>
                  </a:lnTo>
                  <a:lnTo>
                    <a:pt x="2139" y="2287"/>
                  </a:lnTo>
                  <a:lnTo>
                    <a:pt x="2158" y="2328"/>
                  </a:lnTo>
                  <a:lnTo>
                    <a:pt x="2175" y="2370"/>
                  </a:lnTo>
                  <a:lnTo>
                    <a:pt x="2190" y="2413"/>
                  </a:lnTo>
                  <a:lnTo>
                    <a:pt x="2201" y="2457"/>
                  </a:lnTo>
                  <a:lnTo>
                    <a:pt x="2210" y="2501"/>
                  </a:lnTo>
                  <a:lnTo>
                    <a:pt x="2216" y="2545"/>
                  </a:lnTo>
                  <a:lnTo>
                    <a:pt x="2218" y="2591"/>
                  </a:lnTo>
                  <a:lnTo>
                    <a:pt x="2217" y="2638"/>
                  </a:lnTo>
                  <a:lnTo>
                    <a:pt x="2212" y="2684"/>
                  </a:lnTo>
                  <a:lnTo>
                    <a:pt x="2204" y="2732"/>
                  </a:lnTo>
                  <a:lnTo>
                    <a:pt x="2192" y="2782"/>
                  </a:lnTo>
                  <a:lnTo>
                    <a:pt x="2175" y="2831"/>
                  </a:lnTo>
                  <a:lnTo>
                    <a:pt x="2154" y="2881"/>
                  </a:lnTo>
                  <a:lnTo>
                    <a:pt x="2145" y="2906"/>
                  </a:lnTo>
                  <a:lnTo>
                    <a:pt x="2133" y="2931"/>
                  </a:lnTo>
                  <a:lnTo>
                    <a:pt x="2120" y="2955"/>
                  </a:lnTo>
                  <a:lnTo>
                    <a:pt x="2106" y="2979"/>
                  </a:lnTo>
                  <a:lnTo>
                    <a:pt x="2091" y="3003"/>
                  </a:lnTo>
                  <a:lnTo>
                    <a:pt x="2076" y="3027"/>
                  </a:lnTo>
                  <a:lnTo>
                    <a:pt x="2059" y="3050"/>
                  </a:lnTo>
                  <a:lnTo>
                    <a:pt x="2042" y="3073"/>
                  </a:lnTo>
                  <a:lnTo>
                    <a:pt x="2005" y="3120"/>
                  </a:lnTo>
                  <a:lnTo>
                    <a:pt x="1969" y="3166"/>
                  </a:lnTo>
                  <a:lnTo>
                    <a:pt x="1934" y="3211"/>
                  </a:lnTo>
                  <a:lnTo>
                    <a:pt x="1901" y="3257"/>
                  </a:lnTo>
                  <a:lnTo>
                    <a:pt x="1925" y="3281"/>
                  </a:lnTo>
                  <a:lnTo>
                    <a:pt x="2893" y="3317"/>
                  </a:lnTo>
                  <a:lnTo>
                    <a:pt x="2893" y="3389"/>
                  </a:lnTo>
                  <a:lnTo>
                    <a:pt x="2846" y="3442"/>
                  </a:lnTo>
                  <a:lnTo>
                    <a:pt x="2796" y="3492"/>
                  </a:lnTo>
                  <a:lnTo>
                    <a:pt x="2746" y="3539"/>
                  </a:lnTo>
                  <a:lnTo>
                    <a:pt x="2694" y="3586"/>
                  </a:lnTo>
                  <a:lnTo>
                    <a:pt x="2639" y="3629"/>
                  </a:lnTo>
                  <a:lnTo>
                    <a:pt x="2584" y="3670"/>
                  </a:lnTo>
                  <a:lnTo>
                    <a:pt x="2528" y="3708"/>
                  </a:lnTo>
                  <a:lnTo>
                    <a:pt x="2470" y="3746"/>
                  </a:lnTo>
                  <a:lnTo>
                    <a:pt x="2411" y="3780"/>
                  </a:lnTo>
                  <a:lnTo>
                    <a:pt x="2351" y="3812"/>
                  </a:lnTo>
                  <a:lnTo>
                    <a:pt x="2289" y="3842"/>
                  </a:lnTo>
                  <a:lnTo>
                    <a:pt x="2227" y="3869"/>
                  </a:lnTo>
                  <a:lnTo>
                    <a:pt x="2163" y="3894"/>
                  </a:lnTo>
                  <a:lnTo>
                    <a:pt x="2099" y="3918"/>
                  </a:lnTo>
                  <a:lnTo>
                    <a:pt x="2035" y="3939"/>
                  </a:lnTo>
                  <a:lnTo>
                    <a:pt x="1968" y="3957"/>
                  </a:lnTo>
                  <a:lnTo>
                    <a:pt x="1902" y="3973"/>
                  </a:lnTo>
                  <a:lnTo>
                    <a:pt x="1835" y="3987"/>
                  </a:lnTo>
                  <a:lnTo>
                    <a:pt x="1768" y="3998"/>
                  </a:lnTo>
                  <a:lnTo>
                    <a:pt x="1699" y="4007"/>
                  </a:lnTo>
                  <a:lnTo>
                    <a:pt x="1631" y="4014"/>
                  </a:lnTo>
                  <a:lnTo>
                    <a:pt x="1563" y="4019"/>
                  </a:lnTo>
                  <a:lnTo>
                    <a:pt x="1493" y="4021"/>
                  </a:lnTo>
                  <a:lnTo>
                    <a:pt x="1424" y="4021"/>
                  </a:lnTo>
                  <a:lnTo>
                    <a:pt x="1355" y="4018"/>
                  </a:lnTo>
                  <a:lnTo>
                    <a:pt x="1286" y="4013"/>
                  </a:lnTo>
                  <a:lnTo>
                    <a:pt x="1216" y="4006"/>
                  </a:lnTo>
                  <a:lnTo>
                    <a:pt x="1147" y="3997"/>
                  </a:lnTo>
                  <a:lnTo>
                    <a:pt x="1077" y="3985"/>
                  </a:lnTo>
                  <a:lnTo>
                    <a:pt x="1009" y="3970"/>
                  </a:lnTo>
                  <a:lnTo>
                    <a:pt x="939" y="3954"/>
                  </a:lnTo>
                  <a:lnTo>
                    <a:pt x="872" y="3934"/>
                  </a:lnTo>
                  <a:lnTo>
                    <a:pt x="811" y="3911"/>
                  </a:lnTo>
                  <a:lnTo>
                    <a:pt x="749" y="3886"/>
                  </a:lnTo>
                  <a:lnTo>
                    <a:pt x="688" y="3860"/>
                  </a:lnTo>
                  <a:lnTo>
                    <a:pt x="626" y="3833"/>
                  </a:lnTo>
                  <a:lnTo>
                    <a:pt x="566" y="3804"/>
                  </a:lnTo>
                  <a:lnTo>
                    <a:pt x="507" y="3773"/>
                  </a:lnTo>
                  <a:lnTo>
                    <a:pt x="478" y="3757"/>
                  </a:lnTo>
                  <a:lnTo>
                    <a:pt x="448" y="3741"/>
                  </a:lnTo>
                  <a:lnTo>
                    <a:pt x="419" y="3723"/>
                  </a:lnTo>
                  <a:lnTo>
                    <a:pt x="391" y="3705"/>
                  </a:lnTo>
                  <a:lnTo>
                    <a:pt x="363" y="3687"/>
                  </a:lnTo>
                  <a:lnTo>
                    <a:pt x="335" y="3669"/>
                  </a:lnTo>
                  <a:lnTo>
                    <a:pt x="307" y="3650"/>
                  </a:lnTo>
                  <a:lnTo>
                    <a:pt x="280" y="3630"/>
                  </a:lnTo>
                  <a:lnTo>
                    <a:pt x="254" y="3610"/>
                  </a:lnTo>
                  <a:lnTo>
                    <a:pt x="228" y="3589"/>
                  </a:lnTo>
                  <a:lnTo>
                    <a:pt x="202" y="3566"/>
                  </a:lnTo>
                  <a:lnTo>
                    <a:pt x="178" y="3544"/>
                  </a:lnTo>
                  <a:lnTo>
                    <a:pt x="152" y="3521"/>
                  </a:lnTo>
                  <a:lnTo>
                    <a:pt x="129" y="3498"/>
                  </a:lnTo>
                  <a:lnTo>
                    <a:pt x="106" y="3474"/>
                  </a:lnTo>
                  <a:lnTo>
                    <a:pt x="83" y="3449"/>
                  </a:lnTo>
                  <a:lnTo>
                    <a:pt x="62" y="3423"/>
                  </a:lnTo>
                  <a:lnTo>
                    <a:pt x="41" y="3396"/>
                  </a:lnTo>
                  <a:lnTo>
                    <a:pt x="20" y="3369"/>
                  </a:lnTo>
                  <a:lnTo>
                    <a:pt x="0" y="3341"/>
                  </a:lnTo>
                  <a:lnTo>
                    <a:pt x="13" y="3305"/>
                  </a:lnTo>
                  <a:lnTo>
                    <a:pt x="61" y="3299"/>
                  </a:lnTo>
                  <a:lnTo>
                    <a:pt x="111" y="3295"/>
                  </a:lnTo>
                  <a:lnTo>
                    <a:pt x="163" y="3293"/>
                  </a:lnTo>
                  <a:lnTo>
                    <a:pt x="217" y="3291"/>
                  </a:lnTo>
                  <a:lnTo>
                    <a:pt x="270" y="3290"/>
                  </a:lnTo>
                  <a:lnTo>
                    <a:pt x="326" y="3291"/>
                  </a:lnTo>
                  <a:lnTo>
                    <a:pt x="381" y="3291"/>
                  </a:lnTo>
                  <a:lnTo>
                    <a:pt x="437" y="3292"/>
                  </a:lnTo>
                  <a:lnTo>
                    <a:pt x="494" y="3292"/>
                  </a:lnTo>
                  <a:lnTo>
                    <a:pt x="550" y="3292"/>
                  </a:lnTo>
                  <a:lnTo>
                    <a:pt x="605" y="3291"/>
                  </a:lnTo>
                  <a:lnTo>
                    <a:pt x="661" y="3290"/>
                  </a:lnTo>
                  <a:lnTo>
                    <a:pt x="715" y="3287"/>
                  </a:lnTo>
                  <a:lnTo>
                    <a:pt x="768" y="3283"/>
                  </a:lnTo>
                  <a:lnTo>
                    <a:pt x="795" y="3280"/>
                  </a:lnTo>
                  <a:lnTo>
                    <a:pt x="821" y="3277"/>
                  </a:lnTo>
                  <a:lnTo>
                    <a:pt x="847" y="3273"/>
                  </a:lnTo>
                  <a:lnTo>
                    <a:pt x="872" y="3269"/>
                  </a:lnTo>
                  <a:lnTo>
                    <a:pt x="889" y="3259"/>
                  </a:lnTo>
                  <a:lnTo>
                    <a:pt x="905" y="3249"/>
                  </a:lnTo>
                  <a:lnTo>
                    <a:pt x="919" y="3236"/>
                  </a:lnTo>
                  <a:lnTo>
                    <a:pt x="933" y="3224"/>
                  </a:lnTo>
                  <a:lnTo>
                    <a:pt x="946" y="3210"/>
                  </a:lnTo>
                  <a:lnTo>
                    <a:pt x="956" y="3196"/>
                  </a:lnTo>
                  <a:lnTo>
                    <a:pt x="965" y="3181"/>
                  </a:lnTo>
                  <a:lnTo>
                    <a:pt x="973" y="3166"/>
                  </a:lnTo>
                  <a:lnTo>
                    <a:pt x="980" y="3150"/>
                  </a:lnTo>
                  <a:lnTo>
                    <a:pt x="985" y="3133"/>
                  </a:lnTo>
                  <a:lnTo>
                    <a:pt x="990" y="3116"/>
                  </a:lnTo>
                  <a:lnTo>
                    <a:pt x="993" y="3099"/>
                  </a:lnTo>
                  <a:lnTo>
                    <a:pt x="994" y="3081"/>
                  </a:lnTo>
                  <a:lnTo>
                    <a:pt x="995" y="3063"/>
                  </a:lnTo>
                  <a:lnTo>
                    <a:pt x="995" y="3045"/>
                  </a:lnTo>
                  <a:lnTo>
                    <a:pt x="993" y="3026"/>
                  </a:lnTo>
                  <a:lnTo>
                    <a:pt x="972" y="2994"/>
                  </a:lnTo>
                  <a:lnTo>
                    <a:pt x="949" y="2963"/>
                  </a:lnTo>
                  <a:lnTo>
                    <a:pt x="924" y="2932"/>
                  </a:lnTo>
                  <a:lnTo>
                    <a:pt x="899" y="2900"/>
                  </a:lnTo>
                  <a:lnTo>
                    <a:pt x="872" y="2870"/>
                  </a:lnTo>
                  <a:lnTo>
                    <a:pt x="845" y="2841"/>
                  </a:lnTo>
                  <a:lnTo>
                    <a:pt x="817" y="2812"/>
                  </a:lnTo>
                  <a:lnTo>
                    <a:pt x="789" y="2783"/>
                  </a:lnTo>
                  <a:lnTo>
                    <a:pt x="729" y="2724"/>
                  </a:lnTo>
                  <a:lnTo>
                    <a:pt x="671" y="2667"/>
                  </a:lnTo>
                  <a:lnTo>
                    <a:pt x="641" y="2638"/>
                  </a:lnTo>
                  <a:lnTo>
                    <a:pt x="612" y="2610"/>
                  </a:lnTo>
                  <a:lnTo>
                    <a:pt x="583" y="2579"/>
                  </a:lnTo>
                  <a:lnTo>
                    <a:pt x="555" y="2550"/>
                  </a:lnTo>
                  <a:lnTo>
                    <a:pt x="529" y="2520"/>
                  </a:lnTo>
                  <a:lnTo>
                    <a:pt x="503" y="2490"/>
                  </a:lnTo>
                  <a:lnTo>
                    <a:pt x="478" y="2459"/>
                  </a:lnTo>
                  <a:lnTo>
                    <a:pt x="453" y="2428"/>
                  </a:lnTo>
                  <a:lnTo>
                    <a:pt x="431" y="2395"/>
                  </a:lnTo>
                  <a:lnTo>
                    <a:pt x="411" y="2362"/>
                  </a:lnTo>
                  <a:lnTo>
                    <a:pt x="392" y="2328"/>
                  </a:lnTo>
                  <a:lnTo>
                    <a:pt x="375" y="2294"/>
                  </a:lnTo>
                  <a:lnTo>
                    <a:pt x="360" y="2258"/>
                  </a:lnTo>
                  <a:lnTo>
                    <a:pt x="348" y="2221"/>
                  </a:lnTo>
                  <a:lnTo>
                    <a:pt x="337" y="2183"/>
                  </a:lnTo>
                  <a:lnTo>
                    <a:pt x="330" y="2144"/>
                  </a:lnTo>
                  <a:lnTo>
                    <a:pt x="325" y="2104"/>
                  </a:lnTo>
                  <a:lnTo>
                    <a:pt x="323" y="2061"/>
                  </a:lnTo>
                  <a:lnTo>
                    <a:pt x="323" y="2019"/>
                  </a:lnTo>
                  <a:lnTo>
                    <a:pt x="328" y="1974"/>
                  </a:lnTo>
                  <a:lnTo>
                    <a:pt x="329" y="1951"/>
                  </a:lnTo>
                  <a:lnTo>
                    <a:pt x="331" y="1928"/>
                  </a:lnTo>
                  <a:lnTo>
                    <a:pt x="335" y="1904"/>
                  </a:lnTo>
                  <a:lnTo>
                    <a:pt x="339" y="1881"/>
                  </a:lnTo>
                  <a:lnTo>
                    <a:pt x="343" y="1858"/>
                  </a:lnTo>
                  <a:lnTo>
                    <a:pt x="349" y="1836"/>
                  </a:lnTo>
                  <a:lnTo>
                    <a:pt x="355" y="1814"/>
                  </a:lnTo>
                  <a:lnTo>
                    <a:pt x="362" y="1793"/>
                  </a:lnTo>
                  <a:lnTo>
                    <a:pt x="369" y="1771"/>
                  </a:lnTo>
                  <a:lnTo>
                    <a:pt x="378" y="1749"/>
                  </a:lnTo>
                  <a:lnTo>
                    <a:pt x="387" y="1728"/>
                  </a:lnTo>
                  <a:lnTo>
                    <a:pt x="396" y="1708"/>
                  </a:lnTo>
                  <a:lnTo>
                    <a:pt x="406" y="1688"/>
                  </a:lnTo>
                  <a:lnTo>
                    <a:pt x="417" y="1667"/>
                  </a:lnTo>
                  <a:lnTo>
                    <a:pt x="428" y="1648"/>
                  </a:lnTo>
                  <a:lnTo>
                    <a:pt x="440" y="1628"/>
                  </a:lnTo>
                  <a:lnTo>
                    <a:pt x="453" y="1609"/>
                  </a:lnTo>
                  <a:lnTo>
                    <a:pt x="465" y="1589"/>
                  </a:lnTo>
                  <a:lnTo>
                    <a:pt x="480" y="1570"/>
                  </a:lnTo>
                  <a:lnTo>
                    <a:pt x="494" y="1551"/>
                  </a:lnTo>
                  <a:lnTo>
                    <a:pt x="523" y="1515"/>
                  </a:lnTo>
                  <a:lnTo>
                    <a:pt x="553" y="1479"/>
                  </a:lnTo>
                  <a:lnTo>
                    <a:pt x="585" y="1444"/>
                  </a:lnTo>
                  <a:lnTo>
                    <a:pt x="619" y="1410"/>
                  </a:lnTo>
                  <a:lnTo>
                    <a:pt x="655" y="1377"/>
                  </a:lnTo>
                  <a:lnTo>
                    <a:pt x="690" y="1345"/>
                  </a:lnTo>
                  <a:lnTo>
                    <a:pt x="702" y="1357"/>
                  </a:lnTo>
                  <a:lnTo>
                    <a:pt x="716" y="1452"/>
                  </a:lnTo>
                  <a:lnTo>
                    <a:pt x="731" y="1545"/>
                  </a:lnTo>
                  <a:lnTo>
                    <a:pt x="740" y="1590"/>
                  </a:lnTo>
                  <a:lnTo>
                    <a:pt x="750" y="1636"/>
                  </a:lnTo>
                  <a:lnTo>
                    <a:pt x="761" y="1680"/>
                  </a:lnTo>
                  <a:lnTo>
                    <a:pt x="773" y="1724"/>
                  </a:lnTo>
                  <a:lnTo>
                    <a:pt x="788" y="1768"/>
                  </a:lnTo>
                  <a:lnTo>
                    <a:pt x="803" y="1811"/>
                  </a:lnTo>
                  <a:lnTo>
                    <a:pt x="812" y="1831"/>
                  </a:lnTo>
                  <a:lnTo>
                    <a:pt x="821" y="1852"/>
                  </a:lnTo>
                  <a:lnTo>
                    <a:pt x="830" y="1872"/>
                  </a:lnTo>
                  <a:lnTo>
                    <a:pt x="840" y="1893"/>
                  </a:lnTo>
                  <a:lnTo>
                    <a:pt x="851" y="1913"/>
                  </a:lnTo>
                  <a:lnTo>
                    <a:pt x="862" y="1933"/>
                  </a:lnTo>
                  <a:lnTo>
                    <a:pt x="874" y="1953"/>
                  </a:lnTo>
                  <a:lnTo>
                    <a:pt x="887" y="1972"/>
                  </a:lnTo>
                  <a:lnTo>
                    <a:pt x="900" y="1991"/>
                  </a:lnTo>
                  <a:lnTo>
                    <a:pt x="914" y="2010"/>
                  </a:lnTo>
                  <a:lnTo>
                    <a:pt x="928" y="2028"/>
                  </a:lnTo>
                  <a:lnTo>
                    <a:pt x="945" y="2046"/>
                  </a:lnTo>
                  <a:lnTo>
                    <a:pt x="964" y="2072"/>
                  </a:lnTo>
                  <a:lnTo>
                    <a:pt x="985" y="2098"/>
                  </a:lnTo>
                  <a:lnTo>
                    <a:pt x="1006" y="2122"/>
                  </a:lnTo>
                  <a:lnTo>
                    <a:pt x="1028" y="2145"/>
                  </a:lnTo>
                  <a:lnTo>
                    <a:pt x="1051" y="2168"/>
                  </a:lnTo>
                  <a:lnTo>
                    <a:pt x="1074" y="2190"/>
                  </a:lnTo>
                  <a:lnTo>
                    <a:pt x="1099" y="2212"/>
                  </a:lnTo>
                  <a:lnTo>
                    <a:pt x="1123" y="2233"/>
                  </a:lnTo>
                  <a:lnTo>
                    <a:pt x="1172" y="2276"/>
                  </a:lnTo>
                  <a:lnTo>
                    <a:pt x="1222" y="2316"/>
                  </a:lnTo>
                  <a:lnTo>
                    <a:pt x="1272" y="2357"/>
                  </a:lnTo>
                  <a:lnTo>
                    <a:pt x="1321" y="2397"/>
                  </a:lnTo>
                  <a:lnTo>
                    <a:pt x="1345" y="2419"/>
                  </a:lnTo>
                  <a:lnTo>
                    <a:pt x="1368" y="2439"/>
                  </a:lnTo>
                  <a:lnTo>
                    <a:pt x="1391" y="2460"/>
                  </a:lnTo>
                  <a:lnTo>
                    <a:pt x="1414" y="2481"/>
                  </a:lnTo>
                  <a:lnTo>
                    <a:pt x="1435" y="2503"/>
                  </a:lnTo>
                  <a:lnTo>
                    <a:pt x="1456" y="2525"/>
                  </a:lnTo>
                  <a:lnTo>
                    <a:pt x="1475" y="2547"/>
                  </a:lnTo>
                  <a:lnTo>
                    <a:pt x="1494" y="2570"/>
                  </a:lnTo>
                  <a:lnTo>
                    <a:pt x="1512" y="2595"/>
                  </a:lnTo>
                  <a:lnTo>
                    <a:pt x="1528" y="2619"/>
                  </a:lnTo>
                  <a:lnTo>
                    <a:pt x="1543" y="2645"/>
                  </a:lnTo>
                  <a:lnTo>
                    <a:pt x="1557" y="2671"/>
                  </a:lnTo>
                  <a:lnTo>
                    <a:pt x="1570" y="2697"/>
                  </a:lnTo>
                  <a:lnTo>
                    <a:pt x="1581" y="2725"/>
                  </a:lnTo>
                  <a:lnTo>
                    <a:pt x="1591" y="2755"/>
                  </a:lnTo>
                  <a:lnTo>
                    <a:pt x="1598" y="2785"/>
                  </a:lnTo>
                  <a:lnTo>
                    <a:pt x="1606" y="2779"/>
                  </a:lnTo>
                  <a:lnTo>
                    <a:pt x="1613" y="2773"/>
                  </a:lnTo>
                  <a:lnTo>
                    <a:pt x="1619" y="2767"/>
                  </a:lnTo>
                  <a:lnTo>
                    <a:pt x="1625" y="2760"/>
                  </a:lnTo>
                  <a:lnTo>
                    <a:pt x="1630" y="2753"/>
                  </a:lnTo>
                  <a:lnTo>
                    <a:pt x="1635" y="2744"/>
                  </a:lnTo>
                  <a:lnTo>
                    <a:pt x="1639" y="2737"/>
                  </a:lnTo>
                  <a:lnTo>
                    <a:pt x="1642" y="2729"/>
                  </a:lnTo>
                  <a:lnTo>
                    <a:pt x="1648" y="2713"/>
                  </a:lnTo>
                  <a:lnTo>
                    <a:pt x="1652" y="2696"/>
                  </a:lnTo>
                  <a:lnTo>
                    <a:pt x="1655" y="2679"/>
                  </a:lnTo>
                  <a:lnTo>
                    <a:pt x="1655" y="2661"/>
                  </a:lnTo>
                  <a:lnTo>
                    <a:pt x="1655" y="2643"/>
                  </a:lnTo>
                  <a:lnTo>
                    <a:pt x="1653" y="2624"/>
                  </a:lnTo>
                  <a:lnTo>
                    <a:pt x="1650" y="2606"/>
                  </a:lnTo>
                  <a:lnTo>
                    <a:pt x="1646" y="2588"/>
                  </a:lnTo>
                  <a:lnTo>
                    <a:pt x="1641" y="2569"/>
                  </a:lnTo>
                  <a:lnTo>
                    <a:pt x="1635" y="2552"/>
                  </a:lnTo>
                  <a:lnTo>
                    <a:pt x="1629" y="2535"/>
                  </a:lnTo>
                  <a:lnTo>
                    <a:pt x="1622" y="2518"/>
                  </a:lnTo>
                  <a:lnTo>
                    <a:pt x="1593" y="2484"/>
                  </a:lnTo>
                  <a:lnTo>
                    <a:pt x="1562" y="2449"/>
                  </a:lnTo>
                  <a:lnTo>
                    <a:pt x="1529" y="2415"/>
                  </a:lnTo>
                  <a:lnTo>
                    <a:pt x="1496" y="2381"/>
                  </a:lnTo>
                  <a:lnTo>
                    <a:pt x="1461" y="2348"/>
                  </a:lnTo>
                  <a:lnTo>
                    <a:pt x="1426" y="2314"/>
                  </a:lnTo>
                  <a:lnTo>
                    <a:pt x="1389" y="2281"/>
                  </a:lnTo>
                  <a:lnTo>
                    <a:pt x="1353" y="2247"/>
                  </a:lnTo>
                  <a:lnTo>
                    <a:pt x="1279" y="2181"/>
                  </a:lnTo>
                  <a:lnTo>
                    <a:pt x="1205" y="2114"/>
                  </a:lnTo>
                  <a:lnTo>
                    <a:pt x="1170" y="2079"/>
                  </a:lnTo>
                  <a:lnTo>
                    <a:pt x="1135" y="2044"/>
                  </a:lnTo>
                  <a:lnTo>
                    <a:pt x="1101" y="2010"/>
                  </a:lnTo>
                  <a:lnTo>
                    <a:pt x="1067" y="1974"/>
                  </a:lnTo>
                  <a:lnTo>
                    <a:pt x="1035" y="1938"/>
                  </a:lnTo>
                  <a:lnTo>
                    <a:pt x="1005" y="1901"/>
                  </a:lnTo>
                  <a:lnTo>
                    <a:pt x="976" y="1864"/>
                  </a:lnTo>
                  <a:lnTo>
                    <a:pt x="949" y="1826"/>
                  </a:lnTo>
                  <a:lnTo>
                    <a:pt x="924" y="1787"/>
                  </a:lnTo>
                  <a:lnTo>
                    <a:pt x="902" y="1747"/>
                  </a:lnTo>
                  <a:lnTo>
                    <a:pt x="882" y="1706"/>
                  </a:lnTo>
                  <a:lnTo>
                    <a:pt x="865" y="1664"/>
                  </a:lnTo>
                  <a:lnTo>
                    <a:pt x="850" y="1622"/>
                  </a:lnTo>
                  <a:lnTo>
                    <a:pt x="839" y="1577"/>
                  </a:lnTo>
                  <a:lnTo>
                    <a:pt x="831" y="1532"/>
                  </a:lnTo>
                  <a:lnTo>
                    <a:pt x="827" y="1485"/>
                  </a:lnTo>
                  <a:lnTo>
                    <a:pt x="826" y="1438"/>
                  </a:lnTo>
                  <a:lnTo>
                    <a:pt x="829" y="1388"/>
                  </a:lnTo>
                  <a:lnTo>
                    <a:pt x="836" y="1337"/>
                  </a:lnTo>
                  <a:lnTo>
                    <a:pt x="848" y="1285"/>
                  </a:lnTo>
                  <a:lnTo>
                    <a:pt x="857" y="1242"/>
                  </a:lnTo>
                  <a:lnTo>
                    <a:pt x="869" y="1202"/>
                  </a:lnTo>
                  <a:lnTo>
                    <a:pt x="884" y="1162"/>
                  </a:lnTo>
                  <a:lnTo>
                    <a:pt x="902" y="1122"/>
                  </a:lnTo>
                  <a:lnTo>
                    <a:pt x="921" y="1082"/>
                  </a:lnTo>
                  <a:lnTo>
                    <a:pt x="943" y="1043"/>
                  </a:lnTo>
                  <a:lnTo>
                    <a:pt x="966" y="1005"/>
                  </a:lnTo>
                  <a:lnTo>
                    <a:pt x="990" y="967"/>
                  </a:lnTo>
                  <a:lnTo>
                    <a:pt x="1016" y="929"/>
                  </a:lnTo>
                  <a:lnTo>
                    <a:pt x="1042" y="891"/>
                  </a:lnTo>
                  <a:lnTo>
                    <a:pt x="1068" y="854"/>
                  </a:lnTo>
                  <a:lnTo>
                    <a:pt x="1096" y="817"/>
                  </a:lnTo>
                  <a:lnTo>
                    <a:pt x="1149" y="743"/>
                  </a:lnTo>
                  <a:lnTo>
                    <a:pt x="1200" y="669"/>
                  </a:lnTo>
                  <a:lnTo>
                    <a:pt x="1224" y="632"/>
                  </a:lnTo>
                  <a:lnTo>
                    <a:pt x="1246" y="594"/>
                  </a:lnTo>
                  <a:lnTo>
                    <a:pt x="1268" y="557"/>
                  </a:lnTo>
                  <a:lnTo>
                    <a:pt x="1287" y="519"/>
                  </a:lnTo>
                  <a:lnTo>
                    <a:pt x="1304" y="481"/>
                  </a:lnTo>
                  <a:lnTo>
                    <a:pt x="1319" y="443"/>
                  </a:lnTo>
                  <a:lnTo>
                    <a:pt x="1330" y="403"/>
                  </a:lnTo>
                  <a:lnTo>
                    <a:pt x="1339" y="364"/>
                  </a:lnTo>
                  <a:lnTo>
                    <a:pt x="1345" y="324"/>
                  </a:lnTo>
                  <a:lnTo>
                    <a:pt x="1347" y="284"/>
                  </a:lnTo>
                  <a:lnTo>
                    <a:pt x="1345" y="242"/>
                  </a:lnTo>
                  <a:lnTo>
                    <a:pt x="1340" y="201"/>
                  </a:lnTo>
                  <a:lnTo>
                    <a:pt x="1330" y="159"/>
                  </a:lnTo>
                  <a:lnTo>
                    <a:pt x="1315" y="116"/>
                  </a:lnTo>
                  <a:lnTo>
                    <a:pt x="1296" y="71"/>
                  </a:lnTo>
                  <a:lnTo>
                    <a:pt x="1272" y="26"/>
                  </a:lnTo>
                  <a:lnTo>
                    <a:pt x="1278" y="21"/>
                  </a:lnTo>
                  <a:lnTo>
                    <a:pt x="1285" y="16"/>
                  </a:lnTo>
                  <a:lnTo>
                    <a:pt x="1292" y="12"/>
                  </a:lnTo>
                  <a:lnTo>
                    <a:pt x="1299" y="9"/>
                  </a:lnTo>
                  <a:lnTo>
                    <a:pt x="1306" y="6"/>
                  </a:lnTo>
                  <a:lnTo>
                    <a:pt x="1313" y="4"/>
                  </a:lnTo>
                  <a:lnTo>
                    <a:pt x="1320" y="2"/>
                  </a:lnTo>
                  <a:lnTo>
                    <a:pt x="1328" y="1"/>
                  </a:lnTo>
                  <a:lnTo>
                    <a:pt x="1342" y="0"/>
                  </a:lnTo>
                  <a:lnTo>
                    <a:pt x="1357" y="1"/>
                  </a:lnTo>
                  <a:lnTo>
                    <a:pt x="1372" y="3"/>
                  </a:lnTo>
                  <a:lnTo>
                    <a:pt x="1387" y="7"/>
                  </a:lnTo>
                  <a:lnTo>
                    <a:pt x="1419" y="16"/>
                  </a:lnTo>
                  <a:lnTo>
                    <a:pt x="1450" y="28"/>
                  </a:lnTo>
                  <a:lnTo>
                    <a:pt x="1481" y="40"/>
                  </a:lnTo>
                  <a:lnTo>
                    <a:pt x="1513" y="50"/>
                  </a:lnTo>
                  <a:lnTo>
                    <a:pt x="1694" y="183"/>
                  </a:lnTo>
                  <a:close/>
                  <a:moveTo>
                    <a:pt x="1525" y="232"/>
                  </a:moveTo>
                  <a:lnTo>
                    <a:pt x="1523" y="271"/>
                  </a:lnTo>
                  <a:lnTo>
                    <a:pt x="1519" y="310"/>
                  </a:lnTo>
                  <a:lnTo>
                    <a:pt x="1512" y="347"/>
                  </a:lnTo>
                  <a:lnTo>
                    <a:pt x="1504" y="384"/>
                  </a:lnTo>
                  <a:lnTo>
                    <a:pt x="1495" y="419"/>
                  </a:lnTo>
                  <a:lnTo>
                    <a:pt x="1483" y="456"/>
                  </a:lnTo>
                  <a:lnTo>
                    <a:pt x="1470" y="490"/>
                  </a:lnTo>
                  <a:lnTo>
                    <a:pt x="1456" y="524"/>
                  </a:lnTo>
                  <a:lnTo>
                    <a:pt x="1441" y="558"/>
                  </a:lnTo>
                  <a:lnTo>
                    <a:pt x="1424" y="590"/>
                  </a:lnTo>
                  <a:lnTo>
                    <a:pt x="1406" y="624"/>
                  </a:lnTo>
                  <a:lnTo>
                    <a:pt x="1387" y="656"/>
                  </a:lnTo>
                  <a:lnTo>
                    <a:pt x="1367" y="688"/>
                  </a:lnTo>
                  <a:lnTo>
                    <a:pt x="1348" y="719"/>
                  </a:lnTo>
                  <a:lnTo>
                    <a:pt x="1327" y="751"/>
                  </a:lnTo>
                  <a:lnTo>
                    <a:pt x="1306" y="783"/>
                  </a:lnTo>
                  <a:lnTo>
                    <a:pt x="1263" y="845"/>
                  </a:lnTo>
                  <a:lnTo>
                    <a:pt x="1219" y="906"/>
                  </a:lnTo>
                  <a:lnTo>
                    <a:pt x="1177" y="969"/>
                  </a:lnTo>
                  <a:lnTo>
                    <a:pt x="1136" y="1031"/>
                  </a:lnTo>
                  <a:lnTo>
                    <a:pt x="1116" y="1063"/>
                  </a:lnTo>
                  <a:lnTo>
                    <a:pt x="1097" y="1095"/>
                  </a:lnTo>
                  <a:lnTo>
                    <a:pt x="1078" y="1128"/>
                  </a:lnTo>
                  <a:lnTo>
                    <a:pt x="1061" y="1161"/>
                  </a:lnTo>
                  <a:lnTo>
                    <a:pt x="1045" y="1194"/>
                  </a:lnTo>
                  <a:lnTo>
                    <a:pt x="1030" y="1227"/>
                  </a:lnTo>
                  <a:lnTo>
                    <a:pt x="1017" y="1261"/>
                  </a:lnTo>
                  <a:lnTo>
                    <a:pt x="1005" y="1297"/>
                  </a:lnTo>
                  <a:lnTo>
                    <a:pt x="995" y="1356"/>
                  </a:lnTo>
                  <a:lnTo>
                    <a:pt x="990" y="1413"/>
                  </a:lnTo>
                  <a:lnTo>
                    <a:pt x="991" y="1469"/>
                  </a:lnTo>
                  <a:lnTo>
                    <a:pt x="998" y="1521"/>
                  </a:lnTo>
                  <a:lnTo>
                    <a:pt x="1010" y="1571"/>
                  </a:lnTo>
                  <a:lnTo>
                    <a:pt x="1026" y="1619"/>
                  </a:lnTo>
                  <a:lnTo>
                    <a:pt x="1046" y="1666"/>
                  </a:lnTo>
                  <a:lnTo>
                    <a:pt x="1070" y="1710"/>
                  </a:lnTo>
                  <a:lnTo>
                    <a:pt x="1098" y="1753"/>
                  </a:lnTo>
                  <a:lnTo>
                    <a:pt x="1129" y="1796"/>
                  </a:lnTo>
                  <a:lnTo>
                    <a:pt x="1162" y="1837"/>
                  </a:lnTo>
                  <a:lnTo>
                    <a:pt x="1197" y="1876"/>
                  </a:lnTo>
                  <a:lnTo>
                    <a:pt x="1235" y="1915"/>
                  </a:lnTo>
                  <a:lnTo>
                    <a:pt x="1275" y="1955"/>
                  </a:lnTo>
                  <a:lnTo>
                    <a:pt x="1315" y="1992"/>
                  </a:lnTo>
                  <a:lnTo>
                    <a:pt x="1356" y="2030"/>
                  </a:lnTo>
                  <a:lnTo>
                    <a:pt x="1439" y="2106"/>
                  </a:lnTo>
                  <a:lnTo>
                    <a:pt x="1521" y="2182"/>
                  </a:lnTo>
                  <a:lnTo>
                    <a:pt x="1561" y="2221"/>
                  </a:lnTo>
                  <a:lnTo>
                    <a:pt x="1599" y="2261"/>
                  </a:lnTo>
                  <a:lnTo>
                    <a:pt x="1635" y="2301"/>
                  </a:lnTo>
                  <a:lnTo>
                    <a:pt x="1668" y="2343"/>
                  </a:lnTo>
                  <a:lnTo>
                    <a:pt x="1700" y="2386"/>
                  </a:lnTo>
                  <a:lnTo>
                    <a:pt x="1729" y="2431"/>
                  </a:lnTo>
                  <a:lnTo>
                    <a:pt x="1754" y="2476"/>
                  </a:lnTo>
                  <a:lnTo>
                    <a:pt x="1775" y="2524"/>
                  </a:lnTo>
                  <a:lnTo>
                    <a:pt x="1792" y="2573"/>
                  </a:lnTo>
                  <a:lnTo>
                    <a:pt x="1805" y="2626"/>
                  </a:lnTo>
                  <a:lnTo>
                    <a:pt x="1813" y="2680"/>
                  </a:lnTo>
                  <a:lnTo>
                    <a:pt x="1816" y="2736"/>
                  </a:lnTo>
                  <a:lnTo>
                    <a:pt x="1810" y="2755"/>
                  </a:lnTo>
                  <a:lnTo>
                    <a:pt x="1803" y="2773"/>
                  </a:lnTo>
                  <a:lnTo>
                    <a:pt x="1795" y="2791"/>
                  </a:lnTo>
                  <a:lnTo>
                    <a:pt x="1787" y="2809"/>
                  </a:lnTo>
                  <a:lnTo>
                    <a:pt x="1778" y="2827"/>
                  </a:lnTo>
                  <a:lnTo>
                    <a:pt x="1769" y="2844"/>
                  </a:lnTo>
                  <a:lnTo>
                    <a:pt x="1759" y="2862"/>
                  </a:lnTo>
                  <a:lnTo>
                    <a:pt x="1748" y="2880"/>
                  </a:lnTo>
                  <a:lnTo>
                    <a:pt x="1737" y="2897"/>
                  </a:lnTo>
                  <a:lnTo>
                    <a:pt x="1725" y="2915"/>
                  </a:lnTo>
                  <a:lnTo>
                    <a:pt x="1712" y="2932"/>
                  </a:lnTo>
                  <a:lnTo>
                    <a:pt x="1699" y="2949"/>
                  </a:lnTo>
                  <a:lnTo>
                    <a:pt x="1672" y="2981"/>
                  </a:lnTo>
                  <a:lnTo>
                    <a:pt x="1643" y="3013"/>
                  </a:lnTo>
                  <a:lnTo>
                    <a:pt x="1613" y="3043"/>
                  </a:lnTo>
                  <a:lnTo>
                    <a:pt x="1582" y="3072"/>
                  </a:lnTo>
                  <a:lnTo>
                    <a:pt x="1549" y="3101"/>
                  </a:lnTo>
                  <a:lnTo>
                    <a:pt x="1516" y="3126"/>
                  </a:lnTo>
                  <a:lnTo>
                    <a:pt x="1482" y="3150"/>
                  </a:lnTo>
                  <a:lnTo>
                    <a:pt x="1449" y="3171"/>
                  </a:lnTo>
                  <a:lnTo>
                    <a:pt x="1432" y="3181"/>
                  </a:lnTo>
                  <a:lnTo>
                    <a:pt x="1415" y="3191"/>
                  </a:lnTo>
                  <a:lnTo>
                    <a:pt x="1397" y="3200"/>
                  </a:lnTo>
                  <a:lnTo>
                    <a:pt x="1380" y="3208"/>
                  </a:lnTo>
                  <a:lnTo>
                    <a:pt x="1389" y="3157"/>
                  </a:lnTo>
                  <a:lnTo>
                    <a:pt x="1397" y="3105"/>
                  </a:lnTo>
                  <a:lnTo>
                    <a:pt x="1406" y="3050"/>
                  </a:lnTo>
                  <a:lnTo>
                    <a:pt x="1412" y="2995"/>
                  </a:lnTo>
                  <a:lnTo>
                    <a:pt x="1415" y="2967"/>
                  </a:lnTo>
                  <a:lnTo>
                    <a:pt x="1417" y="2939"/>
                  </a:lnTo>
                  <a:lnTo>
                    <a:pt x="1419" y="2911"/>
                  </a:lnTo>
                  <a:lnTo>
                    <a:pt x="1420" y="2883"/>
                  </a:lnTo>
                  <a:lnTo>
                    <a:pt x="1420" y="2855"/>
                  </a:lnTo>
                  <a:lnTo>
                    <a:pt x="1420" y="2828"/>
                  </a:lnTo>
                  <a:lnTo>
                    <a:pt x="1419" y="2800"/>
                  </a:lnTo>
                  <a:lnTo>
                    <a:pt x="1417" y="2773"/>
                  </a:lnTo>
                  <a:lnTo>
                    <a:pt x="1403" y="2743"/>
                  </a:lnTo>
                  <a:lnTo>
                    <a:pt x="1388" y="2716"/>
                  </a:lnTo>
                  <a:lnTo>
                    <a:pt x="1373" y="2689"/>
                  </a:lnTo>
                  <a:lnTo>
                    <a:pt x="1356" y="2663"/>
                  </a:lnTo>
                  <a:lnTo>
                    <a:pt x="1339" y="2638"/>
                  </a:lnTo>
                  <a:lnTo>
                    <a:pt x="1320" y="2614"/>
                  </a:lnTo>
                  <a:lnTo>
                    <a:pt x="1300" y="2591"/>
                  </a:lnTo>
                  <a:lnTo>
                    <a:pt x="1280" y="2567"/>
                  </a:lnTo>
                  <a:lnTo>
                    <a:pt x="1259" y="2545"/>
                  </a:lnTo>
                  <a:lnTo>
                    <a:pt x="1236" y="2523"/>
                  </a:lnTo>
                  <a:lnTo>
                    <a:pt x="1214" y="2502"/>
                  </a:lnTo>
                  <a:lnTo>
                    <a:pt x="1191" y="2481"/>
                  </a:lnTo>
                  <a:lnTo>
                    <a:pt x="1144" y="2440"/>
                  </a:lnTo>
                  <a:lnTo>
                    <a:pt x="1096" y="2399"/>
                  </a:lnTo>
                  <a:lnTo>
                    <a:pt x="1046" y="2359"/>
                  </a:lnTo>
                  <a:lnTo>
                    <a:pt x="998" y="2318"/>
                  </a:lnTo>
                  <a:lnTo>
                    <a:pt x="974" y="2298"/>
                  </a:lnTo>
                  <a:lnTo>
                    <a:pt x="950" y="2277"/>
                  </a:lnTo>
                  <a:lnTo>
                    <a:pt x="925" y="2256"/>
                  </a:lnTo>
                  <a:lnTo>
                    <a:pt x="902" y="2233"/>
                  </a:lnTo>
                  <a:lnTo>
                    <a:pt x="879" y="2211"/>
                  </a:lnTo>
                  <a:lnTo>
                    <a:pt x="857" y="2188"/>
                  </a:lnTo>
                  <a:lnTo>
                    <a:pt x="836" y="2165"/>
                  </a:lnTo>
                  <a:lnTo>
                    <a:pt x="815" y="2140"/>
                  </a:lnTo>
                  <a:lnTo>
                    <a:pt x="795" y="2116"/>
                  </a:lnTo>
                  <a:lnTo>
                    <a:pt x="774" y="2090"/>
                  </a:lnTo>
                  <a:lnTo>
                    <a:pt x="756" y="2062"/>
                  </a:lnTo>
                  <a:lnTo>
                    <a:pt x="738" y="2034"/>
                  </a:lnTo>
                  <a:lnTo>
                    <a:pt x="727" y="2014"/>
                  </a:lnTo>
                  <a:lnTo>
                    <a:pt x="717" y="1993"/>
                  </a:lnTo>
                  <a:lnTo>
                    <a:pt x="707" y="1971"/>
                  </a:lnTo>
                  <a:lnTo>
                    <a:pt x="697" y="1950"/>
                  </a:lnTo>
                  <a:lnTo>
                    <a:pt x="678" y="1905"/>
                  </a:lnTo>
                  <a:lnTo>
                    <a:pt x="660" y="1861"/>
                  </a:lnTo>
                  <a:lnTo>
                    <a:pt x="642" y="1817"/>
                  </a:lnTo>
                  <a:lnTo>
                    <a:pt x="622" y="1775"/>
                  </a:lnTo>
                  <a:lnTo>
                    <a:pt x="613" y="1753"/>
                  </a:lnTo>
                  <a:lnTo>
                    <a:pt x="603" y="1733"/>
                  </a:lnTo>
                  <a:lnTo>
                    <a:pt x="592" y="1714"/>
                  </a:lnTo>
                  <a:lnTo>
                    <a:pt x="581" y="1696"/>
                  </a:lnTo>
                  <a:lnTo>
                    <a:pt x="564" y="1723"/>
                  </a:lnTo>
                  <a:lnTo>
                    <a:pt x="547" y="1752"/>
                  </a:lnTo>
                  <a:lnTo>
                    <a:pt x="533" y="1783"/>
                  </a:lnTo>
                  <a:lnTo>
                    <a:pt x="519" y="1814"/>
                  </a:lnTo>
                  <a:lnTo>
                    <a:pt x="513" y="1830"/>
                  </a:lnTo>
                  <a:lnTo>
                    <a:pt x="508" y="1846"/>
                  </a:lnTo>
                  <a:lnTo>
                    <a:pt x="503" y="1863"/>
                  </a:lnTo>
                  <a:lnTo>
                    <a:pt x="498" y="1879"/>
                  </a:lnTo>
                  <a:lnTo>
                    <a:pt x="494" y="1896"/>
                  </a:lnTo>
                  <a:lnTo>
                    <a:pt x="490" y="1914"/>
                  </a:lnTo>
                  <a:lnTo>
                    <a:pt x="487" y="1932"/>
                  </a:lnTo>
                  <a:lnTo>
                    <a:pt x="485" y="1950"/>
                  </a:lnTo>
                  <a:lnTo>
                    <a:pt x="480" y="1991"/>
                  </a:lnTo>
                  <a:lnTo>
                    <a:pt x="478" y="2031"/>
                  </a:lnTo>
                  <a:lnTo>
                    <a:pt x="479" y="2069"/>
                  </a:lnTo>
                  <a:lnTo>
                    <a:pt x="484" y="2107"/>
                  </a:lnTo>
                  <a:lnTo>
                    <a:pt x="491" y="2142"/>
                  </a:lnTo>
                  <a:lnTo>
                    <a:pt x="500" y="2176"/>
                  </a:lnTo>
                  <a:lnTo>
                    <a:pt x="512" y="2210"/>
                  </a:lnTo>
                  <a:lnTo>
                    <a:pt x="527" y="2242"/>
                  </a:lnTo>
                  <a:lnTo>
                    <a:pt x="543" y="2274"/>
                  </a:lnTo>
                  <a:lnTo>
                    <a:pt x="562" y="2305"/>
                  </a:lnTo>
                  <a:lnTo>
                    <a:pt x="582" y="2334"/>
                  </a:lnTo>
                  <a:lnTo>
                    <a:pt x="604" y="2363"/>
                  </a:lnTo>
                  <a:lnTo>
                    <a:pt x="627" y="2392"/>
                  </a:lnTo>
                  <a:lnTo>
                    <a:pt x="653" y="2421"/>
                  </a:lnTo>
                  <a:lnTo>
                    <a:pt x="679" y="2448"/>
                  </a:lnTo>
                  <a:lnTo>
                    <a:pt x="705" y="2475"/>
                  </a:lnTo>
                  <a:lnTo>
                    <a:pt x="761" y="2528"/>
                  </a:lnTo>
                  <a:lnTo>
                    <a:pt x="819" y="2580"/>
                  </a:lnTo>
                  <a:lnTo>
                    <a:pt x="877" y="2634"/>
                  </a:lnTo>
                  <a:lnTo>
                    <a:pt x="933" y="2686"/>
                  </a:lnTo>
                  <a:lnTo>
                    <a:pt x="962" y="2713"/>
                  </a:lnTo>
                  <a:lnTo>
                    <a:pt x="989" y="2741"/>
                  </a:lnTo>
                  <a:lnTo>
                    <a:pt x="1015" y="2769"/>
                  </a:lnTo>
                  <a:lnTo>
                    <a:pt x="1040" y="2798"/>
                  </a:lnTo>
                  <a:lnTo>
                    <a:pt x="1063" y="2826"/>
                  </a:lnTo>
                  <a:lnTo>
                    <a:pt x="1086" y="2856"/>
                  </a:lnTo>
                  <a:lnTo>
                    <a:pt x="1107" y="2886"/>
                  </a:lnTo>
                  <a:lnTo>
                    <a:pt x="1126" y="2918"/>
                  </a:lnTo>
                  <a:lnTo>
                    <a:pt x="1132" y="2930"/>
                  </a:lnTo>
                  <a:lnTo>
                    <a:pt x="1136" y="2941"/>
                  </a:lnTo>
                  <a:lnTo>
                    <a:pt x="1141" y="2953"/>
                  </a:lnTo>
                  <a:lnTo>
                    <a:pt x="1145" y="2965"/>
                  </a:lnTo>
                  <a:lnTo>
                    <a:pt x="1148" y="2978"/>
                  </a:lnTo>
                  <a:lnTo>
                    <a:pt x="1151" y="2990"/>
                  </a:lnTo>
                  <a:lnTo>
                    <a:pt x="1154" y="3003"/>
                  </a:lnTo>
                  <a:lnTo>
                    <a:pt x="1156" y="3016"/>
                  </a:lnTo>
                  <a:lnTo>
                    <a:pt x="1158" y="3041"/>
                  </a:lnTo>
                  <a:lnTo>
                    <a:pt x="1159" y="3068"/>
                  </a:lnTo>
                  <a:lnTo>
                    <a:pt x="1158" y="3095"/>
                  </a:lnTo>
                  <a:lnTo>
                    <a:pt x="1155" y="3121"/>
                  </a:lnTo>
                  <a:lnTo>
                    <a:pt x="1150" y="3146"/>
                  </a:lnTo>
                  <a:lnTo>
                    <a:pt x="1143" y="3172"/>
                  </a:lnTo>
                  <a:lnTo>
                    <a:pt x="1135" y="3196"/>
                  </a:lnTo>
                  <a:lnTo>
                    <a:pt x="1124" y="3220"/>
                  </a:lnTo>
                  <a:lnTo>
                    <a:pt x="1119" y="3232"/>
                  </a:lnTo>
                  <a:lnTo>
                    <a:pt x="1112" y="3244"/>
                  </a:lnTo>
                  <a:lnTo>
                    <a:pt x="1106" y="3255"/>
                  </a:lnTo>
                  <a:lnTo>
                    <a:pt x="1099" y="3266"/>
                  </a:lnTo>
                  <a:lnTo>
                    <a:pt x="1090" y="3276"/>
                  </a:lnTo>
                  <a:lnTo>
                    <a:pt x="1082" y="3286"/>
                  </a:lnTo>
                  <a:lnTo>
                    <a:pt x="1074" y="3296"/>
                  </a:lnTo>
                  <a:lnTo>
                    <a:pt x="1065" y="3305"/>
                  </a:lnTo>
                  <a:lnTo>
                    <a:pt x="1049" y="3327"/>
                  </a:lnTo>
                  <a:lnTo>
                    <a:pt x="1032" y="3346"/>
                  </a:lnTo>
                  <a:lnTo>
                    <a:pt x="1014" y="3363"/>
                  </a:lnTo>
                  <a:lnTo>
                    <a:pt x="995" y="3378"/>
                  </a:lnTo>
                  <a:lnTo>
                    <a:pt x="976" y="3391"/>
                  </a:lnTo>
                  <a:lnTo>
                    <a:pt x="955" y="3403"/>
                  </a:lnTo>
                  <a:lnTo>
                    <a:pt x="934" y="3414"/>
                  </a:lnTo>
                  <a:lnTo>
                    <a:pt x="912" y="3422"/>
                  </a:lnTo>
                  <a:lnTo>
                    <a:pt x="890" y="3429"/>
                  </a:lnTo>
                  <a:lnTo>
                    <a:pt x="868" y="3434"/>
                  </a:lnTo>
                  <a:lnTo>
                    <a:pt x="845" y="3439"/>
                  </a:lnTo>
                  <a:lnTo>
                    <a:pt x="822" y="3442"/>
                  </a:lnTo>
                  <a:lnTo>
                    <a:pt x="798" y="3445"/>
                  </a:lnTo>
                  <a:lnTo>
                    <a:pt x="773" y="3446"/>
                  </a:lnTo>
                  <a:lnTo>
                    <a:pt x="749" y="3447"/>
                  </a:lnTo>
                  <a:lnTo>
                    <a:pt x="725" y="3447"/>
                  </a:lnTo>
                  <a:lnTo>
                    <a:pt x="675" y="3447"/>
                  </a:lnTo>
                  <a:lnTo>
                    <a:pt x="625" y="3445"/>
                  </a:lnTo>
                  <a:lnTo>
                    <a:pt x="575" y="3443"/>
                  </a:lnTo>
                  <a:lnTo>
                    <a:pt x="526" y="3441"/>
                  </a:lnTo>
                  <a:lnTo>
                    <a:pt x="502" y="3441"/>
                  </a:lnTo>
                  <a:lnTo>
                    <a:pt x="478" y="3442"/>
                  </a:lnTo>
                  <a:lnTo>
                    <a:pt x="453" y="3443"/>
                  </a:lnTo>
                  <a:lnTo>
                    <a:pt x="429" y="3445"/>
                  </a:lnTo>
                  <a:lnTo>
                    <a:pt x="406" y="3448"/>
                  </a:lnTo>
                  <a:lnTo>
                    <a:pt x="383" y="3451"/>
                  </a:lnTo>
                  <a:lnTo>
                    <a:pt x="361" y="3456"/>
                  </a:lnTo>
                  <a:lnTo>
                    <a:pt x="340" y="3462"/>
                  </a:lnTo>
                  <a:lnTo>
                    <a:pt x="358" y="3480"/>
                  </a:lnTo>
                  <a:lnTo>
                    <a:pt x="376" y="3497"/>
                  </a:lnTo>
                  <a:lnTo>
                    <a:pt x="395" y="3514"/>
                  </a:lnTo>
                  <a:lnTo>
                    <a:pt x="414" y="3530"/>
                  </a:lnTo>
                  <a:lnTo>
                    <a:pt x="434" y="3545"/>
                  </a:lnTo>
                  <a:lnTo>
                    <a:pt x="454" y="3560"/>
                  </a:lnTo>
                  <a:lnTo>
                    <a:pt x="474" y="3575"/>
                  </a:lnTo>
                  <a:lnTo>
                    <a:pt x="495" y="3589"/>
                  </a:lnTo>
                  <a:lnTo>
                    <a:pt x="515" y="3603"/>
                  </a:lnTo>
                  <a:lnTo>
                    <a:pt x="536" y="3615"/>
                  </a:lnTo>
                  <a:lnTo>
                    <a:pt x="557" y="3628"/>
                  </a:lnTo>
                  <a:lnTo>
                    <a:pt x="579" y="3640"/>
                  </a:lnTo>
                  <a:lnTo>
                    <a:pt x="622" y="3663"/>
                  </a:lnTo>
                  <a:lnTo>
                    <a:pt x="666" y="3684"/>
                  </a:lnTo>
                  <a:lnTo>
                    <a:pt x="710" y="3705"/>
                  </a:lnTo>
                  <a:lnTo>
                    <a:pt x="755" y="3724"/>
                  </a:lnTo>
                  <a:lnTo>
                    <a:pt x="801" y="3743"/>
                  </a:lnTo>
                  <a:lnTo>
                    <a:pt x="846" y="3760"/>
                  </a:lnTo>
                  <a:lnTo>
                    <a:pt x="937" y="3793"/>
                  </a:lnTo>
                  <a:lnTo>
                    <a:pt x="1029" y="3825"/>
                  </a:lnTo>
                  <a:lnTo>
                    <a:pt x="1080" y="3835"/>
                  </a:lnTo>
                  <a:lnTo>
                    <a:pt x="1132" y="3843"/>
                  </a:lnTo>
                  <a:lnTo>
                    <a:pt x="1184" y="3850"/>
                  </a:lnTo>
                  <a:lnTo>
                    <a:pt x="1236" y="3856"/>
                  </a:lnTo>
                  <a:lnTo>
                    <a:pt x="1289" y="3861"/>
                  </a:lnTo>
                  <a:lnTo>
                    <a:pt x="1341" y="3864"/>
                  </a:lnTo>
                  <a:lnTo>
                    <a:pt x="1393" y="3866"/>
                  </a:lnTo>
                  <a:lnTo>
                    <a:pt x="1446" y="3867"/>
                  </a:lnTo>
                  <a:lnTo>
                    <a:pt x="1498" y="3866"/>
                  </a:lnTo>
                  <a:lnTo>
                    <a:pt x="1550" y="3865"/>
                  </a:lnTo>
                  <a:lnTo>
                    <a:pt x="1603" y="3861"/>
                  </a:lnTo>
                  <a:lnTo>
                    <a:pt x="1655" y="3857"/>
                  </a:lnTo>
                  <a:lnTo>
                    <a:pt x="1706" y="3851"/>
                  </a:lnTo>
                  <a:lnTo>
                    <a:pt x="1758" y="3844"/>
                  </a:lnTo>
                  <a:lnTo>
                    <a:pt x="1809" y="3835"/>
                  </a:lnTo>
                  <a:lnTo>
                    <a:pt x="1859" y="3825"/>
                  </a:lnTo>
                  <a:lnTo>
                    <a:pt x="1910" y="3814"/>
                  </a:lnTo>
                  <a:lnTo>
                    <a:pt x="1959" y="3801"/>
                  </a:lnTo>
                  <a:lnTo>
                    <a:pt x="2007" y="3787"/>
                  </a:lnTo>
                  <a:lnTo>
                    <a:pt x="2056" y="3771"/>
                  </a:lnTo>
                  <a:lnTo>
                    <a:pt x="2103" y="3754"/>
                  </a:lnTo>
                  <a:lnTo>
                    <a:pt x="2149" y="3734"/>
                  </a:lnTo>
                  <a:lnTo>
                    <a:pt x="2195" y="3714"/>
                  </a:lnTo>
                  <a:lnTo>
                    <a:pt x="2239" y="3692"/>
                  </a:lnTo>
                  <a:lnTo>
                    <a:pt x="2283" y="3669"/>
                  </a:lnTo>
                  <a:lnTo>
                    <a:pt x="2325" y="3644"/>
                  </a:lnTo>
                  <a:lnTo>
                    <a:pt x="2367" y="3618"/>
                  </a:lnTo>
                  <a:lnTo>
                    <a:pt x="2407" y="3590"/>
                  </a:lnTo>
                  <a:lnTo>
                    <a:pt x="2445" y="3560"/>
                  </a:lnTo>
                  <a:lnTo>
                    <a:pt x="2483" y="3529"/>
                  </a:lnTo>
                  <a:lnTo>
                    <a:pt x="2520" y="3497"/>
                  </a:lnTo>
                  <a:lnTo>
                    <a:pt x="2554" y="3462"/>
                  </a:lnTo>
                  <a:lnTo>
                    <a:pt x="1816" y="3438"/>
                  </a:lnTo>
                  <a:lnTo>
                    <a:pt x="1731" y="3365"/>
                  </a:lnTo>
                  <a:lnTo>
                    <a:pt x="1726" y="3346"/>
                  </a:lnTo>
                  <a:lnTo>
                    <a:pt x="1722" y="3328"/>
                  </a:lnTo>
                  <a:lnTo>
                    <a:pt x="1719" y="3310"/>
                  </a:lnTo>
                  <a:lnTo>
                    <a:pt x="1719" y="3293"/>
                  </a:lnTo>
                  <a:lnTo>
                    <a:pt x="1719" y="3277"/>
                  </a:lnTo>
                  <a:lnTo>
                    <a:pt x="1722" y="3260"/>
                  </a:lnTo>
                  <a:lnTo>
                    <a:pt x="1725" y="3245"/>
                  </a:lnTo>
                  <a:lnTo>
                    <a:pt x="1730" y="3228"/>
                  </a:lnTo>
                  <a:lnTo>
                    <a:pt x="1736" y="3213"/>
                  </a:lnTo>
                  <a:lnTo>
                    <a:pt x="1744" y="3199"/>
                  </a:lnTo>
                  <a:lnTo>
                    <a:pt x="1752" y="3185"/>
                  </a:lnTo>
                  <a:lnTo>
                    <a:pt x="1761" y="3170"/>
                  </a:lnTo>
                  <a:lnTo>
                    <a:pt x="1770" y="3157"/>
                  </a:lnTo>
                  <a:lnTo>
                    <a:pt x="1781" y="3143"/>
                  </a:lnTo>
                  <a:lnTo>
                    <a:pt x="1792" y="3130"/>
                  </a:lnTo>
                  <a:lnTo>
                    <a:pt x="1804" y="3116"/>
                  </a:lnTo>
                  <a:lnTo>
                    <a:pt x="1853" y="3063"/>
                  </a:lnTo>
                  <a:lnTo>
                    <a:pt x="1905" y="3010"/>
                  </a:lnTo>
                  <a:lnTo>
                    <a:pt x="1917" y="2996"/>
                  </a:lnTo>
                  <a:lnTo>
                    <a:pt x="1929" y="2983"/>
                  </a:lnTo>
                  <a:lnTo>
                    <a:pt x="1940" y="2969"/>
                  </a:lnTo>
                  <a:lnTo>
                    <a:pt x="1951" y="2954"/>
                  </a:lnTo>
                  <a:lnTo>
                    <a:pt x="1960" y="2940"/>
                  </a:lnTo>
                  <a:lnTo>
                    <a:pt x="1970" y="2925"/>
                  </a:lnTo>
                  <a:lnTo>
                    <a:pt x="1978" y="2909"/>
                  </a:lnTo>
                  <a:lnTo>
                    <a:pt x="1985" y="2893"/>
                  </a:lnTo>
                  <a:lnTo>
                    <a:pt x="2011" y="2844"/>
                  </a:lnTo>
                  <a:lnTo>
                    <a:pt x="2032" y="2796"/>
                  </a:lnTo>
                  <a:lnTo>
                    <a:pt x="2047" y="2749"/>
                  </a:lnTo>
                  <a:lnTo>
                    <a:pt x="2058" y="2702"/>
                  </a:lnTo>
                  <a:lnTo>
                    <a:pt x="2065" y="2657"/>
                  </a:lnTo>
                  <a:lnTo>
                    <a:pt x="2067" y="2612"/>
                  </a:lnTo>
                  <a:lnTo>
                    <a:pt x="2065" y="2568"/>
                  </a:lnTo>
                  <a:lnTo>
                    <a:pt x="2059" y="2525"/>
                  </a:lnTo>
                  <a:lnTo>
                    <a:pt x="2050" y="2483"/>
                  </a:lnTo>
                  <a:lnTo>
                    <a:pt x="2038" y="2442"/>
                  </a:lnTo>
                  <a:lnTo>
                    <a:pt x="2021" y="2401"/>
                  </a:lnTo>
                  <a:lnTo>
                    <a:pt x="2002" y="2361"/>
                  </a:lnTo>
                  <a:lnTo>
                    <a:pt x="1981" y="2322"/>
                  </a:lnTo>
                  <a:lnTo>
                    <a:pt x="1957" y="2283"/>
                  </a:lnTo>
                  <a:lnTo>
                    <a:pt x="1932" y="2244"/>
                  </a:lnTo>
                  <a:lnTo>
                    <a:pt x="1904" y="2207"/>
                  </a:lnTo>
                  <a:lnTo>
                    <a:pt x="1874" y="2170"/>
                  </a:lnTo>
                  <a:lnTo>
                    <a:pt x="1842" y="2133"/>
                  </a:lnTo>
                  <a:lnTo>
                    <a:pt x="1810" y="2097"/>
                  </a:lnTo>
                  <a:lnTo>
                    <a:pt x="1776" y="2061"/>
                  </a:lnTo>
                  <a:lnTo>
                    <a:pt x="1706" y="1990"/>
                  </a:lnTo>
                  <a:lnTo>
                    <a:pt x="1635" y="1920"/>
                  </a:lnTo>
                  <a:lnTo>
                    <a:pt x="1564" y="1851"/>
                  </a:lnTo>
                  <a:lnTo>
                    <a:pt x="1494" y="1784"/>
                  </a:lnTo>
                  <a:lnTo>
                    <a:pt x="1460" y="1749"/>
                  </a:lnTo>
                  <a:lnTo>
                    <a:pt x="1428" y="1715"/>
                  </a:lnTo>
                  <a:lnTo>
                    <a:pt x="1397" y="1681"/>
                  </a:lnTo>
                  <a:lnTo>
                    <a:pt x="1368" y="1648"/>
                  </a:lnTo>
                  <a:lnTo>
                    <a:pt x="1344" y="1612"/>
                  </a:lnTo>
                  <a:lnTo>
                    <a:pt x="1323" y="1575"/>
                  </a:lnTo>
                  <a:lnTo>
                    <a:pt x="1306" y="1539"/>
                  </a:lnTo>
                  <a:lnTo>
                    <a:pt x="1293" y="1503"/>
                  </a:lnTo>
                  <a:lnTo>
                    <a:pt x="1282" y="1468"/>
                  </a:lnTo>
                  <a:lnTo>
                    <a:pt x="1275" y="1433"/>
                  </a:lnTo>
                  <a:lnTo>
                    <a:pt x="1270" y="1396"/>
                  </a:lnTo>
                  <a:lnTo>
                    <a:pt x="1268" y="1361"/>
                  </a:lnTo>
                  <a:lnTo>
                    <a:pt x="1269" y="1327"/>
                  </a:lnTo>
                  <a:lnTo>
                    <a:pt x="1272" y="1292"/>
                  </a:lnTo>
                  <a:lnTo>
                    <a:pt x="1277" y="1256"/>
                  </a:lnTo>
                  <a:lnTo>
                    <a:pt x="1284" y="1222"/>
                  </a:lnTo>
                  <a:lnTo>
                    <a:pt x="1293" y="1188"/>
                  </a:lnTo>
                  <a:lnTo>
                    <a:pt x="1304" y="1153"/>
                  </a:lnTo>
                  <a:lnTo>
                    <a:pt x="1316" y="1119"/>
                  </a:lnTo>
                  <a:lnTo>
                    <a:pt x="1330" y="1084"/>
                  </a:lnTo>
                  <a:lnTo>
                    <a:pt x="1345" y="1051"/>
                  </a:lnTo>
                  <a:lnTo>
                    <a:pt x="1361" y="1017"/>
                  </a:lnTo>
                  <a:lnTo>
                    <a:pt x="1378" y="984"/>
                  </a:lnTo>
                  <a:lnTo>
                    <a:pt x="1396" y="950"/>
                  </a:lnTo>
                  <a:lnTo>
                    <a:pt x="1434" y="883"/>
                  </a:lnTo>
                  <a:lnTo>
                    <a:pt x="1472" y="817"/>
                  </a:lnTo>
                  <a:lnTo>
                    <a:pt x="1510" y="751"/>
                  </a:lnTo>
                  <a:lnTo>
                    <a:pt x="1546" y="687"/>
                  </a:lnTo>
                  <a:lnTo>
                    <a:pt x="1564" y="655"/>
                  </a:lnTo>
                  <a:lnTo>
                    <a:pt x="1581" y="623"/>
                  </a:lnTo>
                  <a:lnTo>
                    <a:pt x="1596" y="590"/>
                  </a:lnTo>
                  <a:lnTo>
                    <a:pt x="1610" y="558"/>
                  </a:lnTo>
                  <a:lnTo>
                    <a:pt x="1616" y="548"/>
                  </a:lnTo>
                  <a:lnTo>
                    <a:pt x="1620" y="537"/>
                  </a:lnTo>
                  <a:lnTo>
                    <a:pt x="1625" y="527"/>
                  </a:lnTo>
                  <a:lnTo>
                    <a:pt x="1628" y="516"/>
                  </a:lnTo>
                  <a:lnTo>
                    <a:pt x="1631" y="505"/>
                  </a:lnTo>
                  <a:lnTo>
                    <a:pt x="1634" y="493"/>
                  </a:lnTo>
                  <a:lnTo>
                    <a:pt x="1636" y="482"/>
                  </a:lnTo>
                  <a:lnTo>
                    <a:pt x="1638" y="470"/>
                  </a:lnTo>
                  <a:lnTo>
                    <a:pt x="1639" y="459"/>
                  </a:lnTo>
                  <a:lnTo>
                    <a:pt x="1639" y="447"/>
                  </a:lnTo>
                  <a:lnTo>
                    <a:pt x="1639" y="435"/>
                  </a:lnTo>
                  <a:lnTo>
                    <a:pt x="1639" y="423"/>
                  </a:lnTo>
                  <a:lnTo>
                    <a:pt x="1637" y="411"/>
                  </a:lnTo>
                  <a:lnTo>
                    <a:pt x="1636" y="400"/>
                  </a:lnTo>
                  <a:lnTo>
                    <a:pt x="1634" y="388"/>
                  </a:lnTo>
                  <a:lnTo>
                    <a:pt x="1631" y="377"/>
                  </a:lnTo>
                  <a:lnTo>
                    <a:pt x="1628" y="366"/>
                  </a:lnTo>
                  <a:lnTo>
                    <a:pt x="1625" y="355"/>
                  </a:lnTo>
                  <a:lnTo>
                    <a:pt x="1621" y="344"/>
                  </a:lnTo>
                  <a:lnTo>
                    <a:pt x="1616" y="333"/>
                  </a:lnTo>
                  <a:lnTo>
                    <a:pt x="1611" y="323"/>
                  </a:lnTo>
                  <a:lnTo>
                    <a:pt x="1606" y="313"/>
                  </a:lnTo>
                  <a:lnTo>
                    <a:pt x="1600" y="303"/>
                  </a:lnTo>
                  <a:lnTo>
                    <a:pt x="1593" y="293"/>
                  </a:lnTo>
                  <a:lnTo>
                    <a:pt x="1586" y="284"/>
                  </a:lnTo>
                  <a:lnTo>
                    <a:pt x="1579" y="275"/>
                  </a:lnTo>
                  <a:lnTo>
                    <a:pt x="1571" y="266"/>
                  </a:lnTo>
                  <a:lnTo>
                    <a:pt x="1563" y="258"/>
                  </a:lnTo>
                  <a:lnTo>
                    <a:pt x="1554" y="251"/>
                  </a:lnTo>
                  <a:lnTo>
                    <a:pt x="1544" y="244"/>
                  </a:lnTo>
                  <a:lnTo>
                    <a:pt x="1535" y="238"/>
                  </a:lnTo>
                  <a:lnTo>
                    <a:pt x="1525" y="232"/>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8"/>
            <p:cNvSpPr>
              <a:spLocks noEditPoints="1"/>
            </p:cNvSpPr>
            <p:nvPr/>
          </p:nvSpPr>
          <p:spPr bwMode="auto">
            <a:xfrm>
              <a:off x="517" y="1770"/>
              <a:ext cx="100" cy="175"/>
            </a:xfrm>
            <a:custGeom>
              <a:avLst/>
              <a:gdLst/>
              <a:ahLst/>
              <a:cxnLst>
                <a:cxn ang="0">
                  <a:pos x="745" y="720"/>
                </a:cxn>
                <a:cxn ang="0">
                  <a:pos x="902" y="873"/>
                </a:cxn>
                <a:cxn ang="0">
                  <a:pos x="1004" y="983"/>
                </a:cxn>
                <a:cxn ang="0">
                  <a:pos x="1070" y="1076"/>
                </a:cxn>
                <a:cxn ang="0">
                  <a:pos x="1113" y="1177"/>
                </a:cxn>
                <a:cxn ang="0">
                  <a:pos x="1127" y="1287"/>
                </a:cxn>
                <a:cxn ang="0">
                  <a:pos x="1105" y="1407"/>
                </a:cxn>
                <a:cxn ang="0">
                  <a:pos x="1056" y="1535"/>
                </a:cxn>
                <a:cxn ang="0">
                  <a:pos x="997" y="1659"/>
                </a:cxn>
                <a:cxn ang="0">
                  <a:pos x="926" y="1778"/>
                </a:cxn>
                <a:cxn ang="0">
                  <a:pos x="838" y="1886"/>
                </a:cxn>
                <a:cxn ang="0">
                  <a:pos x="785" y="1853"/>
                </a:cxn>
                <a:cxn ang="0">
                  <a:pos x="746" y="1717"/>
                </a:cxn>
                <a:cxn ang="0">
                  <a:pos x="714" y="1626"/>
                </a:cxn>
                <a:cxn ang="0">
                  <a:pos x="662" y="1526"/>
                </a:cxn>
                <a:cxn ang="0">
                  <a:pos x="565" y="1395"/>
                </a:cxn>
                <a:cxn ang="0">
                  <a:pos x="410" y="1242"/>
                </a:cxn>
                <a:cxn ang="0">
                  <a:pos x="246" y="1091"/>
                </a:cxn>
                <a:cxn ang="0">
                  <a:pos x="129" y="966"/>
                </a:cxn>
                <a:cxn ang="0">
                  <a:pos x="42" y="830"/>
                </a:cxn>
                <a:cxn ang="0">
                  <a:pos x="2" y="679"/>
                </a:cxn>
                <a:cxn ang="0">
                  <a:pos x="22" y="507"/>
                </a:cxn>
                <a:cxn ang="0">
                  <a:pos x="70" y="366"/>
                </a:cxn>
                <a:cxn ang="0">
                  <a:pos x="124" y="245"/>
                </a:cxn>
                <a:cxn ang="0">
                  <a:pos x="191" y="132"/>
                </a:cxn>
                <a:cxn ang="0">
                  <a:pos x="271" y="26"/>
                </a:cxn>
                <a:cxn ang="0">
                  <a:pos x="377" y="219"/>
                </a:cxn>
                <a:cxn ang="0">
                  <a:pos x="449" y="371"/>
                </a:cxn>
                <a:cxn ang="0">
                  <a:pos x="498" y="453"/>
                </a:cxn>
                <a:cxn ang="0">
                  <a:pos x="555" y="531"/>
                </a:cxn>
                <a:cxn ang="0">
                  <a:pos x="623" y="603"/>
                </a:cxn>
                <a:cxn ang="0">
                  <a:pos x="245" y="363"/>
                </a:cxn>
                <a:cxn ang="0">
                  <a:pos x="192" y="457"/>
                </a:cxn>
                <a:cxn ang="0">
                  <a:pos x="162" y="566"/>
                </a:cxn>
                <a:cxn ang="0">
                  <a:pos x="159" y="652"/>
                </a:cxn>
                <a:cxn ang="0">
                  <a:pos x="167" y="707"/>
                </a:cxn>
                <a:cxn ang="0">
                  <a:pos x="184" y="761"/>
                </a:cxn>
                <a:cxn ang="0">
                  <a:pos x="236" y="836"/>
                </a:cxn>
                <a:cxn ang="0">
                  <a:pos x="367" y="979"/>
                </a:cxn>
                <a:cxn ang="0">
                  <a:pos x="552" y="1165"/>
                </a:cxn>
                <a:cxn ang="0">
                  <a:pos x="726" y="1355"/>
                </a:cxn>
                <a:cxn ang="0">
                  <a:pos x="801" y="1456"/>
                </a:cxn>
                <a:cxn ang="0">
                  <a:pos x="862" y="1561"/>
                </a:cxn>
                <a:cxn ang="0">
                  <a:pos x="885" y="1541"/>
                </a:cxn>
                <a:cxn ang="0">
                  <a:pos x="914" y="1491"/>
                </a:cxn>
                <a:cxn ang="0">
                  <a:pos x="948" y="1398"/>
                </a:cxn>
                <a:cxn ang="0">
                  <a:pos x="959" y="1275"/>
                </a:cxn>
                <a:cxn ang="0">
                  <a:pos x="928" y="1164"/>
                </a:cxn>
                <a:cxn ang="0">
                  <a:pos x="863" y="1061"/>
                </a:cxn>
                <a:cxn ang="0">
                  <a:pos x="778" y="965"/>
                </a:cxn>
                <a:cxn ang="0">
                  <a:pos x="630" y="826"/>
                </a:cxn>
                <a:cxn ang="0">
                  <a:pos x="490" y="689"/>
                </a:cxn>
                <a:cxn ang="0">
                  <a:pos x="396" y="572"/>
                </a:cxn>
                <a:cxn ang="0">
                  <a:pos x="293" y="425"/>
                </a:cxn>
              </a:cxnLst>
              <a:rect l="0" t="0" r="r" b="b"/>
              <a:pathLst>
                <a:path w="1127" h="1911">
                  <a:moveTo>
                    <a:pt x="681" y="654"/>
                  </a:moveTo>
                  <a:lnTo>
                    <a:pt x="701" y="676"/>
                  </a:lnTo>
                  <a:lnTo>
                    <a:pt x="722" y="698"/>
                  </a:lnTo>
                  <a:lnTo>
                    <a:pt x="745" y="720"/>
                  </a:lnTo>
                  <a:lnTo>
                    <a:pt x="767" y="742"/>
                  </a:lnTo>
                  <a:lnTo>
                    <a:pt x="812" y="785"/>
                  </a:lnTo>
                  <a:lnTo>
                    <a:pt x="857" y="829"/>
                  </a:lnTo>
                  <a:lnTo>
                    <a:pt x="902" y="873"/>
                  </a:lnTo>
                  <a:lnTo>
                    <a:pt x="945" y="916"/>
                  </a:lnTo>
                  <a:lnTo>
                    <a:pt x="966" y="938"/>
                  </a:lnTo>
                  <a:lnTo>
                    <a:pt x="985" y="961"/>
                  </a:lnTo>
                  <a:lnTo>
                    <a:pt x="1004" y="983"/>
                  </a:lnTo>
                  <a:lnTo>
                    <a:pt x="1022" y="1006"/>
                  </a:lnTo>
                  <a:lnTo>
                    <a:pt x="1039" y="1029"/>
                  </a:lnTo>
                  <a:lnTo>
                    <a:pt x="1056" y="1052"/>
                  </a:lnTo>
                  <a:lnTo>
                    <a:pt x="1070" y="1076"/>
                  </a:lnTo>
                  <a:lnTo>
                    <a:pt x="1084" y="1100"/>
                  </a:lnTo>
                  <a:lnTo>
                    <a:pt x="1095" y="1126"/>
                  </a:lnTo>
                  <a:lnTo>
                    <a:pt x="1105" y="1151"/>
                  </a:lnTo>
                  <a:lnTo>
                    <a:pt x="1113" y="1177"/>
                  </a:lnTo>
                  <a:lnTo>
                    <a:pt x="1120" y="1203"/>
                  </a:lnTo>
                  <a:lnTo>
                    <a:pt x="1124" y="1230"/>
                  </a:lnTo>
                  <a:lnTo>
                    <a:pt x="1127" y="1257"/>
                  </a:lnTo>
                  <a:lnTo>
                    <a:pt x="1127" y="1287"/>
                  </a:lnTo>
                  <a:lnTo>
                    <a:pt x="1125" y="1316"/>
                  </a:lnTo>
                  <a:lnTo>
                    <a:pt x="1121" y="1345"/>
                  </a:lnTo>
                  <a:lnTo>
                    <a:pt x="1114" y="1376"/>
                  </a:lnTo>
                  <a:lnTo>
                    <a:pt x="1105" y="1407"/>
                  </a:lnTo>
                  <a:lnTo>
                    <a:pt x="1093" y="1439"/>
                  </a:lnTo>
                  <a:lnTo>
                    <a:pt x="1081" y="1472"/>
                  </a:lnTo>
                  <a:lnTo>
                    <a:pt x="1069" y="1504"/>
                  </a:lnTo>
                  <a:lnTo>
                    <a:pt x="1056" y="1535"/>
                  </a:lnTo>
                  <a:lnTo>
                    <a:pt x="1041" y="1566"/>
                  </a:lnTo>
                  <a:lnTo>
                    <a:pt x="1027" y="1597"/>
                  </a:lnTo>
                  <a:lnTo>
                    <a:pt x="1012" y="1629"/>
                  </a:lnTo>
                  <a:lnTo>
                    <a:pt x="997" y="1659"/>
                  </a:lnTo>
                  <a:lnTo>
                    <a:pt x="980" y="1689"/>
                  </a:lnTo>
                  <a:lnTo>
                    <a:pt x="963" y="1719"/>
                  </a:lnTo>
                  <a:lnTo>
                    <a:pt x="945" y="1748"/>
                  </a:lnTo>
                  <a:lnTo>
                    <a:pt x="926" y="1778"/>
                  </a:lnTo>
                  <a:lnTo>
                    <a:pt x="905" y="1806"/>
                  </a:lnTo>
                  <a:lnTo>
                    <a:pt x="883" y="1834"/>
                  </a:lnTo>
                  <a:lnTo>
                    <a:pt x="861" y="1860"/>
                  </a:lnTo>
                  <a:lnTo>
                    <a:pt x="838" y="1886"/>
                  </a:lnTo>
                  <a:lnTo>
                    <a:pt x="814" y="1911"/>
                  </a:lnTo>
                  <a:lnTo>
                    <a:pt x="803" y="1893"/>
                  </a:lnTo>
                  <a:lnTo>
                    <a:pt x="794" y="1873"/>
                  </a:lnTo>
                  <a:lnTo>
                    <a:pt x="785" y="1853"/>
                  </a:lnTo>
                  <a:lnTo>
                    <a:pt x="778" y="1832"/>
                  </a:lnTo>
                  <a:lnTo>
                    <a:pt x="765" y="1787"/>
                  </a:lnTo>
                  <a:lnTo>
                    <a:pt x="752" y="1741"/>
                  </a:lnTo>
                  <a:lnTo>
                    <a:pt x="746" y="1717"/>
                  </a:lnTo>
                  <a:lnTo>
                    <a:pt x="738" y="1694"/>
                  </a:lnTo>
                  <a:lnTo>
                    <a:pt x="731" y="1671"/>
                  </a:lnTo>
                  <a:lnTo>
                    <a:pt x="723" y="1648"/>
                  </a:lnTo>
                  <a:lnTo>
                    <a:pt x="714" y="1626"/>
                  </a:lnTo>
                  <a:lnTo>
                    <a:pt x="704" y="1603"/>
                  </a:lnTo>
                  <a:lnTo>
                    <a:pt x="693" y="1581"/>
                  </a:lnTo>
                  <a:lnTo>
                    <a:pt x="681" y="1561"/>
                  </a:lnTo>
                  <a:lnTo>
                    <a:pt x="662" y="1526"/>
                  </a:lnTo>
                  <a:lnTo>
                    <a:pt x="641" y="1493"/>
                  </a:lnTo>
                  <a:lnTo>
                    <a:pt x="618" y="1460"/>
                  </a:lnTo>
                  <a:lnTo>
                    <a:pt x="593" y="1426"/>
                  </a:lnTo>
                  <a:lnTo>
                    <a:pt x="565" y="1395"/>
                  </a:lnTo>
                  <a:lnTo>
                    <a:pt x="536" y="1364"/>
                  </a:lnTo>
                  <a:lnTo>
                    <a:pt x="506" y="1333"/>
                  </a:lnTo>
                  <a:lnTo>
                    <a:pt x="475" y="1303"/>
                  </a:lnTo>
                  <a:lnTo>
                    <a:pt x="410" y="1242"/>
                  </a:lnTo>
                  <a:lnTo>
                    <a:pt x="344" y="1182"/>
                  </a:lnTo>
                  <a:lnTo>
                    <a:pt x="311" y="1152"/>
                  </a:lnTo>
                  <a:lnTo>
                    <a:pt x="278" y="1122"/>
                  </a:lnTo>
                  <a:lnTo>
                    <a:pt x="246" y="1091"/>
                  </a:lnTo>
                  <a:lnTo>
                    <a:pt x="215" y="1060"/>
                  </a:lnTo>
                  <a:lnTo>
                    <a:pt x="185" y="1029"/>
                  </a:lnTo>
                  <a:lnTo>
                    <a:pt x="156" y="998"/>
                  </a:lnTo>
                  <a:lnTo>
                    <a:pt x="129" y="966"/>
                  </a:lnTo>
                  <a:lnTo>
                    <a:pt x="103" y="932"/>
                  </a:lnTo>
                  <a:lnTo>
                    <a:pt x="81" y="899"/>
                  </a:lnTo>
                  <a:lnTo>
                    <a:pt x="60" y="865"/>
                  </a:lnTo>
                  <a:lnTo>
                    <a:pt x="42" y="830"/>
                  </a:lnTo>
                  <a:lnTo>
                    <a:pt x="27" y="794"/>
                  </a:lnTo>
                  <a:lnTo>
                    <a:pt x="15" y="756"/>
                  </a:lnTo>
                  <a:lnTo>
                    <a:pt x="7" y="718"/>
                  </a:lnTo>
                  <a:lnTo>
                    <a:pt x="2" y="679"/>
                  </a:lnTo>
                  <a:lnTo>
                    <a:pt x="0" y="638"/>
                  </a:lnTo>
                  <a:lnTo>
                    <a:pt x="3" y="595"/>
                  </a:lnTo>
                  <a:lnTo>
                    <a:pt x="11" y="552"/>
                  </a:lnTo>
                  <a:lnTo>
                    <a:pt x="22" y="507"/>
                  </a:lnTo>
                  <a:lnTo>
                    <a:pt x="39" y="460"/>
                  </a:lnTo>
                  <a:lnTo>
                    <a:pt x="49" y="428"/>
                  </a:lnTo>
                  <a:lnTo>
                    <a:pt x="59" y="397"/>
                  </a:lnTo>
                  <a:lnTo>
                    <a:pt x="70" y="366"/>
                  </a:lnTo>
                  <a:lnTo>
                    <a:pt x="82" y="336"/>
                  </a:lnTo>
                  <a:lnTo>
                    <a:pt x="95" y="305"/>
                  </a:lnTo>
                  <a:lnTo>
                    <a:pt x="108" y="275"/>
                  </a:lnTo>
                  <a:lnTo>
                    <a:pt x="124" y="245"/>
                  </a:lnTo>
                  <a:lnTo>
                    <a:pt x="139" y="216"/>
                  </a:lnTo>
                  <a:lnTo>
                    <a:pt x="156" y="188"/>
                  </a:lnTo>
                  <a:lnTo>
                    <a:pt x="173" y="160"/>
                  </a:lnTo>
                  <a:lnTo>
                    <a:pt x="191" y="132"/>
                  </a:lnTo>
                  <a:lnTo>
                    <a:pt x="209" y="104"/>
                  </a:lnTo>
                  <a:lnTo>
                    <a:pt x="229" y="77"/>
                  </a:lnTo>
                  <a:lnTo>
                    <a:pt x="249" y="51"/>
                  </a:lnTo>
                  <a:lnTo>
                    <a:pt x="271" y="26"/>
                  </a:lnTo>
                  <a:lnTo>
                    <a:pt x="294" y="0"/>
                  </a:lnTo>
                  <a:lnTo>
                    <a:pt x="326" y="87"/>
                  </a:lnTo>
                  <a:lnTo>
                    <a:pt x="359" y="176"/>
                  </a:lnTo>
                  <a:lnTo>
                    <a:pt x="377" y="219"/>
                  </a:lnTo>
                  <a:lnTo>
                    <a:pt x="395" y="263"/>
                  </a:lnTo>
                  <a:lnTo>
                    <a:pt x="415" y="307"/>
                  </a:lnTo>
                  <a:lnTo>
                    <a:pt x="438" y="350"/>
                  </a:lnTo>
                  <a:lnTo>
                    <a:pt x="449" y="371"/>
                  </a:lnTo>
                  <a:lnTo>
                    <a:pt x="460" y="392"/>
                  </a:lnTo>
                  <a:lnTo>
                    <a:pt x="472" y="412"/>
                  </a:lnTo>
                  <a:lnTo>
                    <a:pt x="485" y="433"/>
                  </a:lnTo>
                  <a:lnTo>
                    <a:pt x="498" y="453"/>
                  </a:lnTo>
                  <a:lnTo>
                    <a:pt x="511" y="474"/>
                  </a:lnTo>
                  <a:lnTo>
                    <a:pt x="525" y="493"/>
                  </a:lnTo>
                  <a:lnTo>
                    <a:pt x="540" y="512"/>
                  </a:lnTo>
                  <a:lnTo>
                    <a:pt x="555" y="531"/>
                  </a:lnTo>
                  <a:lnTo>
                    <a:pt x="571" y="550"/>
                  </a:lnTo>
                  <a:lnTo>
                    <a:pt x="588" y="568"/>
                  </a:lnTo>
                  <a:lnTo>
                    <a:pt x="605" y="586"/>
                  </a:lnTo>
                  <a:lnTo>
                    <a:pt x="623" y="603"/>
                  </a:lnTo>
                  <a:lnTo>
                    <a:pt x="642" y="620"/>
                  </a:lnTo>
                  <a:lnTo>
                    <a:pt x="661" y="638"/>
                  </a:lnTo>
                  <a:lnTo>
                    <a:pt x="681" y="654"/>
                  </a:lnTo>
                  <a:close/>
                  <a:moveTo>
                    <a:pt x="245" y="363"/>
                  </a:moveTo>
                  <a:lnTo>
                    <a:pt x="229" y="384"/>
                  </a:lnTo>
                  <a:lnTo>
                    <a:pt x="215" y="407"/>
                  </a:lnTo>
                  <a:lnTo>
                    <a:pt x="203" y="431"/>
                  </a:lnTo>
                  <a:lnTo>
                    <a:pt x="192" y="457"/>
                  </a:lnTo>
                  <a:lnTo>
                    <a:pt x="182" y="483"/>
                  </a:lnTo>
                  <a:lnTo>
                    <a:pt x="173" y="510"/>
                  </a:lnTo>
                  <a:lnTo>
                    <a:pt x="167" y="538"/>
                  </a:lnTo>
                  <a:lnTo>
                    <a:pt x="162" y="566"/>
                  </a:lnTo>
                  <a:lnTo>
                    <a:pt x="159" y="594"/>
                  </a:lnTo>
                  <a:lnTo>
                    <a:pt x="158" y="623"/>
                  </a:lnTo>
                  <a:lnTo>
                    <a:pt x="158" y="638"/>
                  </a:lnTo>
                  <a:lnTo>
                    <a:pt x="159" y="652"/>
                  </a:lnTo>
                  <a:lnTo>
                    <a:pt x="160" y="666"/>
                  </a:lnTo>
                  <a:lnTo>
                    <a:pt x="162" y="680"/>
                  </a:lnTo>
                  <a:lnTo>
                    <a:pt x="164" y="694"/>
                  </a:lnTo>
                  <a:lnTo>
                    <a:pt x="167" y="707"/>
                  </a:lnTo>
                  <a:lnTo>
                    <a:pt x="170" y="721"/>
                  </a:lnTo>
                  <a:lnTo>
                    <a:pt x="174" y="734"/>
                  </a:lnTo>
                  <a:lnTo>
                    <a:pt x="179" y="748"/>
                  </a:lnTo>
                  <a:lnTo>
                    <a:pt x="184" y="761"/>
                  </a:lnTo>
                  <a:lnTo>
                    <a:pt x="190" y="774"/>
                  </a:lnTo>
                  <a:lnTo>
                    <a:pt x="197" y="787"/>
                  </a:lnTo>
                  <a:lnTo>
                    <a:pt x="216" y="812"/>
                  </a:lnTo>
                  <a:lnTo>
                    <a:pt x="236" y="836"/>
                  </a:lnTo>
                  <a:lnTo>
                    <a:pt x="257" y="860"/>
                  </a:lnTo>
                  <a:lnTo>
                    <a:pt x="279" y="884"/>
                  </a:lnTo>
                  <a:lnTo>
                    <a:pt x="322" y="932"/>
                  </a:lnTo>
                  <a:lnTo>
                    <a:pt x="367" y="979"/>
                  </a:lnTo>
                  <a:lnTo>
                    <a:pt x="413" y="1026"/>
                  </a:lnTo>
                  <a:lnTo>
                    <a:pt x="460" y="1072"/>
                  </a:lnTo>
                  <a:lnTo>
                    <a:pt x="506" y="1119"/>
                  </a:lnTo>
                  <a:lnTo>
                    <a:pt x="552" y="1165"/>
                  </a:lnTo>
                  <a:lnTo>
                    <a:pt x="598" y="1211"/>
                  </a:lnTo>
                  <a:lnTo>
                    <a:pt x="642" y="1258"/>
                  </a:lnTo>
                  <a:lnTo>
                    <a:pt x="685" y="1307"/>
                  </a:lnTo>
                  <a:lnTo>
                    <a:pt x="726" y="1355"/>
                  </a:lnTo>
                  <a:lnTo>
                    <a:pt x="746" y="1379"/>
                  </a:lnTo>
                  <a:lnTo>
                    <a:pt x="765" y="1404"/>
                  </a:lnTo>
                  <a:lnTo>
                    <a:pt x="783" y="1429"/>
                  </a:lnTo>
                  <a:lnTo>
                    <a:pt x="801" y="1456"/>
                  </a:lnTo>
                  <a:lnTo>
                    <a:pt x="817" y="1481"/>
                  </a:lnTo>
                  <a:lnTo>
                    <a:pt x="833" y="1507"/>
                  </a:lnTo>
                  <a:lnTo>
                    <a:pt x="848" y="1534"/>
                  </a:lnTo>
                  <a:lnTo>
                    <a:pt x="862" y="1561"/>
                  </a:lnTo>
                  <a:lnTo>
                    <a:pt x="868" y="1556"/>
                  </a:lnTo>
                  <a:lnTo>
                    <a:pt x="874" y="1551"/>
                  </a:lnTo>
                  <a:lnTo>
                    <a:pt x="880" y="1546"/>
                  </a:lnTo>
                  <a:lnTo>
                    <a:pt x="885" y="1541"/>
                  </a:lnTo>
                  <a:lnTo>
                    <a:pt x="895" y="1529"/>
                  </a:lnTo>
                  <a:lnTo>
                    <a:pt x="902" y="1517"/>
                  </a:lnTo>
                  <a:lnTo>
                    <a:pt x="908" y="1505"/>
                  </a:lnTo>
                  <a:lnTo>
                    <a:pt x="914" y="1491"/>
                  </a:lnTo>
                  <a:lnTo>
                    <a:pt x="919" y="1478"/>
                  </a:lnTo>
                  <a:lnTo>
                    <a:pt x="923" y="1465"/>
                  </a:lnTo>
                  <a:lnTo>
                    <a:pt x="937" y="1430"/>
                  </a:lnTo>
                  <a:lnTo>
                    <a:pt x="948" y="1398"/>
                  </a:lnTo>
                  <a:lnTo>
                    <a:pt x="955" y="1366"/>
                  </a:lnTo>
                  <a:lnTo>
                    <a:pt x="959" y="1335"/>
                  </a:lnTo>
                  <a:lnTo>
                    <a:pt x="960" y="1305"/>
                  </a:lnTo>
                  <a:lnTo>
                    <a:pt x="959" y="1275"/>
                  </a:lnTo>
                  <a:lnTo>
                    <a:pt x="955" y="1246"/>
                  </a:lnTo>
                  <a:lnTo>
                    <a:pt x="948" y="1218"/>
                  </a:lnTo>
                  <a:lnTo>
                    <a:pt x="939" y="1191"/>
                  </a:lnTo>
                  <a:lnTo>
                    <a:pt x="928" y="1164"/>
                  </a:lnTo>
                  <a:lnTo>
                    <a:pt x="914" y="1138"/>
                  </a:lnTo>
                  <a:lnTo>
                    <a:pt x="899" y="1111"/>
                  </a:lnTo>
                  <a:lnTo>
                    <a:pt x="882" y="1086"/>
                  </a:lnTo>
                  <a:lnTo>
                    <a:pt x="863" y="1061"/>
                  </a:lnTo>
                  <a:lnTo>
                    <a:pt x="844" y="1036"/>
                  </a:lnTo>
                  <a:lnTo>
                    <a:pt x="823" y="1012"/>
                  </a:lnTo>
                  <a:lnTo>
                    <a:pt x="801" y="988"/>
                  </a:lnTo>
                  <a:lnTo>
                    <a:pt x="778" y="965"/>
                  </a:lnTo>
                  <a:lnTo>
                    <a:pt x="755" y="941"/>
                  </a:lnTo>
                  <a:lnTo>
                    <a:pt x="729" y="917"/>
                  </a:lnTo>
                  <a:lnTo>
                    <a:pt x="680" y="872"/>
                  </a:lnTo>
                  <a:lnTo>
                    <a:pt x="630" y="826"/>
                  </a:lnTo>
                  <a:lnTo>
                    <a:pt x="580" y="780"/>
                  </a:lnTo>
                  <a:lnTo>
                    <a:pt x="533" y="735"/>
                  </a:lnTo>
                  <a:lnTo>
                    <a:pt x="511" y="712"/>
                  </a:lnTo>
                  <a:lnTo>
                    <a:pt x="490" y="689"/>
                  </a:lnTo>
                  <a:lnTo>
                    <a:pt x="470" y="665"/>
                  </a:lnTo>
                  <a:lnTo>
                    <a:pt x="451" y="642"/>
                  </a:lnTo>
                  <a:lnTo>
                    <a:pt x="423" y="608"/>
                  </a:lnTo>
                  <a:lnTo>
                    <a:pt x="396" y="572"/>
                  </a:lnTo>
                  <a:lnTo>
                    <a:pt x="370" y="535"/>
                  </a:lnTo>
                  <a:lnTo>
                    <a:pt x="343" y="498"/>
                  </a:lnTo>
                  <a:lnTo>
                    <a:pt x="318" y="461"/>
                  </a:lnTo>
                  <a:lnTo>
                    <a:pt x="293" y="425"/>
                  </a:lnTo>
                  <a:lnTo>
                    <a:pt x="268" y="392"/>
                  </a:lnTo>
                  <a:lnTo>
                    <a:pt x="245" y="36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9"/>
            <p:cNvSpPr>
              <a:spLocks/>
            </p:cNvSpPr>
            <p:nvPr/>
          </p:nvSpPr>
          <p:spPr bwMode="auto">
            <a:xfrm>
              <a:off x="20" y="1847"/>
              <a:ext cx="188" cy="185"/>
            </a:xfrm>
            <a:custGeom>
              <a:avLst/>
              <a:gdLst/>
              <a:ahLst/>
              <a:cxnLst>
                <a:cxn ang="0">
                  <a:pos x="489" y="161"/>
                </a:cxn>
                <a:cxn ang="0">
                  <a:pos x="818" y="214"/>
                </a:cxn>
                <a:cxn ang="0">
                  <a:pos x="1268" y="258"/>
                </a:cxn>
                <a:cxn ang="0">
                  <a:pos x="1550" y="308"/>
                </a:cxn>
                <a:cxn ang="0">
                  <a:pos x="1674" y="359"/>
                </a:cxn>
                <a:cxn ang="0">
                  <a:pos x="1791" y="432"/>
                </a:cxn>
                <a:cxn ang="0">
                  <a:pos x="1895" y="525"/>
                </a:cxn>
                <a:cxn ang="0">
                  <a:pos x="1975" y="635"/>
                </a:cxn>
                <a:cxn ang="0">
                  <a:pos x="2029" y="768"/>
                </a:cxn>
                <a:cxn ang="0">
                  <a:pos x="2059" y="960"/>
                </a:cxn>
                <a:cxn ang="0">
                  <a:pos x="2061" y="1153"/>
                </a:cxn>
                <a:cxn ang="0">
                  <a:pos x="2032" y="1343"/>
                </a:cxn>
                <a:cxn ang="0">
                  <a:pos x="1969" y="1522"/>
                </a:cxn>
                <a:cxn ang="0">
                  <a:pos x="1872" y="1682"/>
                </a:cxn>
                <a:cxn ang="0">
                  <a:pos x="1632" y="1857"/>
                </a:cxn>
                <a:cxn ang="0">
                  <a:pos x="1336" y="1924"/>
                </a:cxn>
                <a:cxn ang="0">
                  <a:pos x="1017" y="1912"/>
                </a:cxn>
                <a:cxn ang="0">
                  <a:pos x="582" y="1852"/>
                </a:cxn>
                <a:cxn ang="0">
                  <a:pos x="268" y="1836"/>
                </a:cxn>
                <a:cxn ang="0">
                  <a:pos x="165" y="1857"/>
                </a:cxn>
                <a:cxn ang="0">
                  <a:pos x="124" y="1900"/>
                </a:cxn>
                <a:cxn ang="0">
                  <a:pos x="72" y="1996"/>
                </a:cxn>
                <a:cxn ang="0">
                  <a:pos x="28" y="2031"/>
                </a:cxn>
                <a:cxn ang="0">
                  <a:pos x="5" y="1804"/>
                </a:cxn>
                <a:cxn ang="0">
                  <a:pos x="73" y="1379"/>
                </a:cxn>
                <a:cxn ang="0">
                  <a:pos x="140" y="1499"/>
                </a:cxn>
                <a:cxn ang="0">
                  <a:pos x="184" y="1551"/>
                </a:cxn>
                <a:cxn ang="0">
                  <a:pos x="233" y="1571"/>
                </a:cxn>
                <a:cxn ang="0">
                  <a:pos x="1477" y="1660"/>
                </a:cxn>
                <a:cxn ang="0">
                  <a:pos x="1592" y="1625"/>
                </a:cxn>
                <a:cxn ang="0">
                  <a:pos x="1695" y="1567"/>
                </a:cxn>
                <a:cxn ang="0">
                  <a:pos x="1783" y="1492"/>
                </a:cxn>
                <a:cxn ang="0">
                  <a:pos x="1850" y="1397"/>
                </a:cxn>
                <a:cxn ang="0">
                  <a:pos x="1899" y="1262"/>
                </a:cxn>
                <a:cxn ang="0">
                  <a:pos x="1925" y="1052"/>
                </a:cxn>
                <a:cxn ang="0">
                  <a:pos x="1917" y="908"/>
                </a:cxn>
                <a:cxn ang="0">
                  <a:pos x="1885" y="770"/>
                </a:cxn>
                <a:cxn ang="0">
                  <a:pos x="1822" y="647"/>
                </a:cxn>
                <a:cxn ang="0">
                  <a:pos x="1669" y="518"/>
                </a:cxn>
                <a:cxn ang="0">
                  <a:pos x="1428" y="420"/>
                </a:cxn>
                <a:cxn ang="0">
                  <a:pos x="1165" y="373"/>
                </a:cxn>
                <a:cxn ang="0">
                  <a:pos x="844" y="354"/>
                </a:cxn>
                <a:cxn ang="0">
                  <a:pos x="432" y="332"/>
                </a:cxn>
                <a:cxn ang="0">
                  <a:pos x="337" y="336"/>
                </a:cxn>
                <a:cxn ang="0">
                  <a:pos x="288" y="366"/>
                </a:cxn>
                <a:cxn ang="0">
                  <a:pos x="226" y="456"/>
                </a:cxn>
                <a:cxn ang="0">
                  <a:pos x="153" y="532"/>
                </a:cxn>
                <a:cxn ang="0">
                  <a:pos x="128" y="482"/>
                </a:cxn>
                <a:cxn ang="0">
                  <a:pos x="139" y="386"/>
                </a:cxn>
                <a:cxn ang="0">
                  <a:pos x="152" y="170"/>
                </a:cxn>
                <a:cxn ang="0">
                  <a:pos x="175" y="55"/>
                </a:cxn>
                <a:cxn ang="0">
                  <a:pos x="213" y="0"/>
                </a:cxn>
                <a:cxn ang="0">
                  <a:pos x="251" y="20"/>
                </a:cxn>
                <a:cxn ang="0">
                  <a:pos x="288" y="90"/>
                </a:cxn>
              </a:cxnLst>
              <a:rect l="0" t="0" r="r" b="b"/>
              <a:pathLst>
                <a:path w="2064" h="2033">
                  <a:moveTo>
                    <a:pt x="314" y="108"/>
                  </a:moveTo>
                  <a:lnTo>
                    <a:pt x="349" y="120"/>
                  </a:lnTo>
                  <a:lnTo>
                    <a:pt x="384" y="132"/>
                  </a:lnTo>
                  <a:lnTo>
                    <a:pt x="418" y="143"/>
                  </a:lnTo>
                  <a:lnTo>
                    <a:pt x="453" y="152"/>
                  </a:lnTo>
                  <a:lnTo>
                    <a:pt x="489" y="161"/>
                  </a:lnTo>
                  <a:lnTo>
                    <a:pt x="525" y="169"/>
                  </a:lnTo>
                  <a:lnTo>
                    <a:pt x="561" y="176"/>
                  </a:lnTo>
                  <a:lnTo>
                    <a:pt x="597" y="183"/>
                  </a:lnTo>
                  <a:lnTo>
                    <a:pt x="670" y="195"/>
                  </a:lnTo>
                  <a:lnTo>
                    <a:pt x="743" y="206"/>
                  </a:lnTo>
                  <a:lnTo>
                    <a:pt x="818" y="214"/>
                  </a:lnTo>
                  <a:lnTo>
                    <a:pt x="892" y="222"/>
                  </a:lnTo>
                  <a:lnTo>
                    <a:pt x="968" y="229"/>
                  </a:lnTo>
                  <a:lnTo>
                    <a:pt x="1043" y="236"/>
                  </a:lnTo>
                  <a:lnTo>
                    <a:pt x="1118" y="243"/>
                  </a:lnTo>
                  <a:lnTo>
                    <a:pt x="1193" y="250"/>
                  </a:lnTo>
                  <a:lnTo>
                    <a:pt x="1268" y="258"/>
                  </a:lnTo>
                  <a:lnTo>
                    <a:pt x="1342" y="267"/>
                  </a:lnTo>
                  <a:lnTo>
                    <a:pt x="1416" y="277"/>
                  </a:lnTo>
                  <a:lnTo>
                    <a:pt x="1489" y="290"/>
                  </a:lnTo>
                  <a:lnTo>
                    <a:pt x="1509" y="296"/>
                  </a:lnTo>
                  <a:lnTo>
                    <a:pt x="1530" y="301"/>
                  </a:lnTo>
                  <a:lnTo>
                    <a:pt x="1550" y="308"/>
                  </a:lnTo>
                  <a:lnTo>
                    <a:pt x="1572" y="314"/>
                  </a:lnTo>
                  <a:lnTo>
                    <a:pt x="1592" y="322"/>
                  </a:lnTo>
                  <a:lnTo>
                    <a:pt x="1613" y="330"/>
                  </a:lnTo>
                  <a:lnTo>
                    <a:pt x="1633" y="339"/>
                  </a:lnTo>
                  <a:lnTo>
                    <a:pt x="1654" y="349"/>
                  </a:lnTo>
                  <a:lnTo>
                    <a:pt x="1674" y="359"/>
                  </a:lnTo>
                  <a:lnTo>
                    <a:pt x="1694" y="369"/>
                  </a:lnTo>
                  <a:lnTo>
                    <a:pt x="1714" y="381"/>
                  </a:lnTo>
                  <a:lnTo>
                    <a:pt x="1734" y="393"/>
                  </a:lnTo>
                  <a:lnTo>
                    <a:pt x="1753" y="405"/>
                  </a:lnTo>
                  <a:lnTo>
                    <a:pt x="1773" y="418"/>
                  </a:lnTo>
                  <a:lnTo>
                    <a:pt x="1791" y="432"/>
                  </a:lnTo>
                  <a:lnTo>
                    <a:pt x="1809" y="446"/>
                  </a:lnTo>
                  <a:lnTo>
                    <a:pt x="1827" y="461"/>
                  </a:lnTo>
                  <a:lnTo>
                    <a:pt x="1845" y="476"/>
                  </a:lnTo>
                  <a:lnTo>
                    <a:pt x="1861" y="492"/>
                  </a:lnTo>
                  <a:lnTo>
                    <a:pt x="1879" y="508"/>
                  </a:lnTo>
                  <a:lnTo>
                    <a:pt x="1895" y="525"/>
                  </a:lnTo>
                  <a:lnTo>
                    <a:pt x="1910" y="542"/>
                  </a:lnTo>
                  <a:lnTo>
                    <a:pt x="1924" y="560"/>
                  </a:lnTo>
                  <a:lnTo>
                    <a:pt x="1938" y="578"/>
                  </a:lnTo>
                  <a:lnTo>
                    <a:pt x="1951" y="596"/>
                  </a:lnTo>
                  <a:lnTo>
                    <a:pt x="1964" y="615"/>
                  </a:lnTo>
                  <a:lnTo>
                    <a:pt x="1975" y="635"/>
                  </a:lnTo>
                  <a:lnTo>
                    <a:pt x="1986" y="655"/>
                  </a:lnTo>
                  <a:lnTo>
                    <a:pt x="1996" y="675"/>
                  </a:lnTo>
                  <a:lnTo>
                    <a:pt x="2005" y="696"/>
                  </a:lnTo>
                  <a:lnTo>
                    <a:pt x="2014" y="717"/>
                  </a:lnTo>
                  <a:lnTo>
                    <a:pt x="2021" y="738"/>
                  </a:lnTo>
                  <a:lnTo>
                    <a:pt x="2029" y="768"/>
                  </a:lnTo>
                  <a:lnTo>
                    <a:pt x="2036" y="800"/>
                  </a:lnTo>
                  <a:lnTo>
                    <a:pt x="2042" y="832"/>
                  </a:lnTo>
                  <a:lnTo>
                    <a:pt x="2048" y="863"/>
                  </a:lnTo>
                  <a:lnTo>
                    <a:pt x="2052" y="895"/>
                  </a:lnTo>
                  <a:lnTo>
                    <a:pt x="2056" y="927"/>
                  </a:lnTo>
                  <a:lnTo>
                    <a:pt x="2059" y="960"/>
                  </a:lnTo>
                  <a:lnTo>
                    <a:pt x="2061" y="992"/>
                  </a:lnTo>
                  <a:lnTo>
                    <a:pt x="2063" y="1024"/>
                  </a:lnTo>
                  <a:lnTo>
                    <a:pt x="2064" y="1056"/>
                  </a:lnTo>
                  <a:lnTo>
                    <a:pt x="2064" y="1088"/>
                  </a:lnTo>
                  <a:lnTo>
                    <a:pt x="2063" y="1121"/>
                  </a:lnTo>
                  <a:lnTo>
                    <a:pt x="2061" y="1153"/>
                  </a:lnTo>
                  <a:lnTo>
                    <a:pt x="2058" y="1185"/>
                  </a:lnTo>
                  <a:lnTo>
                    <a:pt x="2055" y="1217"/>
                  </a:lnTo>
                  <a:lnTo>
                    <a:pt x="2050" y="1249"/>
                  </a:lnTo>
                  <a:lnTo>
                    <a:pt x="2045" y="1280"/>
                  </a:lnTo>
                  <a:lnTo>
                    <a:pt x="2039" y="1313"/>
                  </a:lnTo>
                  <a:lnTo>
                    <a:pt x="2032" y="1343"/>
                  </a:lnTo>
                  <a:lnTo>
                    <a:pt x="2023" y="1374"/>
                  </a:lnTo>
                  <a:lnTo>
                    <a:pt x="2014" y="1404"/>
                  </a:lnTo>
                  <a:lnTo>
                    <a:pt x="2004" y="1434"/>
                  </a:lnTo>
                  <a:lnTo>
                    <a:pt x="1994" y="1465"/>
                  </a:lnTo>
                  <a:lnTo>
                    <a:pt x="1982" y="1494"/>
                  </a:lnTo>
                  <a:lnTo>
                    <a:pt x="1969" y="1522"/>
                  </a:lnTo>
                  <a:lnTo>
                    <a:pt x="1956" y="1550"/>
                  </a:lnTo>
                  <a:lnTo>
                    <a:pt x="1941" y="1578"/>
                  </a:lnTo>
                  <a:lnTo>
                    <a:pt x="1925" y="1604"/>
                  </a:lnTo>
                  <a:lnTo>
                    <a:pt x="1909" y="1631"/>
                  </a:lnTo>
                  <a:lnTo>
                    <a:pt x="1891" y="1657"/>
                  </a:lnTo>
                  <a:lnTo>
                    <a:pt x="1872" y="1682"/>
                  </a:lnTo>
                  <a:lnTo>
                    <a:pt x="1852" y="1706"/>
                  </a:lnTo>
                  <a:lnTo>
                    <a:pt x="1810" y="1744"/>
                  </a:lnTo>
                  <a:lnTo>
                    <a:pt x="1768" y="1779"/>
                  </a:lnTo>
                  <a:lnTo>
                    <a:pt x="1724" y="1809"/>
                  </a:lnTo>
                  <a:lnTo>
                    <a:pt x="1678" y="1835"/>
                  </a:lnTo>
                  <a:lnTo>
                    <a:pt x="1632" y="1857"/>
                  </a:lnTo>
                  <a:lnTo>
                    <a:pt x="1585" y="1876"/>
                  </a:lnTo>
                  <a:lnTo>
                    <a:pt x="1536" y="1891"/>
                  </a:lnTo>
                  <a:lnTo>
                    <a:pt x="1488" y="1903"/>
                  </a:lnTo>
                  <a:lnTo>
                    <a:pt x="1438" y="1913"/>
                  </a:lnTo>
                  <a:lnTo>
                    <a:pt x="1387" y="1920"/>
                  </a:lnTo>
                  <a:lnTo>
                    <a:pt x="1336" y="1924"/>
                  </a:lnTo>
                  <a:lnTo>
                    <a:pt x="1284" y="1926"/>
                  </a:lnTo>
                  <a:lnTo>
                    <a:pt x="1231" y="1926"/>
                  </a:lnTo>
                  <a:lnTo>
                    <a:pt x="1178" y="1925"/>
                  </a:lnTo>
                  <a:lnTo>
                    <a:pt x="1125" y="1922"/>
                  </a:lnTo>
                  <a:lnTo>
                    <a:pt x="1071" y="1917"/>
                  </a:lnTo>
                  <a:lnTo>
                    <a:pt x="1017" y="1912"/>
                  </a:lnTo>
                  <a:lnTo>
                    <a:pt x="963" y="1905"/>
                  </a:lnTo>
                  <a:lnTo>
                    <a:pt x="908" y="1898"/>
                  </a:lnTo>
                  <a:lnTo>
                    <a:pt x="854" y="1890"/>
                  </a:lnTo>
                  <a:lnTo>
                    <a:pt x="745" y="1874"/>
                  </a:lnTo>
                  <a:lnTo>
                    <a:pt x="637" y="1859"/>
                  </a:lnTo>
                  <a:lnTo>
                    <a:pt x="582" y="1852"/>
                  </a:lnTo>
                  <a:lnTo>
                    <a:pt x="529" y="1846"/>
                  </a:lnTo>
                  <a:lnTo>
                    <a:pt x="475" y="1841"/>
                  </a:lnTo>
                  <a:lnTo>
                    <a:pt x="423" y="1837"/>
                  </a:lnTo>
                  <a:lnTo>
                    <a:pt x="371" y="1835"/>
                  </a:lnTo>
                  <a:lnTo>
                    <a:pt x="319" y="1834"/>
                  </a:lnTo>
                  <a:lnTo>
                    <a:pt x="268" y="1836"/>
                  </a:lnTo>
                  <a:lnTo>
                    <a:pt x="218" y="1839"/>
                  </a:lnTo>
                  <a:lnTo>
                    <a:pt x="206" y="1841"/>
                  </a:lnTo>
                  <a:lnTo>
                    <a:pt x="195" y="1843"/>
                  </a:lnTo>
                  <a:lnTo>
                    <a:pt x="185" y="1847"/>
                  </a:lnTo>
                  <a:lnTo>
                    <a:pt x="175" y="1851"/>
                  </a:lnTo>
                  <a:lnTo>
                    <a:pt x="165" y="1857"/>
                  </a:lnTo>
                  <a:lnTo>
                    <a:pt x="157" y="1862"/>
                  </a:lnTo>
                  <a:lnTo>
                    <a:pt x="150" y="1869"/>
                  </a:lnTo>
                  <a:lnTo>
                    <a:pt x="143" y="1876"/>
                  </a:lnTo>
                  <a:lnTo>
                    <a:pt x="136" y="1884"/>
                  </a:lnTo>
                  <a:lnTo>
                    <a:pt x="130" y="1892"/>
                  </a:lnTo>
                  <a:lnTo>
                    <a:pt x="124" y="1900"/>
                  </a:lnTo>
                  <a:lnTo>
                    <a:pt x="119" y="1908"/>
                  </a:lnTo>
                  <a:lnTo>
                    <a:pt x="109" y="1926"/>
                  </a:lnTo>
                  <a:lnTo>
                    <a:pt x="100" y="1945"/>
                  </a:lnTo>
                  <a:lnTo>
                    <a:pt x="91" y="1963"/>
                  </a:lnTo>
                  <a:lnTo>
                    <a:pt x="82" y="1980"/>
                  </a:lnTo>
                  <a:lnTo>
                    <a:pt x="72" y="1996"/>
                  </a:lnTo>
                  <a:lnTo>
                    <a:pt x="61" y="2009"/>
                  </a:lnTo>
                  <a:lnTo>
                    <a:pt x="56" y="2015"/>
                  </a:lnTo>
                  <a:lnTo>
                    <a:pt x="49" y="2020"/>
                  </a:lnTo>
                  <a:lnTo>
                    <a:pt x="43" y="2025"/>
                  </a:lnTo>
                  <a:lnTo>
                    <a:pt x="36" y="2028"/>
                  </a:lnTo>
                  <a:lnTo>
                    <a:pt x="28" y="2031"/>
                  </a:lnTo>
                  <a:lnTo>
                    <a:pt x="19" y="2032"/>
                  </a:lnTo>
                  <a:lnTo>
                    <a:pt x="9" y="2033"/>
                  </a:lnTo>
                  <a:lnTo>
                    <a:pt x="0" y="2033"/>
                  </a:lnTo>
                  <a:lnTo>
                    <a:pt x="0" y="1959"/>
                  </a:lnTo>
                  <a:lnTo>
                    <a:pt x="2" y="1882"/>
                  </a:lnTo>
                  <a:lnTo>
                    <a:pt x="5" y="1804"/>
                  </a:lnTo>
                  <a:lnTo>
                    <a:pt x="9" y="1724"/>
                  </a:lnTo>
                  <a:lnTo>
                    <a:pt x="15" y="1645"/>
                  </a:lnTo>
                  <a:lnTo>
                    <a:pt x="21" y="1566"/>
                  </a:lnTo>
                  <a:lnTo>
                    <a:pt x="28" y="1490"/>
                  </a:lnTo>
                  <a:lnTo>
                    <a:pt x="37" y="1415"/>
                  </a:lnTo>
                  <a:lnTo>
                    <a:pt x="73" y="1379"/>
                  </a:lnTo>
                  <a:lnTo>
                    <a:pt x="83" y="1391"/>
                  </a:lnTo>
                  <a:lnTo>
                    <a:pt x="93" y="1405"/>
                  </a:lnTo>
                  <a:lnTo>
                    <a:pt x="101" y="1419"/>
                  </a:lnTo>
                  <a:lnTo>
                    <a:pt x="109" y="1435"/>
                  </a:lnTo>
                  <a:lnTo>
                    <a:pt x="125" y="1467"/>
                  </a:lnTo>
                  <a:lnTo>
                    <a:pt x="140" y="1499"/>
                  </a:lnTo>
                  <a:lnTo>
                    <a:pt x="149" y="1514"/>
                  </a:lnTo>
                  <a:lnTo>
                    <a:pt x="159" y="1528"/>
                  </a:lnTo>
                  <a:lnTo>
                    <a:pt x="164" y="1534"/>
                  </a:lnTo>
                  <a:lnTo>
                    <a:pt x="171" y="1540"/>
                  </a:lnTo>
                  <a:lnTo>
                    <a:pt x="177" y="1546"/>
                  </a:lnTo>
                  <a:lnTo>
                    <a:pt x="184" y="1551"/>
                  </a:lnTo>
                  <a:lnTo>
                    <a:pt x="191" y="1556"/>
                  </a:lnTo>
                  <a:lnTo>
                    <a:pt x="198" y="1560"/>
                  </a:lnTo>
                  <a:lnTo>
                    <a:pt x="206" y="1564"/>
                  </a:lnTo>
                  <a:lnTo>
                    <a:pt x="214" y="1567"/>
                  </a:lnTo>
                  <a:lnTo>
                    <a:pt x="223" y="1569"/>
                  </a:lnTo>
                  <a:lnTo>
                    <a:pt x="233" y="1571"/>
                  </a:lnTo>
                  <a:lnTo>
                    <a:pt x="243" y="1572"/>
                  </a:lnTo>
                  <a:lnTo>
                    <a:pt x="254" y="1572"/>
                  </a:lnTo>
                  <a:lnTo>
                    <a:pt x="1417" y="1670"/>
                  </a:lnTo>
                  <a:lnTo>
                    <a:pt x="1437" y="1667"/>
                  </a:lnTo>
                  <a:lnTo>
                    <a:pt x="1457" y="1664"/>
                  </a:lnTo>
                  <a:lnTo>
                    <a:pt x="1477" y="1660"/>
                  </a:lnTo>
                  <a:lnTo>
                    <a:pt x="1496" y="1656"/>
                  </a:lnTo>
                  <a:lnTo>
                    <a:pt x="1516" y="1651"/>
                  </a:lnTo>
                  <a:lnTo>
                    <a:pt x="1535" y="1645"/>
                  </a:lnTo>
                  <a:lnTo>
                    <a:pt x="1554" y="1639"/>
                  </a:lnTo>
                  <a:lnTo>
                    <a:pt x="1574" y="1632"/>
                  </a:lnTo>
                  <a:lnTo>
                    <a:pt x="1592" y="1625"/>
                  </a:lnTo>
                  <a:lnTo>
                    <a:pt x="1610" y="1617"/>
                  </a:lnTo>
                  <a:lnTo>
                    <a:pt x="1628" y="1607"/>
                  </a:lnTo>
                  <a:lnTo>
                    <a:pt x="1645" y="1598"/>
                  </a:lnTo>
                  <a:lnTo>
                    <a:pt x="1662" y="1588"/>
                  </a:lnTo>
                  <a:lnTo>
                    <a:pt x="1679" y="1578"/>
                  </a:lnTo>
                  <a:lnTo>
                    <a:pt x="1695" y="1567"/>
                  </a:lnTo>
                  <a:lnTo>
                    <a:pt x="1711" y="1556"/>
                  </a:lnTo>
                  <a:lnTo>
                    <a:pt x="1727" y="1544"/>
                  </a:lnTo>
                  <a:lnTo>
                    <a:pt x="1742" y="1532"/>
                  </a:lnTo>
                  <a:lnTo>
                    <a:pt x="1756" y="1519"/>
                  </a:lnTo>
                  <a:lnTo>
                    <a:pt x="1770" y="1506"/>
                  </a:lnTo>
                  <a:lnTo>
                    <a:pt x="1783" y="1492"/>
                  </a:lnTo>
                  <a:lnTo>
                    <a:pt x="1796" y="1477"/>
                  </a:lnTo>
                  <a:lnTo>
                    <a:pt x="1808" y="1463"/>
                  </a:lnTo>
                  <a:lnTo>
                    <a:pt x="1819" y="1447"/>
                  </a:lnTo>
                  <a:lnTo>
                    <a:pt x="1830" y="1430"/>
                  </a:lnTo>
                  <a:lnTo>
                    <a:pt x="1841" y="1414"/>
                  </a:lnTo>
                  <a:lnTo>
                    <a:pt x="1850" y="1397"/>
                  </a:lnTo>
                  <a:lnTo>
                    <a:pt x="1859" y="1380"/>
                  </a:lnTo>
                  <a:lnTo>
                    <a:pt x="1867" y="1363"/>
                  </a:lnTo>
                  <a:lnTo>
                    <a:pt x="1876" y="1344"/>
                  </a:lnTo>
                  <a:lnTo>
                    <a:pt x="1883" y="1326"/>
                  </a:lnTo>
                  <a:lnTo>
                    <a:pt x="1889" y="1307"/>
                  </a:lnTo>
                  <a:lnTo>
                    <a:pt x="1899" y="1262"/>
                  </a:lnTo>
                  <a:lnTo>
                    <a:pt x="1908" y="1217"/>
                  </a:lnTo>
                  <a:lnTo>
                    <a:pt x="1915" y="1171"/>
                  </a:lnTo>
                  <a:lnTo>
                    <a:pt x="1921" y="1124"/>
                  </a:lnTo>
                  <a:lnTo>
                    <a:pt x="1923" y="1099"/>
                  </a:lnTo>
                  <a:lnTo>
                    <a:pt x="1924" y="1076"/>
                  </a:lnTo>
                  <a:lnTo>
                    <a:pt x="1925" y="1052"/>
                  </a:lnTo>
                  <a:lnTo>
                    <a:pt x="1925" y="1028"/>
                  </a:lnTo>
                  <a:lnTo>
                    <a:pt x="1925" y="1004"/>
                  </a:lnTo>
                  <a:lnTo>
                    <a:pt x="1924" y="980"/>
                  </a:lnTo>
                  <a:lnTo>
                    <a:pt x="1922" y="956"/>
                  </a:lnTo>
                  <a:lnTo>
                    <a:pt x="1920" y="931"/>
                  </a:lnTo>
                  <a:lnTo>
                    <a:pt x="1917" y="908"/>
                  </a:lnTo>
                  <a:lnTo>
                    <a:pt x="1914" y="884"/>
                  </a:lnTo>
                  <a:lnTo>
                    <a:pt x="1909" y="861"/>
                  </a:lnTo>
                  <a:lnTo>
                    <a:pt x="1904" y="838"/>
                  </a:lnTo>
                  <a:lnTo>
                    <a:pt x="1899" y="815"/>
                  </a:lnTo>
                  <a:lnTo>
                    <a:pt x="1892" y="793"/>
                  </a:lnTo>
                  <a:lnTo>
                    <a:pt x="1885" y="770"/>
                  </a:lnTo>
                  <a:lnTo>
                    <a:pt x="1877" y="748"/>
                  </a:lnTo>
                  <a:lnTo>
                    <a:pt x="1867" y="727"/>
                  </a:lnTo>
                  <a:lnTo>
                    <a:pt x="1857" y="706"/>
                  </a:lnTo>
                  <a:lnTo>
                    <a:pt x="1846" y="686"/>
                  </a:lnTo>
                  <a:lnTo>
                    <a:pt x="1835" y="666"/>
                  </a:lnTo>
                  <a:lnTo>
                    <a:pt x="1822" y="647"/>
                  </a:lnTo>
                  <a:lnTo>
                    <a:pt x="1809" y="629"/>
                  </a:lnTo>
                  <a:lnTo>
                    <a:pt x="1795" y="610"/>
                  </a:lnTo>
                  <a:lnTo>
                    <a:pt x="1779" y="592"/>
                  </a:lnTo>
                  <a:lnTo>
                    <a:pt x="1744" y="565"/>
                  </a:lnTo>
                  <a:lnTo>
                    <a:pt x="1707" y="541"/>
                  </a:lnTo>
                  <a:lnTo>
                    <a:pt x="1669" y="518"/>
                  </a:lnTo>
                  <a:lnTo>
                    <a:pt x="1631" y="497"/>
                  </a:lnTo>
                  <a:lnTo>
                    <a:pt x="1592" y="478"/>
                  </a:lnTo>
                  <a:lnTo>
                    <a:pt x="1551" y="462"/>
                  </a:lnTo>
                  <a:lnTo>
                    <a:pt x="1511" y="445"/>
                  </a:lnTo>
                  <a:lnTo>
                    <a:pt x="1470" y="432"/>
                  </a:lnTo>
                  <a:lnTo>
                    <a:pt x="1428" y="420"/>
                  </a:lnTo>
                  <a:lnTo>
                    <a:pt x="1385" y="409"/>
                  </a:lnTo>
                  <a:lnTo>
                    <a:pt x="1342" y="400"/>
                  </a:lnTo>
                  <a:lnTo>
                    <a:pt x="1299" y="391"/>
                  </a:lnTo>
                  <a:lnTo>
                    <a:pt x="1255" y="384"/>
                  </a:lnTo>
                  <a:lnTo>
                    <a:pt x="1210" y="378"/>
                  </a:lnTo>
                  <a:lnTo>
                    <a:pt x="1165" y="373"/>
                  </a:lnTo>
                  <a:lnTo>
                    <a:pt x="1120" y="369"/>
                  </a:lnTo>
                  <a:lnTo>
                    <a:pt x="1074" y="365"/>
                  </a:lnTo>
                  <a:lnTo>
                    <a:pt x="1028" y="362"/>
                  </a:lnTo>
                  <a:lnTo>
                    <a:pt x="983" y="360"/>
                  </a:lnTo>
                  <a:lnTo>
                    <a:pt x="936" y="358"/>
                  </a:lnTo>
                  <a:lnTo>
                    <a:pt x="844" y="354"/>
                  </a:lnTo>
                  <a:lnTo>
                    <a:pt x="751" y="351"/>
                  </a:lnTo>
                  <a:lnTo>
                    <a:pt x="659" y="348"/>
                  </a:lnTo>
                  <a:lnTo>
                    <a:pt x="567" y="343"/>
                  </a:lnTo>
                  <a:lnTo>
                    <a:pt x="522" y="340"/>
                  </a:lnTo>
                  <a:lnTo>
                    <a:pt x="476" y="336"/>
                  </a:lnTo>
                  <a:lnTo>
                    <a:pt x="432" y="332"/>
                  </a:lnTo>
                  <a:lnTo>
                    <a:pt x="387" y="327"/>
                  </a:lnTo>
                  <a:lnTo>
                    <a:pt x="376" y="327"/>
                  </a:lnTo>
                  <a:lnTo>
                    <a:pt x="366" y="328"/>
                  </a:lnTo>
                  <a:lnTo>
                    <a:pt x="356" y="330"/>
                  </a:lnTo>
                  <a:lnTo>
                    <a:pt x="346" y="333"/>
                  </a:lnTo>
                  <a:lnTo>
                    <a:pt x="337" y="336"/>
                  </a:lnTo>
                  <a:lnTo>
                    <a:pt x="328" y="340"/>
                  </a:lnTo>
                  <a:lnTo>
                    <a:pt x="319" y="344"/>
                  </a:lnTo>
                  <a:lnTo>
                    <a:pt x="311" y="349"/>
                  </a:lnTo>
                  <a:lnTo>
                    <a:pt x="303" y="354"/>
                  </a:lnTo>
                  <a:lnTo>
                    <a:pt x="295" y="360"/>
                  </a:lnTo>
                  <a:lnTo>
                    <a:pt x="288" y="366"/>
                  </a:lnTo>
                  <a:lnTo>
                    <a:pt x="282" y="373"/>
                  </a:lnTo>
                  <a:lnTo>
                    <a:pt x="269" y="388"/>
                  </a:lnTo>
                  <a:lnTo>
                    <a:pt x="257" y="404"/>
                  </a:lnTo>
                  <a:lnTo>
                    <a:pt x="246" y="420"/>
                  </a:lnTo>
                  <a:lnTo>
                    <a:pt x="236" y="438"/>
                  </a:lnTo>
                  <a:lnTo>
                    <a:pt x="226" y="456"/>
                  </a:lnTo>
                  <a:lnTo>
                    <a:pt x="217" y="475"/>
                  </a:lnTo>
                  <a:lnTo>
                    <a:pt x="200" y="511"/>
                  </a:lnTo>
                  <a:lnTo>
                    <a:pt x="182" y="544"/>
                  </a:lnTo>
                  <a:lnTo>
                    <a:pt x="171" y="541"/>
                  </a:lnTo>
                  <a:lnTo>
                    <a:pt x="161" y="537"/>
                  </a:lnTo>
                  <a:lnTo>
                    <a:pt x="153" y="532"/>
                  </a:lnTo>
                  <a:lnTo>
                    <a:pt x="146" y="525"/>
                  </a:lnTo>
                  <a:lnTo>
                    <a:pt x="141" y="518"/>
                  </a:lnTo>
                  <a:lnTo>
                    <a:pt x="136" y="510"/>
                  </a:lnTo>
                  <a:lnTo>
                    <a:pt x="133" y="501"/>
                  </a:lnTo>
                  <a:lnTo>
                    <a:pt x="130" y="492"/>
                  </a:lnTo>
                  <a:lnTo>
                    <a:pt x="128" y="482"/>
                  </a:lnTo>
                  <a:lnTo>
                    <a:pt x="127" y="472"/>
                  </a:lnTo>
                  <a:lnTo>
                    <a:pt x="127" y="462"/>
                  </a:lnTo>
                  <a:lnTo>
                    <a:pt x="127" y="450"/>
                  </a:lnTo>
                  <a:lnTo>
                    <a:pt x="129" y="430"/>
                  </a:lnTo>
                  <a:lnTo>
                    <a:pt x="133" y="411"/>
                  </a:lnTo>
                  <a:lnTo>
                    <a:pt x="139" y="386"/>
                  </a:lnTo>
                  <a:lnTo>
                    <a:pt x="143" y="360"/>
                  </a:lnTo>
                  <a:lnTo>
                    <a:pt x="146" y="334"/>
                  </a:lnTo>
                  <a:lnTo>
                    <a:pt x="148" y="307"/>
                  </a:lnTo>
                  <a:lnTo>
                    <a:pt x="149" y="251"/>
                  </a:lnTo>
                  <a:lnTo>
                    <a:pt x="151" y="197"/>
                  </a:lnTo>
                  <a:lnTo>
                    <a:pt x="152" y="170"/>
                  </a:lnTo>
                  <a:lnTo>
                    <a:pt x="155" y="143"/>
                  </a:lnTo>
                  <a:lnTo>
                    <a:pt x="158" y="116"/>
                  </a:lnTo>
                  <a:lnTo>
                    <a:pt x="163" y="91"/>
                  </a:lnTo>
                  <a:lnTo>
                    <a:pt x="166" y="79"/>
                  </a:lnTo>
                  <a:lnTo>
                    <a:pt x="171" y="67"/>
                  </a:lnTo>
                  <a:lnTo>
                    <a:pt x="175" y="55"/>
                  </a:lnTo>
                  <a:lnTo>
                    <a:pt x="180" y="43"/>
                  </a:lnTo>
                  <a:lnTo>
                    <a:pt x="186" y="32"/>
                  </a:lnTo>
                  <a:lnTo>
                    <a:pt x="192" y="21"/>
                  </a:lnTo>
                  <a:lnTo>
                    <a:pt x="199" y="11"/>
                  </a:lnTo>
                  <a:lnTo>
                    <a:pt x="206" y="0"/>
                  </a:lnTo>
                  <a:lnTo>
                    <a:pt x="213" y="0"/>
                  </a:lnTo>
                  <a:lnTo>
                    <a:pt x="218" y="1"/>
                  </a:lnTo>
                  <a:lnTo>
                    <a:pt x="224" y="2"/>
                  </a:lnTo>
                  <a:lnTo>
                    <a:pt x="229" y="4"/>
                  </a:lnTo>
                  <a:lnTo>
                    <a:pt x="238" y="8"/>
                  </a:lnTo>
                  <a:lnTo>
                    <a:pt x="245" y="14"/>
                  </a:lnTo>
                  <a:lnTo>
                    <a:pt x="251" y="20"/>
                  </a:lnTo>
                  <a:lnTo>
                    <a:pt x="256" y="28"/>
                  </a:lnTo>
                  <a:lnTo>
                    <a:pt x="261" y="36"/>
                  </a:lnTo>
                  <a:lnTo>
                    <a:pt x="265" y="45"/>
                  </a:lnTo>
                  <a:lnTo>
                    <a:pt x="273" y="64"/>
                  </a:lnTo>
                  <a:lnTo>
                    <a:pt x="282" y="81"/>
                  </a:lnTo>
                  <a:lnTo>
                    <a:pt x="288" y="90"/>
                  </a:lnTo>
                  <a:lnTo>
                    <a:pt x="295" y="97"/>
                  </a:lnTo>
                  <a:lnTo>
                    <a:pt x="304" y="103"/>
                  </a:lnTo>
                  <a:lnTo>
                    <a:pt x="314" y="108"/>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30"/>
            <p:cNvSpPr>
              <a:spLocks/>
            </p:cNvSpPr>
            <p:nvPr/>
          </p:nvSpPr>
          <p:spPr bwMode="auto">
            <a:xfrm>
              <a:off x="1263" y="1894"/>
              <a:ext cx="176" cy="122"/>
            </a:xfrm>
            <a:custGeom>
              <a:avLst/>
              <a:gdLst/>
              <a:ahLst/>
              <a:cxnLst>
                <a:cxn ang="0">
                  <a:pos x="1852" y="1332"/>
                </a:cxn>
                <a:cxn ang="0">
                  <a:pos x="1721" y="1340"/>
                </a:cxn>
                <a:cxn ang="0">
                  <a:pos x="1598" y="1320"/>
                </a:cxn>
                <a:cxn ang="0">
                  <a:pos x="1547" y="1276"/>
                </a:cxn>
                <a:cxn ang="0">
                  <a:pos x="1584" y="1246"/>
                </a:cxn>
                <a:cxn ang="0">
                  <a:pos x="1707" y="1195"/>
                </a:cxn>
                <a:cxn ang="0">
                  <a:pos x="1744" y="1164"/>
                </a:cxn>
                <a:cxn ang="0">
                  <a:pos x="1764" y="1114"/>
                </a:cxn>
                <a:cxn ang="0">
                  <a:pos x="1770" y="982"/>
                </a:cxn>
                <a:cxn ang="0">
                  <a:pos x="1784" y="732"/>
                </a:cxn>
                <a:cxn ang="0">
                  <a:pos x="1768" y="578"/>
                </a:cxn>
                <a:cxn ang="0">
                  <a:pos x="1680" y="518"/>
                </a:cxn>
                <a:cxn ang="0">
                  <a:pos x="1479" y="503"/>
                </a:cxn>
                <a:cxn ang="0">
                  <a:pos x="1273" y="509"/>
                </a:cxn>
                <a:cxn ang="0">
                  <a:pos x="1104" y="562"/>
                </a:cxn>
                <a:cxn ang="0">
                  <a:pos x="1071" y="750"/>
                </a:cxn>
                <a:cxn ang="0">
                  <a:pos x="1068" y="888"/>
                </a:cxn>
                <a:cxn ang="0">
                  <a:pos x="1081" y="982"/>
                </a:cxn>
                <a:cxn ang="0">
                  <a:pos x="1110" y="1066"/>
                </a:cxn>
                <a:cxn ang="0">
                  <a:pos x="1145" y="1119"/>
                </a:cxn>
                <a:cxn ang="0">
                  <a:pos x="1201" y="1147"/>
                </a:cxn>
                <a:cxn ang="0">
                  <a:pos x="1260" y="1178"/>
                </a:cxn>
                <a:cxn ang="0">
                  <a:pos x="1264" y="1201"/>
                </a:cxn>
                <a:cxn ang="0">
                  <a:pos x="1193" y="1226"/>
                </a:cxn>
                <a:cxn ang="0">
                  <a:pos x="1024" y="1229"/>
                </a:cxn>
                <a:cxn ang="0">
                  <a:pos x="713" y="1219"/>
                </a:cxn>
                <a:cxn ang="0">
                  <a:pos x="700" y="1202"/>
                </a:cxn>
                <a:cxn ang="0">
                  <a:pos x="710" y="1166"/>
                </a:cxn>
                <a:cxn ang="0">
                  <a:pos x="796" y="1129"/>
                </a:cxn>
                <a:cxn ang="0">
                  <a:pos x="869" y="1069"/>
                </a:cxn>
                <a:cxn ang="0">
                  <a:pos x="903" y="983"/>
                </a:cxn>
                <a:cxn ang="0">
                  <a:pos x="908" y="833"/>
                </a:cxn>
                <a:cxn ang="0">
                  <a:pos x="905" y="678"/>
                </a:cxn>
                <a:cxn ang="0">
                  <a:pos x="920" y="578"/>
                </a:cxn>
                <a:cxn ang="0">
                  <a:pos x="746" y="526"/>
                </a:cxn>
                <a:cxn ang="0">
                  <a:pos x="583" y="518"/>
                </a:cxn>
                <a:cxn ang="0">
                  <a:pos x="366" y="510"/>
                </a:cxn>
                <a:cxn ang="0">
                  <a:pos x="249" y="535"/>
                </a:cxn>
                <a:cxn ang="0">
                  <a:pos x="158" y="603"/>
                </a:cxn>
                <a:cxn ang="0">
                  <a:pos x="107" y="705"/>
                </a:cxn>
                <a:cxn ang="0">
                  <a:pos x="93" y="745"/>
                </a:cxn>
                <a:cxn ang="0">
                  <a:pos x="49" y="779"/>
                </a:cxn>
                <a:cxn ang="0">
                  <a:pos x="14" y="735"/>
                </a:cxn>
                <a:cxn ang="0">
                  <a:pos x="1" y="676"/>
                </a:cxn>
                <a:cxn ang="0">
                  <a:pos x="14" y="77"/>
                </a:cxn>
                <a:cxn ang="0">
                  <a:pos x="33" y="65"/>
                </a:cxn>
                <a:cxn ang="0">
                  <a:pos x="55" y="66"/>
                </a:cxn>
                <a:cxn ang="0">
                  <a:pos x="72" y="81"/>
                </a:cxn>
                <a:cxn ang="0">
                  <a:pos x="104" y="151"/>
                </a:cxn>
                <a:cxn ang="0">
                  <a:pos x="157" y="211"/>
                </a:cxn>
                <a:cxn ang="0">
                  <a:pos x="225" y="248"/>
                </a:cxn>
                <a:cxn ang="0">
                  <a:pos x="615" y="262"/>
                </a:cxn>
                <a:cxn ang="0">
                  <a:pos x="1082" y="266"/>
                </a:cxn>
                <a:cxn ang="0">
                  <a:pos x="1540" y="246"/>
                </a:cxn>
                <a:cxn ang="0">
                  <a:pos x="1750" y="214"/>
                </a:cxn>
                <a:cxn ang="0">
                  <a:pos x="1794" y="161"/>
                </a:cxn>
                <a:cxn ang="0">
                  <a:pos x="1856" y="38"/>
                </a:cxn>
                <a:cxn ang="0">
                  <a:pos x="1883" y="2"/>
                </a:cxn>
                <a:cxn ang="0">
                  <a:pos x="1909" y="20"/>
                </a:cxn>
                <a:cxn ang="0">
                  <a:pos x="1936" y="118"/>
                </a:cxn>
              </a:cxnLst>
              <a:rect l="0" t="0" r="r" b="b"/>
              <a:pathLst>
                <a:path w="1936" h="1341">
                  <a:moveTo>
                    <a:pt x="1936" y="118"/>
                  </a:moveTo>
                  <a:lnTo>
                    <a:pt x="1924" y="1316"/>
                  </a:lnTo>
                  <a:lnTo>
                    <a:pt x="1900" y="1322"/>
                  </a:lnTo>
                  <a:lnTo>
                    <a:pt x="1876" y="1328"/>
                  </a:lnTo>
                  <a:lnTo>
                    <a:pt x="1852" y="1332"/>
                  </a:lnTo>
                  <a:lnTo>
                    <a:pt x="1826" y="1336"/>
                  </a:lnTo>
                  <a:lnTo>
                    <a:pt x="1799" y="1339"/>
                  </a:lnTo>
                  <a:lnTo>
                    <a:pt x="1773" y="1340"/>
                  </a:lnTo>
                  <a:lnTo>
                    <a:pt x="1747" y="1341"/>
                  </a:lnTo>
                  <a:lnTo>
                    <a:pt x="1721" y="1340"/>
                  </a:lnTo>
                  <a:lnTo>
                    <a:pt x="1695" y="1339"/>
                  </a:lnTo>
                  <a:lnTo>
                    <a:pt x="1670" y="1336"/>
                  </a:lnTo>
                  <a:lnTo>
                    <a:pt x="1644" y="1332"/>
                  </a:lnTo>
                  <a:lnTo>
                    <a:pt x="1621" y="1326"/>
                  </a:lnTo>
                  <a:lnTo>
                    <a:pt x="1598" y="1320"/>
                  </a:lnTo>
                  <a:lnTo>
                    <a:pt x="1576" y="1312"/>
                  </a:lnTo>
                  <a:lnTo>
                    <a:pt x="1556" y="1303"/>
                  </a:lnTo>
                  <a:lnTo>
                    <a:pt x="1537" y="1292"/>
                  </a:lnTo>
                  <a:lnTo>
                    <a:pt x="1542" y="1283"/>
                  </a:lnTo>
                  <a:lnTo>
                    <a:pt x="1547" y="1276"/>
                  </a:lnTo>
                  <a:lnTo>
                    <a:pt x="1553" y="1269"/>
                  </a:lnTo>
                  <a:lnTo>
                    <a:pt x="1560" y="1262"/>
                  </a:lnTo>
                  <a:lnTo>
                    <a:pt x="1568" y="1256"/>
                  </a:lnTo>
                  <a:lnTo>
                    <a:pt x="1576" y="1251"/>
                  </a:lnTo>
                  <a:lnTo>
                    <a:pt x="1584" y="1246"/>
                  </a:lnTo>
                  <a:lnTo>
                    <a:pt x="1593" y="1242"/>
                  </a:lnTo>
                  <a:lnTo>
                    <a:pt x="1630" y="1225"/>
                  </a:lnTo>
                  <a:lnTo>
                    <a:pt x="1670" y="1211"/>
                  </a:lnTo>
                  <a:lnTo>
                    <a:pt x="1689" y="1204"/>
                  </a:lnTo>
                  <a:lnTo>
                    <a:pt x="1707" y="1195"/>
                  </a:lnTo>
                  <a:lnTo>
                    <a:pt x="1715" y="1190"/>
                  </a:lnTo>
                  <a:lnTo>
                    <a:pt x="1723" y="1184"/>
                  </a:lnTo>
                  <a:lnTo>
                    <a:pt x="1730" y="1178"/>
                  </a:lnTo>
                  <a:lnTo>
                    <a:pt x="1737" y="1171"/>
                  </a:lnTo>
                  <a:lnTo>
                    <a:pt x="1744" y="1164"/>
                  </a:lnTo>
                  <a:lnTo>
                    <a:pt x="1749" y="1155"/>
                  </a:lnTo>
                  <a:lnTo>
                    <a:pt x="1754" y="1146"/>
                  </a:lnTo>
                  <a:lnTo>
                    <a:pt x="1758" y="1136"/>
                  </a:lnTo>
                  <a:lnTo>
                    <a:pt x="1762" y="1126"/>
                  </a:lnTo>
                  <a:lnTo>
                    <a:pt x="1764" y="1114"/>
                  </a:lnTo>
                  <a:lnTo>
                    <a:pt x="1766" y="1101"/>
                  </a:lnTo>
                  <a:lnTo>
                    <a:pt x="1766" y="1087"/>
                  </a:lnTo>
                  <a:lnTo>
                    <a:pt x="1767" y="1052"/>
                  </a:lnTo>
                  <a:lnTo>
                    <a:pt x="1768" y="1017"/>
                  </a:lnTo>
                  <a:lnTo>
                    <a:pt x="1770" y="982"/>
                  </a:lnTo>
                  <a:lnTo>
                    <a:pt x="1773" y="947"/>
                  </a:lnTo>
                  <a:lnTo>
                    <a:pt x="1778" y="875"/>
                  </a:lnTo>
                  <a:lnTo>
                    <a:pt x="1783" y="804"/>
                  </a:lnTo>
                  <a:lnTo>
                    <a:pt x="1784" y="768"/>
                  </a:lnTo>
                  <a:lnTo>
                    <a:pt x="1784" y="732"/>
                  </a:lnTo>
                  <a:lnTo>
                    <a:pt x="1784" y="697"/>
                  </a:lnTo>
                  <a:lnTo>
                    <a:pt x="1781" y="663"/>
                  </a:lnTo>
                  <a:lnTo>
                    <a:pt x="1778" y="629"/>
                  </a:lnTo>
                  <a:lnTo>
                    <a:pt x="1772" y="595"/>
                  </a:lnTo>
                  <a:lnTo>
                    <a:pt x="1768" y="578"/>
                  </a:lnTo>
                  <a:lnTo>
                    <a:pt x="1764" y="561"/>
                  </a:lnTo>
                  <a:lnTo>
                    <a:pt x="1759" y="545"/>
                  </a:lnTo>
                  <a:lnTo>
                    <a:pt x="1754" y="529"/>
                  </a:lnTo>
                  <a:lnTo>
                    <a:pt x="1718" y="523"/>
                  </a:lnTo>
                  <a:lnTo>
                    <a:pt x="1680" y="518"/>
                  </a:lnTo>
                  <a:lnTo>
                    <a:pt x="1640" y="513"/>
                  </a:lnTo>
                  <a:lnTo>
                    <a:pt x="1601" y="509"/>
                  </a:lnTo>
                  <a:lnTo>
                    <a:pt x="1561" y="506"/>
                  </a:lnTo>
                  <a:lnTo>
                    <a:pt x="1521" y="504"/>
                  </a:lnTo>
                  <a:lnTo>
                    <a:pt x="1479" y="503"/>
                  </a:lnTo>
                  <a:lnTo>
                    <a:pt x="1438" y="502"/>
                  </a:lnTo>
                  <a:lnTo>
                    <a:pt x="1397" y="503"/>
                  </a:lnTo>
                  <a:lnTo>
                    <a:pt x="1356" y="504"/>
                  </a:lnTo>
                  <a:lnTo>
                    <a:pt x="1313" y="506"/>
                  </a:lnTo>
                  <a:lnTo>
                    <a:pt x="1273" y="509"/>
                  </a:lnTo>
                  <a:lnTo>
                    <a:pt x="1232" y="513"/>
                  </a:lnTo>
                  <a:lnTo>
                    <a:pt x="1191" y="518"/>
                  </a:lnTo>
                  <a:lnTo>
                    <a:pt x="1152" y="523"/>
                  </a:lnTo>
                  <a:lnTo>
                    <a:pt x="1113" y="529"/>
                  </a:lnTo>
                  <a:lnTo>
                    <a:pt x="1104" y="562"/>
                  </a:lnTo>
                  <a:lnTo>
                    <a:pt x="1096" y="598"/>
                  </a:lnTo>
                  <a:lnTo>
                    <a:pt x="1088" y="634"/>
                  </a:lnTo>
                  <a:lnTo>
                    <a:pt x="1081" y="671"/>
                  </a:lnTo>
                  <a:lnTo>
                    <a:pt x="1075" y="710"/>
                  </a:lnTo>
                  <a:lnTo>
                    <a:pt x="1071" y="750"/>
                  </a:lnTo>
                  <a:lnTo>
                    <a:pt x="1068" y="790"/>
                  </a:lnTo>
                  <a:lnTo>
                    <a:pt x="1066" y="829"/>
                  </a:lnTo>
                  <a:lnTo>
                    <a:pt x="1066" y="849"/>
                  </a:lnTo>
                  <a:lnTo>
                    <a:pt x="1067" y="868"/>
                  </a:lnTo>
                  <a:lnTo>
                    <a:pt x="1068" y="888"/>
                  </a:lnTo>
                  <a:lnTo>
                    <a:pt x="1069" y="907"/>
                  </a:lnTo>
                  <a:lnTo>
                    <a:pt x="1071" y="927"/>
                  </a:lnTo>
                  <a:lnTo>
                    <a:pt x="1074" y="946"/>
                  </a:lnTo>
                  <a:lnTo>
                    <a:pt x="1077" y="964"/>
                  </a:lnTo>
                  <a:lnTo>
                    <a:pt x="1081" y="982"/>
                  </a:lnTo>
                  <a:lnTo>
                    <a:pt x="1085" y="1000"/>
                  </a:lnTo>
                  <a:lnTo>
                    <a:pt x="1090" y="1017"/>
                  </a:lnTo>
                  <a:lnTo>
                    <a:pt x="1096" y="1034"/>
                  </a:lnTo>
                  <a:lnTo>
                    <a:pt x="1103" y="1050"/>
                  </a:lnTo>
                  <a:lnTo>
                    <a:pt x="1110" y="1066"/>
                  </a:lnTo>
                  <a:lnTo>
                    <a:pt x="1118" y="1082"/>
                  </a:lnTo>
                  <a:lnTo>
                    <a:pt x="1127" y="1097"/>
                  </a:lnTo>
                  <a:lnTo>
                    <a:pt x="1137" y="1111"/>
                  </a:lnTo>
                  <a:lnTo>
                    <a:pt x="1141" y="1115"/>
                  </a:lnTo>
                  <a:lnTo>
                    <a:pt x="1145" y="1119"/>
                  </a:lnTo>
                  <a:lnTo>
                    <a:pt x="1149" y="1123"/>
                  </a:lnTo>
                  <a:lnTo>
                    <a:pt x="1154" y="1126"/>
                  </a:lnTo>
                  <a:lnTo>
                    <a:pt x="1164" y="1132"/>
                  </a:lnTo>
                  <a:lnTo>
                    <a:pt x="1176" y="1138"/>
                  </a:lnTo>
                  <a:lnTo>
                    <a:pt x="1201" y="1147"/>
                  </a:lnTo>
                  <a:lnTo>
                    <a:pt x="1225" y="1156"/>
                  </a:lnTo>
                  <a:lnTo>
                    <a:pt x="1236" y="1160"/>
                  </a:lnTo>
                  <a:lnTo>
                    <a:pt x="1246" y="1166"/>
                  </a:lnTo>
                  <a:lnTo>
                    <a:pt x="1254" y="1172"/>
                  </a:lnTo>
                  <a:lnTo>
                    <a:pt x="1260" y="1178"/>
                  </a:lnTo>
                  <a:lnTo>
                    <a:pt x="1262" y="1182"/>
                  </a:lnTo>
                  <a:lnTo>
                    <a:pt x="1264" y="1186"/>
                  </a:lnTo>
                  <a:lnTo>
                    <a:pt x="1265" y="1191"/>
                  </a:lnTo>
                  <a:lnTo>
                    <a:pt x="1265" y="1195"/>
                  </a:lnTo>
                  <a:lnTo>
                    <a:pt x="1264" y="1201"/>
                  </a:lnTo>
                  <a:lnTo>
                    <a:pt x="1263" y="1206"/>
                  </a:lnTo>
                  <a:lnTo>
                    <a:pt x="1261" y="1212"/>
                  </a:lnTo>
                  <a:lnTo>
                    <a:pt x="1258" y="1219"/>
                  </a:lnTo>
                  <a:lnTo>
                    <a:pt x="1226" y="1223"/>
                  </a:lnTo>
                  <a:lnTo>
                    <a:pt x="1193" y="1226"/>
                  </a:lnTo>
                  <a:lnTo>
                    <a:pt x="1160" y="1228"/>
                  </a:lnTo>
                  <a:lnTo>
                    <a:pt x="1127" y="1229"/>
                  </a:lnTo>
                  <a:lnTo>
                    <a:pt x="1093" y="1230"/>
                  </a:lnTo>
                  <a:lnTo>
                    <a:pt x="1060" y="1230"/>
                  </a:lnTo>
                  <a:lnTo>
                    <a:pt x="1024" y="1229"/>
                  </a:lnTo>
                  <a:lnTo>
                    <a:pt x="990" y="1228"/>
                  </a:lnTo>
                  <a:lnTo>
                    <a:pt x="921" y="1225"/>
                  </a:lnTo>
                  <a:lnTo>
                    <a:pt x="851" y="1222"/>
                  </a:lnTo>
                  <a:lnTo>
                    <a:pt x="782" y="1220"/>
                  </a:lnTo>
                  <a:lnTo>
                    <a:pt x="713" y="1219"/>
                  </a:lnTo>
                  <a:lnTo>
                    <a:pt x="709" y="1216"/>
                  </a:lnTo>
                  <a:lnTo>
                    <a:pt x="706" y="1213"/>
                  </a:lnTo>
                  <a:lnTo>
                    <a:pt x="703" y="1210"/>
                  </a:lnTo>
                  <a:lnTo>
                    <a:pt x="701" y="1206"/>
                  </a:lnTo>
                  <a:lnTo>
                    <a:pt x="700" y="1202"/>
                  </a:lnTo>
                  <a:lnTo>
                    <a:pt x="700" y="1197"/>
                  </a:lnTo>
                  <a:lnTo>
                    <a:pt x="700" y="1192"/>
                  </a:lnTo>
                  <a:lnTo>
                    <a:pt x="701" y="1187"/>
                  </a:lnTo>
                  <a:lnTo>
                    <a:pt x="704" y="1177"/>
                  </a:lnTo>
                  <a:lnTo>
                    <a:pt x="710" y="1166"/>
                  </a:lnTo>
                  <a:lnTo>
                    <a:pt x="717" y="1156"/>
                  </a:lnTo>
                  <a:lnTo>
                    <a:pt x="725" y="1147"/>
                  </a:lnTo>
                  <a:lnTo>
                    <a:pt x="752" y="1143"/>
                  </a:lnTo>
                  <a:lnTo>
                    <a:pt x="775" y="1137"/>
                  </a:lnTo>
                  <a:lnTo>
                    <a:pt x="796" y="1129"/>
                  </a:lnTo>
                  <a:lnTo>
                    <a:pt x="815" y="1120"/>
                  </a:lnTo>
                  <a:lnTo>
                    <a:pt x="831" y="1110"/>
                  </a:lnTo>
                  <a:lnTo>
                    <a:pt x="846" y="1098"/>
                  </a:lnTo>
                  <a:lnTo>
                    <a:pt x="858" y="1085"/>
                  </a:lnTo>
                  <a:lnTo>
                    <a:pt x="869" y="1069"/>
                  </a:lnTo>
                  <a:lnTo>
                    <a:pt x="879" y="1054"/>
                  </a:lnTo>
                  <a:lnTo>
                    <a:pt x="886" y="1037"/>
                  </a:lnTo>
                  <a:lnTo>
                    <a:pt x="894" y="1020"/>
                  </a:lnTo>
                  <a:lnTo>
                    <a:pt x="899" y="1002"/>
                  </a:lnTo>
                  <a:lnTo>
                    <a:pt x="903" y="983"/>
                  </a:lnTo>
                  <a:lnTo>
                    <a:pt x="906" y="963"/>
                  </a:lnTo>
                  <a:lnTo>
                    <a:pt x="908" y="943"/>
                  </a:lnTo>
                  <a:lnTo>
                    <a:pt x="909" y="922"/>
                  </a:lnTo>
                  <a:lnTo>
                    <a:pt x="909" y="878"/>
                  </a:lnTo>
                  <a:lnTo>
                    <a:pt x="908" y="833"/>
                  </a:lnTo>
                  <a:lnTo>
                    <a:pt x="906" y="789"/>
                  </a:lnTo>
                  <a:lnTo>
                    <a:pt x="905" y="743"/>
                  </a:lnTo>
                  <a:lnTo>
                    <a:pt x="904" y="721"/>
                  </a:lnTo>
                  <a:lnTo>
                    <a:pt x="904" y="699"/>
                  </a:lnTo>
                  <a:lnTo>
                    <a:pt x="905" y="678"/>
                  </a:lnTo>
                  <a:lnTo>
                    <a:pt x="906" y="657"/>
                  </a:lnTo>
                  <a:lnTo>
                    <a:pt x="908" y="636"/>
                  </a:lnTo>
                  <a:lnTo>
                    <a:pt x="911" y="616"/>
                  </a:lnTo>
                  <a:lnTo>
                    <a:pt x="914" y="597"/>
                  </a:lnTo>
                  <a:lnTo>
                    <a:pt x="920" y="578"/>
                  </a:lnTo>
                  <a:lnTo>
                    <a:pt x="846" y="517"/>
                  </a:lnTo>
                  <a:lnTo>
                    <a:pt x="822" y="521"/>
                  </a:lnTo>
                  <a:lnTo>
                    <a:pt x="797" y="524"/>
                  </a:lnTo>
                  <a:lnTo>
                    <a:pt x="772" y="526"/>
                  </a:lnTo>
                  <a:lnTo>
                    <a:pt x="746" y="526"/>
                  </a:lnTo>
                  <a:lnTo>
                    <a:pt x="719" y="526"/>
                  </a:lnTo>
                  <a:lnTo>
                    <a:pt x="692" y="525"/>
                  </a:lnTo>
                  <a:lnTo>
                    <a:pt x="665" y="524"/>
                  </a:lnTo>
                  <a:lnTo>
                    <a:pt x="638" y="522"/>
                  </a:lnTo>
                  <a:lnTo>
                    <a:pt x="583" y="518"/>
                  </a:lnTo>
                  <a:lnTo>
                    <a:pt x="527" y="513"/>
                  </a:lnTo>
                  <a:lnTo>
                    <a:pt x="472" y="510"/>
                  </a:lnTo>
                  <a:lnTo>
                    <a:pt x="418" y="508"/>
                  </a:lnTo>
                  <a:lnTo>
                    <a:pt x="392" y="509"/>
                  </a:lnTo>
                  <a:lnTo>
                    <a:pt x="366" y="510"/>
                  </a:lnTo>
                  <a:lnTo>
                    <a:pt x="342" y="513"/>
                  </a:lnTo>
                  <a:lnTo>
                    <a:pt x="318" y="516"/>
                  </a:lnTo>
                  <a:lnTo>
                    <a:pt x="294" y="521"/>
                  </a:lnTo>
                  <a:lnTo>
                    <a:pt x="272" y="527"/>
                  </a:lnTo>
                  <a:lnTo>
                    <a:pt x="249" y="535"/>
                  </a:lnTo>
                  <a:lnTo>
                    <a:pt x="228" y="544"/>
                  </a:lnTo>
                  <a:lnTo>
                    <a:pt x="209" y="556"/>
                  </a:lnTo>
                  <a:lnTo>
                    <a:pt x="191" y="569"/>
                  </a:lnTo>
                  <a:lnTo>
                    <a:pt x="173" y="586"/>
                  </a:lnTo>
                  <a:lnTo>
                    <a:pt x="158" y="603"/>
                  </a:lnTo>
                  <a:lnTo>
                    <a:pt x="143" y="623"/>
                  </a:lnTo>
                  <a:lnTo>
                    <a:pt x="130" y="646"/>
                  </a:lnTo>
                  <a:lnTo>
                    <a:pt x="119" y="671"/>
                  </a:lnTo>
                  <a:lnTo>
                    <a:pt x="108" y="699"/>
                  </a:lnTo>
                  <a:lnTo>
                    <a:pt x="107" y="705"/>
                  </a:lnTo>
                  <a:lnTo>
                    <a:pt x="107" y="712"/>
                  </a:lnTo>
                  <a:lnTo>
                    <a:pt x="105" y="718"/>
                  </a:lnTo>
                  <a:lnTo>
                    <a:pt x="104" y="724"/>
                  </a:lnTo>
                  <a:lnTo>
                    <a:pt x="99" y="735"/>
                  </a:lnTo>
                  <a:lnTo>
                    <a:pt x="93" y="745"/>
                  </a:lnTo>
                  <a:lnTo>
                    <a:pt x="85" y="756"/>
                  </a:lnTo>
                  <a:lnTo>
                    <a:pt x="77" y="766"/>
                  </a:lnTo>
                  <a:lnTo>
                    <a:pt x="69" y="775"/>
                  </a:lnTo>
                  <a:lnTo>
                    <a:pt x="60" y="784"/>
                  </a:lnTo>
                  <a:lnTo>
                    <a:pt x="49" y="779"/>
                  </a:lnTo>
                  <a:lnTo>
                    <a:pt x="40" y="772"/>
                  </a:lnTo>
                  <a:lnTo>
                    <a:pt x="32" y="765"/>
                  </a:lnTo>
                  <a:lnTo>
                    <a:pt x="25" y="756"/>
                  </a:lnTo>
                  <a:lnTo>
                    <a:pt x="19" y="745"/>
                  </a:lnTo>
                  <a:lnTo>
                    <a:pt x="14" y="735"/>
                  </a:lnTo>
                  <a:lnTo>
                    <a:pt x="10" y="724"/>
                  </a:lnTo>
                  <a:lnTo>
                    <a:pt x="7" y="712"/>
                  </a:lnTo>
                  <a:lnTo>
                    <a:pt x="5" y="700"/>
                  </a:lnTo>
                  <a:lnTo>
                    <a:pt x="3" y="688"/>
                  </a:lnTo>
                  <a:lnTo>
                    <a:pt x="1" y="676"/>
                  </a:lnTo>
                  <a:lnTo>
                    <a:pt x="0" y="663"/>
                  </a:lnTo>
                  <a:lnTo>
                    <a:pt x="0" y="638"/>
                  </a:lnTo>
                  <a:lnTo>
                    <a:pt x="0" y="615"/>
                  </a:lnTo>
                  <a:lnTo>
                    <a:pt x="12" y="81"/>
                  </a:lnTo>
                  <a:lnTo>
                    <a:pt x="14" y="77"/>
                  </a:lnTo>
                  <a:lnTo>
                    <a:pt x="17" y="74"/>
                  </a:lnTo>
                  <a:lnTo>
                    <a:pt x="20" y="71"/>
                  </a:lnTo>
                  <a:lnTo>
                    <a:pt x="24" y="68"/>
                  </a:lnTo>
                  <a:lnTo>
                    <a:pt x="28" y="66"/>
                  </a:lnTo>
                  <a:lnTo>
                    <a:pt x="33" y="65"/>
                  </a:lnTo>
                  <a:lnTo>
                    <a:pt x="37" y="64"/>
                  </a:lnTo>
                  <a:lnTo>
                    <a:pt x="42" y="63"/>
                  </a:lnTo>
                  <a:lnTo>
                    <a:pt x="46" y="64"/>
                  </a:lnTo>
                  <a:lnTo>
                    <a:pt x="51" y="65"/>
                  </a:lnTo>
                  <a:lnTo>
                    <a:pt x="55" y="66"/>
                  </a:lnTo>
                  <a:lnTo>
                    <a:pt x="59" y="68"/>
                  </a:lnTo>
                  <a:lnTo>
                    <a:pt x="63" y="71"/>
                  </a:lnTo>
                  <a:lnTo>
                    <a:pt x="66" y="74"/>
                  </a:lnTo>
                  <a:lnTo>
                    <a:pt x="69" y="77"/>
                  </a:lnTo>
                  <a:lnTo>
                    <a:pt x="72" y="81"/>
                  </a:lnTo>
                  <a:lnTo>
                    <a:pt x="77" y="96"/>
                  </a:lnTo>
                  <a:lnTo>
                    <a:pt x="82" y="110"/>
                  </a:lnTo>
                  <a:lnTo>
                    <a:pt x="89" y="124"/>
                  </a:lnTo>
                  <a:lnTo>
                    <a:pt x="96" y="138"/>
                  </a:lnTo>
                  <a:lnTo>
                    <a:pt x="104" y="151"/>
                  </a:lnTo>
                  <a:lnTo>
                    <a:pt x="113" y="164"/>
                  </a:lnTo>
                  <a:lnTo>
                    <a:pt x="124" y="177"/>
                  </a:lnTo>
                  <a:lnTo>
                    <a:pt x="134" y="189"/>
                  </a:lnTo>
                  <a:lnTo>
                    <a:pt x="145" y="201"/>
                  </a:lnTo>
                  <a:lnTo>
                    <a:pt x="157" y="211"/>
                  </a:lnTo>
                  <a:lnTo>
                    <a:pt x="169" y="221"/>
                  </a:lnTo>
                  <a:lnTo>
                    <a:pt x="183" y="230"/>
                  </a:lnTo>
                  <a:lnTo>
                    <a:pt x="196" y="237"/>
                  </a:lnTo>
                  <a:lnTo>
                    <a:pt x="211" y="243"/>
                  </a:lnTo>
                  <a:lnTo>
                    <a:pt x="225" y="248"/>
                  </a:lnTo>
                  <a:lnTo>
                    <a:pt x="241" y="251"/>
                  </a:lnTo>
                  <a:lnTo>
                    <a:pt x="335" y="254"/>
                  </a:lnTo>
                  <a:lnTo>
                    <a:pt x="428" y="257"/>
                  </a:lnTo>
                  <a:lnTo>
                    <a:pt x="521" y="259"/>
                  </a:lnTo>
                  <a:lnTo>
                    <a:pt x="615" y="262"/>
                  </a:lnTo>
                  <a:lnTo>
                    <a:pt x="708" y="264"/>
                  </a:lnTo>
                  <a:lnTo>
                    <a:pt x="802" y="265"/>
                  </a:lnTo>
                  <a:lnTo>
                    <a:pt x="896" y="267"/>
                  </a:lnTo>
                  <a:lnTo>
                    <a:pt x="989" y="267"/>
                  </a:lnTo>
                  <a:lnTo>
                    <a:pt x="1082" y="266"/>
                  </a:lnTo>
                  <a:lnTo>
                    <a:pt x="1174" y="265"/>
                  </a:lnTo>
                  <a:lnTo>
                    <a:pt x="1266" y="263"/>
                  </a:lnTo>
                  <a:lnTo>
                    <a:pt x="1358" y="259"/>
                  </a:lnTo>
                  <a:lnTo>
                    <a:pt x="1449" y="253"/>
                  </a:lnTo>
                  <a:lnTo>
                    <a:pt x="1540" y="246"/>
                  </a:lnTo>
                  <a:lnTo>
                    <a:pt x="1629" y="237"/>
                  </a:lnTo>
                  <a:lnTo>
                    <a:pt x="1718" y="227"/>
                  </a:lnTo>
                  <a:lnTo>
                    <a:pt x="1729" y="225"/>
                  </a:lnTo>
                  <a:lnTo>
                    <a:pt x="1740" y="220"/>
                  </a:lnTo>
                  <a:lnTo>
                    <a:pt x="1750" y="214"/>
                  </a:lnTo>
                  <a:lnTo>
                    <a:pt x="1760" y="206"/>
                  </a:lnTo>
                  <a:lnTo>
                    <a:pt x="1769" y="196"/>
                  </a:lnTo>
                  <a:lnTo>
                    <a:pt x="1778" y="186"/>
                  </a:lnTo>
                  <a:lnTo>
                    <a:pt x="1786" y="174"/>
                  </a:lnTo>
                  <a:lnTo>
                    <a:pt x="1794" y="161"/>
                  </a:lnTo>
                  <a:lnTo>
                    <a:pt x="1810" y="133"/>
                  </a:lnTo>
                  <a:lnTo>
                    <a:pt x="1825" y="105"/>
                  </a:lnTo>
                  <a:lnTo>
                    <a:pt x="1838" y="76"/>
                  </a:lnTo>
                  <a:lnTo>
                    <a:pt x="1850" y="50"/>
                  </a:lnTo>
                  <a:lnTo>
                    <a:pt x="1856" y="38"/>
                  </a:lnTo>
                  <a:lnTo>
                    <a:pt x="1861" y="28"/>
                  </a:lnTo>
                  <a:lnTo>
                    <a:pt x="1867" y="19"/>
                  </a:lnTo>
                  <a:lnTo>
                    <a:pt x="1872" y="11"/>
                  </a:lnTo>
                  <a:lnTo>
                    <a:pt x="1878" y="6"/>
                  </a:lnTo>
                  <a:lnTo>
                    <a:pt x="1883" y="2"/>
                  </a:lnTo>
                  <a:lnTo>
                    <a:pt x="1888" y="0"/>
                  </a:lnTo>
                  <a:lnTo>
                    <a:pt x="1893" y="1"/>
                  </a:lnTo>
                  <a:lnTo>
                    <a:pt x="1898" y="4"/>
                  </a:lnTo>
                  <a:lnTo>
                    <a:pt x="1904" y="10"/>
                  </a:lnTo>
                  <a:lnTo>
                    <a:pt x="1909" y="20"/>
                  </a:lnTo>
                  <a:lnTo>
                    <a:pt x="1914" y="32"/>
                  </a:lnTo>
                  <a:lnTo>
                    <a:pt x="1919" y="48"/>
                  </a:lnTo>
                  <a:lnTo>
                    <a:pt x="1925" y="67"/>
                  </a:lnTo>
                  <a:lnTo>
                    <a:pt x="1930" y="91"/>
                  </a:lnTo>
                  <a:lnTo>
                    <a:pt x="1936" y="118"/>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31"/>
            <p:cNvSpPr>
              <a:spLocks noEditPoints="1"/>
            </p:cNvSpPr>
            <p:nvPr/>
          </p:nvSpPr>
          <p:spPr bwMode="auto">
            <a:xfrm>
              <a:off x="822" y="1713"/>
              <a:ext cx="296" cy="366"/>
            </a:xfrm>
            <a:custGeom>
              <a:avLst/>
              <a:gdLst/>
              <a:ahLst/>
              <a:cxnLst>
                <a:cxn ang="0">
                  <a:pos x="2225" y="537"/>
                </a:cxn>
                <a:cxn ang="0">
                  <a:pos x="2552" y="747"/>
                </a:cxn>
                <a:cxn ang="0">
                  <a:pos x="2630" y="1091"/>
                </a:cxn>
                <a:cxn ang="0">
                  <a:pos x="2949" y="1381"/>
                </a:cxn>
                <a:cxn ang="0">
                  <a:pos x="3065" y="1662"/>
                </a:cxn>
                <a:cxn ang="0">
                  <a:pos x="2964" y="2076"/>
                </a:cxn>
                <a:cxn ang="0">
                  <a:pos x="3239" y="2454"/>
                </a:cxn>
                <a:cxn ang="0">
                  <a:pos x="3196" y="2776"/>
                </a:cxn>
                <a:cxn ang="0">
                  <a:pos x="1767" y="3120"/>
                </a:cxn>
                <a:cxn ang="0">
                  <a:pos x="1764" y="3484"/>
                </a:cxn>
                <a:cxn ang="0">
                  <a:pos x="1973" y="3793"/>
                </a:cxn>
                <a:cxn ang="0">
                  <a:pos x="2483" y="3919"/>
                </a:cxn>
                <a:cxn ang="0">
                  <a:pos x="697" y="3907"/>
                </a:cxn>
                <a:cxn ang="0">
                  <a:pos x="1211" y="3760"/>
                </a:cxn>
                <a:cxn ang="0">
                  <a:pos x="1406" y="3455"/>
                </a:cxn>
                <a:cxn ang="0">
                  <a:pos x="254" y="2985"/>
                </a:cxn>
                <a:cxn ang="0">
                  <a:pos x="8" y="2665"/>
                </a:cxn>
                <a:cxn ang="0">
                  <a:pos x="96" y="2251"/>
                </a:cxn>
                <a:cxn ang="0">
                  <a:pos x="269" y="2082"/>
                </a:cxn>
                <a:cxn ang="0">
                  <a:pos x="123" y="1736"/>
                </a:cxn>
                <a:cxn ang="0">
                  <a:pos x="242" y="1357"/>
                </a:cxn>
                <a:cxn ang="0">
                  <a:pos x="568" y="1027"/>
                </a:cxn>
                <a:cxn ang="0">
                  <a:pos x="688" y="694"/>
                </a:cxn>
                <a:cxn ang="0">
                  <a:pos x="976" y="447"/>
                </a:cxn>
                <a:cxn ang="0">
                  <a:pos x="1216" y="127"/>
                </a:cxn>
                <a:cxn ang="0">
                  <a:pos x="1588" y="0"/>
                </a:cxn>
                <a:cxn ang="0">
                  <a:pos x="1983" y="130"/>
                </a:cxn>
                <a:cxn ang="0">
                  <a:pos x="1148" y="537"/>
                </a:cxn>
                <a:cxn ang="0">
                  <a:pos x="1406" y="742"/>
                </a:cxn>
                <a:cxn ang="0">
                  <a:pos x="1486" y="186"/>
                </a:cxn>
                <a:cxn ang="0">
                  <a:pos x="1704" y="174"/>
                </a:cxn>
                <a:cxn ang="0">
                  <a:pos x="1832" y="689"/>
                </a:cxn>
                <a:cxn ang="0">
                  <a:pos x="2043" y="522"/>
                </a:cxn>
                <a:cxn ang="0">
                  <a:pos x="1961" y="331"/>
                </a:cxn>
                <a:cxn ang="0">
                  <a:pos x="926" y="729"/>
                </a:cxn>
                <a:cxn ang="0">
                  <a:pos x="733" y="1007"/>
                </a:cxn>
                <a:cxn ang="0">
                  <a:pos x="914" y="1288"/>
                </a:cxn>
                <a:cxn ang="0">
                  <a:pos x="1353" y="919"/>
                </a:cxn>
                <a:cxn ang="0">
                  <a:pos x="1026" y="707"/>
                </a:cxn>
                <a:cxn ang="0">
                  <a:pos x="1823" y="929"/>
                </a:cxn>
                <a:cxn ang="0">
                  <a:pos x="2425" y="1177"/>
                </a:cxn>
                <a:cxn ang="0">
                  <a:pos x="2406" y="837"/>
                </a:cxn>
                <a:cxn ang="0">
                  <a:pos x="534" y="1365"/>
                </a:cxn>
                <a:cxn ang="0">
                  <a:pos x="305" y="1567"/>
                </a:cxn>
                <a:cxn ang="0">
                  <a:pos x="309" y="1806"/>
                </a:cxn>
                <a:cxn ang="0">
                  <a:pos x="1053" y="2193"/>
                </a:cxn>
                <a:cxn ang="0">
                  <a:pos x="2196" y="1546"/>
                </a:cxn>
                <a:cxn ang="0">
                  <a:pos x="1728" y="1870"/>
                </a:cxn>
                <a:cxn ang="0">
                  <a:pos x="1741" y="2328"/>
                </a:cxn>
                <a:cxn ang="0">
                  <a:pos x="2902" y="1735"/>
                </a:cxn>
                <a:cxn ang="0">
                  <a:pos x="2816" y="1468"/>
                </a:cxn>
                <a:cxn ang="0">
                  <a:pos x="1753" y="2521"/>
                </a:cxn>
                <a:cxn ang="0">
                  <a:pos x="2093" y="2917"/>
                </a:cxn>
                <a:cxn ang="0">
                  <a:pos x="2945" y="2828"/>
                </a:cxn>
                <a:cxn ang="0">
                  <a:pos x="3060" y="2475"/>
                </a:cxn>
                <a:cxn ang="0">
                  <a:pos x="2826" y="2213"/>
                </a:cxn>
                <a:cxn ang="0">
                  <a:pos x="316" y="2268"/>
                </a:cxn>
                <a:cxn ang="0">
                  <a:pos x="164" y="2541"/>
                </a:cxn>
                <a:cxn ang="0">
                  <a:pos x="336" y="2858"/>
                </a:cxn>
                <a:cxn ang="0">
                  <a:pos x="1437" y="2820"/>
                </a:cxn>
                <a:cxn ang="0">
                  <a:pos x="1142" y="2408"/>
                </a:cxn>
              </a:cxnLst>
              <a:rect l="0" t="0" r="r" b="b"/>
              <a:pathLst>
                <a:path w="3248" h="4034">
                  <a:moveTo>
                    <a:pt x="2019" y="162"/>
                  </a:moveTo>
                  <a:lnTo>
                    <a:pt x="2039" y="183"/>
                  </a:lnTo>
                  <a:lnTo>
                    <a:pt x="2058" y="204"/>
                  </a:lnTo>
                  <a:lnTo>
                    <a:pt x="2075" y="225"/>
                  </a:lnTo>
                  <a:lnTo>
                    <a:pt x="2092" y="246"/>
                  </a:lnTo>
                  <a:lnTo>
                    <a:pt x="2108" y="268"/>
                  </a:lnTo>
                  <a:lnTo>
                    <a:pt x="2122" y="291"/>
                  </a:lnTo>
                  <a:lnTo>
                    <a:pt x="2136" y="313"/>
                  </a:lnTo>
                  <a:lnTo>
                    <a:pt x="2149" y="336"/>
                  </a:lnTo>
                  <a:lnTo>
                    <a:pt x="2161" y="360"/>
                  </a:lnTo>
                  <a:lnTo>
                    <a:pt x="2172" y="383"/>
                  </a:lnTo>
                  <a:lnTo>
                    <a:pt x="2183" y="408"/>
                  </a:lnTo>
                  <a:lnTo>
                    <a:pt x="2193" y="432"/>
                  </a:lnTo>
                  <a:lnTo>
                    <a:pt x="2202" y="459"/>
                  </a:lnTo>
                  <a:lnTo>
                    <a:pt x="2210" y="484"/>
                  </a:lnTo>
                  <a:lnTo>
                    <a:pt x="2218" y="510"/>
                  </a:lnTo>
                  <a:lnTo>
                    <a:pt x="2225" y="537"/>
                  </a:lnTo>
                  <a:lnTo>
                    <a:pt x="2250" y="547"/>
                  </a:lnTo>
                  <a:lnTo>
                    <a:pt x="2276" y="557"/>
                  </a:lnTo>
                  <a:lnTo>
                    <a:pt x="2302" y="567"/>
                  </a:lnTo>
                  <a:lnTo>
                    <a:pt x="2329" y="579"/>
                  </a:lnTo>
                  <a:lnTo>
                    <a:pt x="2356" y="591"/>
                  </a:lnTo>
                  <a:lnTo>
                    <a:pt x="2382" y="605"/>
                  </a:lnTo>
                  <a:lnTo>
                    <a:pt x="2408" y="620"/>
                  </a:lnTo>
                  <a:lnTo>
                    <a:pt x="2433" y="636"/>
                  </a:lnTo>
                  <a:lnTo>
                    <a:pt x="2458" y="653"/>
                  </a:lnTo>
                  <a:lnTo>
                    <a:pt x="2481" y="671"/>
                  </a:lnTo>
                  <a:lnTo>
                    <a:pt x="2493" y="681"/>
                  </a:lnTo>
                  <a:lnTo>
                    <a:pt x="2504" y="691"/>
                  </a:lnTo>
                  <a:lnTo>
                    <a:pt x="2515" y="702"/>
                  </a:lnTo>
                  <a:lnTo>
                    <a:pt x="2525" y="712"/>
                  </a:lnTo>
                  <a:lnTo>
                    <a:pt x="2534" y="724"/>
                  </a:lnTo>
                  <a:lnTo>
                    <a:pt x="2543" y="735"/>
                  </a:lnTo>
                  <a:lnTo>
                    <a:pt x="2552" y="747"/>
                  </a:lnTo>
                  <a:lnTo>
                    <a:pt x="2560" y="760"/>
                  </a:lnTo>
                  <a:lnTo>
                    <a:pt x="2568" y="774"/>
                  </a:lnTo>
                  <a:lnTo>
                    <a:pt x="2575" y="787"/>
                  </a:lnTo>
                  <a:lnTo>
                    <a:pt x="2582" y="801"/>
                  </a:lnTo>
                  <a:lnTo>
                    <a:pt x="2588" y="816"/>
                  </a:lnTo>
                  <a:lnTo>
                    <a:pt x="2596" y="836"/>
                  </a:lnTo>
                  <a:lnTo>
                    <a:pt x="2604" y="858"/>
                  </a:lnTo>
                  <a:lnTo>
                    <a:pt x="2611" y="880"/>
                  </a:lnTo>
                  <a:lnTo>
                    <a:pt x="2617" y="903"/>
                  </a:lnTo>
                  <a:lnTo>
                    <a:pt x="2622" y="926"/>
                  </a:lnTo>
                  <a:lnTo>
                    <a:pt x="2626" y="950"/>
                  </a:lnTo>
                  <a:lnTo>
                    <a:pt x="2629" y="974"/>
                  </a:lnTo>
                  <a:lnTo>
                    <a:pt x="2631" y="997"/>
                  </a:lnTo>
                  <a:lnTo>
                    <a:pt x="2633" y="1021"/>
                  </a:lnTo>
                  <a:lnTo>
                    <a:pt x="2633" y="1044"/>
                  </a:lnTo>
                  <a:lnTo>
                    <a:pt x="2632" y="1068"/>
                  </a:lnTo>
                  <a:lnTo>
                    <a:pt x="2630" y="1091"/>
                  </a:lnTo>
                  <a:lnTo>
                    <a:pt x="2627" y="1114"/>
                  </a:lnTo>
                  <a:lnTo>
                    <a:pt x="2623" y="1136"/>
                  </a:lnTo>
                  <a:lnTo>
                    <a:pt x="2618" y="1158"/>
                  </a:lnTo>
                  <a:lnTo>
                    <a:pt x="2612" y="1179"/>
                  </a:lnTo>
                  <a:lnTo>
                    <a:pt x="2641" y="1188"/>
                  </a:lnTo>
                  <a:lnTo>
                    <a:pt x="2673" y="1199"/>
                  </a:lnTo>
                  <a:lnTo>
                    <a:pt x="2703" y="1212"/>
                  </a:lnTo>
                  <a:lnTo>
                    <a:pt x="2734" y="1226"/>
                  </a:lnTo>
                  <a:lnTo>
                    <a:pt x="2765" y="1242"/>
                  </a:lnTo>
                  <a:lnTo>
                    <a:pt x="2796" y="1259"/>
                  </a:lnTo>
                  <a:lnTo>
                    <a:pt x="2827" y="1278"/>
                  </a:lnTo>
                  <a:lnTo>
                    <a:pt x="2856" y="1298"/>
                  </a:lnTo>
                  <a:lnTo>
                    <a:pt x="2884" y="1320"/>
                  </a:lnTo>
                  <a:lnTo>
                    <a:pt x="2911" y="1343"/>
                  </a:lnTo>
                  <a:lnTo>
                    <a:pt x="2924" y="1355"/>
                  </a:lnTo>
                  <a:lnTo>
                    <a:pt x="2937" y="1368"/>
                  </a:lnTo>
                  <a:lnTo>
                    <a:pt x="2949" y="1381"/>
                  </a:lnTo>
                  <a:lnTo>
                    <a:pt x="2961" y="1394"/>
                  </a:lnTo>
                  <a:lnTo>
                    <a:pt x="2973" y="1408"/>
                  </a:lnTo>
                  <a:lnTo>
                    <a:pt x="2983" y="1422"/>
                  </a:lnTo>
                  <a:lnTo>
                    <a:pt x="2994" y="1438"/>
                  </a:lnTo>
                  <a:lnTo>
                    <a:pt x="3003" y="1453"/>
                  </a:lnTo>
                  <a:lnTo>
                    <a:pt x="3012" y="1468"/>
                  </a:lnTo>
                  <a:lnTo>
                    <a:pt x="3021" y="1484"/>
                  </a:lnTo>
                  <a:lnTo>
                    <a:pt x="3029" y="1501"/>
                  </a:lnTo>
                  <a:lnTo>
                    <a:pt x="3036" y="1517"/>
                  </a:lnTo>
                  <a:lnTo>
                    <a:pt x="3042" y="1535"/>
                  </a:lnTo>
                  <a:lnTo>
                    <a:pt x="3048" y="1553"/>
                  </a:lnTo>
                  <a:lnTo>
                    <a:pt x="3052" y="1571"/>
                  </a:lnTo>
                  <a:lnTo>
                    <a:pt x="3056" y="1589"/>
                  </a:lnTo>
                  <a:lnTo>
                    <a:pt x="3059" y="1608"/>
                  </a:lnTo>
                  <a:lnTo>
                    <a:pt x="3062" y="1626"/>
                  </a:lnTo>
                  <a:lnTo>
                    <a:pt x="3064" y="1644"/>
                  </a:lnTo>
                  <a:lnTo>
                    <a:pt x="3065" y="1662"/>
                  </a:lnTo>
                  <a:lnTo>
                    <a:pt x="3065" y="1680"/>
                  </a:lnTo>
                  <a:lnTo>
                    <a:pt x="3065" y="1698"/>
                  </a:lnTo>
                  <a:lnTo>
                    <a:pt x="3064" y="1715"/>
                  </a:lnTo>
                  <a:lnTo>
                    <a:pt x="3062" y="1733"/>
                  </a:lnTo>
                  <a:lnTo>
                    <a:pt x="3060" y="1750"/>
                  </a:lnTo>
                  <a:lnTo>
                    <a:pt x="3058" y="1769"/>
                  </a:lnTo>
                  <a:lnTo>
                    <a:pt x="3054" y="1786"/>
                  </a:lnTo>
                  <a:lnTo>
                    <a:pt x="3051" y="1803"/>
                  </a:lnTo>
                  <a:lnTo>
                    <a:pt x="3042" y="1838"/>
                  </a:lnTo>
                  <a:lnTo>
                    <a:pt x="3031" y="1871"/>
                  </a:lnTo>
                  <a:lnTo>
                    <a:pt x="3019" y="1904"/>
                  </a:lnTo>
                  <a:lnTo>
                    <a:pt x="3005" y="1938"/>
                  </a:lnTo>
                  <a:lnTo>
                    <a:pt x="2990" y="1970"/>
                  </a:lnTo>
                  <a:lnTo>
                    <a:pt x="2974" y="2001"/>
                  </a:lnTo>
                  <a:lnTo>
                    <a:pt x="2957" y="2032"/>
                  </a:lnTo>
                  <a:lnTo>
                    <a:pt x="2939" y="2061"/>
                  </a:lnTo>
                  <a:lnTo>
                    <a:pt x="2964" y="2076"/>
                  </a:lnTo>
                  <a:lnTo>
                    <a:pt x="2988" y="2092"/>
                  </a:lnTo>
                  <a:lnTo>
                    <a:pt x="3011" y="2109"/>
                  </a:lnTo>
                  <a:lnTo>
                    <a:pt x="3034" y="2127"/>
                  </a:lnTo>
                  <a:lnTo>
                    <a:pt x="3055" y="2146"/>
                  </a:lnTo>
                  <a:lnTo>
                    <a:pt x="3076" y="2166"/>
                  </a:lnTo>
                  <a:lnTo>
                    <a:pt x="3096" y="2188"/>
                  </a:lnTo>
                  <a:lnTo>
                    <a:pt x="3116" y="2210"/>
                  </a:lnTo>
                  <a:lnTo>
                    <a:pt x="3134" y="2233"/>
                  </a:lnTo>
                  <a:lnTo>
                    <a:pt x="3151" y="2257"/>
                  </a:lnTo>
                  <a:lnTo>
                    <a:pt x="3167" y="2282"/>
                  </a:lnTo>
                  <a:lnTo>
                    <a:pt x="3182" y="2307"/>
                  </a:lnTo>
                  <a:lnTo>
                    <a:pt x="3196" y="2333"/>
                  </a:lnTo>
                  <a:lnTo>
                    <a:pt x="3208" y="2359"/>
                  </a:lnTo>
                  <a:lnTo>
                    <a:pt x="3219" y="2385"/>
                  </a:lnTo>
                  <a:lnTo>
                    <a:pt x="3229" y="2412"/>
                  </a:lnTo>
                  <a:lnTo>
                    <a:pt x="3234" y="2434"/>
                  </a:lnTo>
                  <a:lnTo>
                    <a:pt x="3239" y="2454"/>
                  </a:lnTo>
                  <a:lnTo>
                    <a:pt x="3242" y="2474"/>
                  </a:lnTo>
                  <a:lnTo>
                    <a:pt x="3245" y="2494"/>
                  </a:lnTo>
                  <a:lnTo>
                    <a:pt x="3247" y="2514"/>
                  </a:lnTo>
                  <a:lnTo>
                    <a:pt x="3248" y="2533"/>
                  </a:lnTo>
                  <a:lnTo>
                    <a:pt x="3248" y="2553"/>
                  </a:lnTo>
                  <a:lnTo>
                    <a:pt x="3248" y="2572"/>
                  </a:lnTo>
                  <a:lnTo>
                    <a:pt x="3247" y="2593"/>
                  </a:lnTo>
                  <a:lnTo>
                    <a:pt x="3245" y="2612"/>
                  </a:lnTo>
                  <a:lnTo>
                    <a:pt x="3242" y="2631"/>
                  </a:lnTo>
                  <a:lnTo>
                    <a:pt x="3239" y="2650"/>
                  </a:lnTo>
                  <a:lnTo>
                    <a:pt x="3235" y="2668"/>
                  </a:lnTo>
                  <a:lnTo>
                    <a:pt x="3230" y="2686"/>
                  </a:lnTo>
                  <a:lnTo>
                    <a:pt x="3225" y="2705"/>
                  </a:lnTo>
                  <a:lnTo>
                    <a:pt x="3219" y="2722"/>
                  </a:lnTo>
                  <a:lnTo>
                    <a:pt x="3212" y="2740"/>
                  </a:lnTo>
                  <a:lnTo>
                    <a:pt x="3204" y="2758"/>
                  </a:lnTo>
                  <a:lnTo>
                    <a:pt x="3196" y="2776"/>
                  </a:lnTo>
                  <a:lnTo>
                    <a:pt x="3187" y="2792"/>
                  </a:lnTo>
                  <a:lnTo>
                    <a:pt x="3178" y="2809"/>
                  </a:lnTo>
                  <a:lnTo>
                    <a:pt x="3168" y="2825"/>
                  </a:lnTo>
                  <a:lnTo>
                    <a:pt x="3157" y="2841"/>
                  </a:lnTo>
                  <a:lnTo>
                    <a:pt x="3146" y="2857"/>
                  </a:lnTo>
                  <a:lnTo>
                    <a:pt x="3134" y="2872"/>
                  </a:lnTo>
                  <a:lnTo>
                    <a:pt x="3122" y="2887"/>
                  </a:lnTo>
                  <a:lnTo>
                    <a:pt x="3108" y="2901"/>
                  </a:lnTo>
                  <a:lnTo>
                    <a:pt x="3095" y="2917"/>
                  </a:lnTo>
                  <a:lnTo>
                    <a:pt x="3081" y="2930"/>
                  </a:lnTo>
                  <a:lnTo>
                    <a:pt x="3066" y="2944"/>
                  </a:lnTo>
                  <a:lnTo>
                    <a:pt x="3051" y="2957"/>
                  </a:lnTo>
                  <a:lnTo>
                    <a:pt x="3036" y="2969"/>
                  </a:lnTo>
                  <a:lnTo>
                    <a:pt x="2830" y="3066"/>
                  </a:lnTo>
                  <a:lnTo>
                    <a:pt x="1777" y="3078"/>
                  </a:lnTo>
                  <a:lnTo>
                    <a:pt x="1772" y="3099"/>
                  </a:lnTo>
                  <a:lnTo>
                    <a:pt x="1767" y="3120"/>
                  </a:lnTo>
                  <a:lnTo>
                    <a:pt x="1762" y="3141"/>
                  </a:lnTo>
                  <a:lnTo>
                    <a:pt x="1758" y="3162"/>
                  </a:lnTo>
                  <a:lnTo>
                    <a:pt x="1754" y="3183"/>
                  </a:lnTo>
                  <a:lnTo>
                    <a:pt x="1751" y="3204"/>
                  </a:lnTo>
                  <a:lnTo>
                    <a:pt x="1749" y="3226"/>
                  </a:lnTo>
                  <a:lnTo>
                    <a:pt x="1747" y="3249"/>
                  </a:lnTo>
                  <a:lnTo>
                    <a:pt x="1745" y="3270"/>
                  </a:lnTo>
                  <a:lnTo>
                    <a:pt x="1744" y="3292"/>
                  </a:lnTo>
                  <a:lnTo>
                    <a:pt x="1744" y="3314"/>
                  </a:lnTo>
                  <a:lnTo>
                    <a:pt x="1744" y="3335"/>
                  </a:lnTo>
                  <a:lnTo>
                    <a:pt x="1745" y="3357"/>
                  </a:lnTo>
                  <a:lnTo>
                    <a:pt x="1747" y="3378"/>
                  </a:lnTo>
                  <a:lnTo>
                    <a:pt x="1749" y="3400"/>
                  </a:lnTo>
                  <a:lnTo>
                    <a:pt x="1751" y="3422"/>
                  </a:lnTo>
                  <a:lnTo>
                    <a:pt x="1755" y="3443"/>
                  </a:lnTo>
                  <a:lnTo>
                    <a:pt x="1759" y="3464"/>
                  </a:lnTo>
                  <a:lnTo>
                    <a:pt x="1764" y="3484"/>
                  </a:lnTo>
                  <a:lnTo>
                    <a:pt x="1769" y="3505"/>
                  </a:lnTo>
                  <a:lnTo>
                    <a:pt x="1776" y="3525"/>
                  </a:lnTo>
                  <a:lnTo>
                    <a:pt x="1783" y="3545"/>
                  </a:lnTo>
                  <a:lnTo>
                    <a:pt x="1790" y="3564"/>
                  </a:lnTo>
                  <a:lnTo>
                    <a:pt x="1799" y="3584"/>
                  </a:lnTo>
                  <a:lnTo>
                    <a:pt x="1808" y="3603"/>
                  </a:lnTo>
                  <a:lnTo>
                    <a:pt x="1818" y="3621"/>
                  </a:lnTo>
                  <a:lnTo>
                    <a:pt x="1829" y="3638"/>
                  </a:lnTo>
                  <a:lnTo>
                    <a:pt x="1841" y="3656"/>
                  </a:lnTo>
                  <a:lnTo>
                    <a:pt x="1854" y="3672"/>
                  </a:lnTo>
                  <a:lnTo>
                    <a:pt x="1867" y="3688"/>
                  </a:lnTo>
                  <a:lnTo>
                    <a:pt x="1883" y="3704"/>
                  </a:lnTo>
                  <a:lnTo>
                    <a:pt x="1898" y="3719"/>
                  </a:lnTo>
                  <a:lnTo>
                    <a:pt x="1916" y="3741"/>
                  </a:lnTo>
                  <a:lnTo>
                    <a:pt x="1934" y="3761"/>
                  </a:lnTo>
                  <a:lnTo>
                    <a:pt x="1953" y="3778"/>
                  </a:lnTo>
                  <a:lnTo>
                    <a:pt x="1973" y="3793"/>
                  </a:lnTo>
                  <a:lnTo>
                    <a:pt x="1994" y="3807"/>
                  </a:lnTo>
                  <a:lnTo>
                    <a:pt x="2015" y="3818"/>
                  </a:lnTo>
                  <a:lnTo>
                    <a:pt x="2039" y="3829"/>
                  </a:lnTo>
                  <a:lnTo>
                    <a:pt x="2061" y="3838"/>
                  </a:lnTo>
                  <a:lnTo>
                    <a:pt x="2084" y="3846"/>
                  </a:lnTo>
                  <a:lnTo>
                    <a:pt x="2108" y="3852"/>
                  </a:lnTo>
                  <a:lnTo>
                    <a:pt x="2132" y="3858"/>
                  </a:lnTo>
                  <a:lnTo>
                    <a:pt x="2157" y="3863"/>
                  </a:lnTo>
                  <a:lnTo>
                    <a:pt x="2208" y="3871"/>
                  </a:lnTo>
                  <a:lnTo>
                    <a:pt x="2258" y="3878"/>
                  </a:lnTo>
                  <a:lnTo>
                    <a:pt x="2309" y="3884"/>
                  </a:lnTo>
                  <a:lnTo>
                    <a:pt x="2360" y="3891"/>
                  </a:lnTo>
                  <a:lnTo>
                    <a:pt x="2386" y="3895"/>
                  </a:lnTo>
                  <a:lnTo>
                    <a:pt x="2410" y="3900"/>
                  </a:lnTo>
                  <a:lnTo>
                    <a:pt x="2435" y="3906"/>
                  </a:lnTo>
                  <a:lnTo>
                    <a:pt x="2459" y="3912"/>
                  </a:lnTo>
                  <a:lnTo>
                    <a:pt x="2483" y="3919"/>
                  </a:lnTo>
                  <a:lnTo>
                    <a:pt x="2508" y="3928"/>
                  </a:lnTo>
                  <a:lnTo>
                    <a:pt x="2531" y="3937"/>
                  </a:lnTo>
                  <a:lnTo>
                    <a:pt x="2553" y="3948"/>
                  </a:lnTo>
                  <a:lnTo>
                    <a:pt x="2575" y="3961"/>
                  </a:lnTo>
                  <a:lnTo>
                    <a:pt x="2596" y="3975"/>
                  </a:lnTo>
                  <a:lnTo>
                    <a:pt x="2616" y="3991"/>
                  </a:lnTo>
                  <a:lnTo>
                    <a:pt x="2636" y="4010"/>
                  </a:lnTo>
                  <a:lnTo>
                    <a:pt x="2612" y="4034"/>
                  </a:lnTo>
                  <a:lnTo>
                    <a:pt x="554" y="4034"/>
                  </a:lnTo>
                  <a:lnTo>
                    <a:pt x="530" y="4010"/>
                  </a:lnTo>
                  <a:lnTo>
                    <a:pt x="551" y="3989"/>
                  </a:lnTo>
                  <a:lnTo>
                    <a:pt x="573" y="3971"/>
                  </a:lnTo>
                  <a:lnTo>
                    <a:pt x="596" y="3955"/>
                  </a:lnTo>
                  <a:lnTo>
                    <a:pt x="620" y="3941"/>
                  </a:lnTo>
                  <a:lnTo>
                    <a:pt x="645" y="3928"/>
                  </a:lnTo>
                  <a:lnTo>
                    <a:pt x="671" y="3917"/>
                  </a:lnTo>
                  <a:lnTo>
                    <a:pt x="697" y="3907"/>
                  </a:lnTo>
                  <a:lnTo>
                    <a:pt x="723" y="3898"/>
                  </a:lnTo>
                  <a:lnTo>
                    <a:pt x="750" y="3890"/>
                  </a:lnTo>
                  <a:lnTo>
                    <a:pt x="777" y="3884"/>
                  </a:lnTo>
                  <a:lnTo>
                    <a:pt x="806" y="3878"/>
                  </a:lnTo>
                  <a:lnTo>
                    <a:pt x="834" y="3872"/>
                  </a:lnTo>
                  <a:lnTo>
                    <a:pt x="891" y="3862"/>
                  </a:lnTo>
                  <a:lnTo>
                    <a:pt x="948" y="3852"/>
                  </a:lnTo>
                  <a:lnTo>
                    <a:pt x="976" y="3847"/>
                  </a:lnTo>
                  <a:lnTo>
                    <a:pt x="1004" y="3841"/>
                  </a:lnTo>
                  <a:lnTo>
                    <a:pt x="1032" y="3835"/>
                  </a:lnTo>
                  <a:lnTo>
                    <a:pt x="1059" y="3828"/>
                  </a:lnTo>
                  <a:lnTo>
                    <a:pt x="1086" y="3820"/>
                  </a:lnTo>
                  <a:lnTo>
                    <a:pt x="1113" y="3811"/>
                  </a:lnTo>
                  <a:lnTo>
                    <a:pt x="1139" y="3801"/>
                  </a:lnTo>
                  <a:lnTo>
                    <a:pt x="1163" y="3789"/>
                  </a:lnTo>
                  <a:lnTo>
                    <a:pt x="1188" y="3775"/>
                  </a:lnTo>
                  <a:lnTo>
                    <a:pt x="1211" y="3760"/>
                  </a:lnTo>
                  <a:lnTo>
                    <a:pt x="1233" y="3743"/>
                  </a:lnTo>
                  <a:lnTo>
                    <a:pt x="1255" y="3723"/>
                  </a:lnTo>
                  <a:lnTo>
                    <a:pt x="1276" y="3702"/>
                  </a:lnTo>
                  <a:lnTo>
                    <a:pt x="1295" y="3678"/>
                  </a:lnTo>
                  <a:lnTo>
                    <a:pt x="1313" y="3652"/>
                  </a:lnTo>
                  <a:lnTo>
                    <a:pt x="1329" y="3623"/>
                  </a:lnTo>
                  <a:lnTo>
                    <a:pt x="1339" y="3609"/>
                  </a:lnTo>
                  <a:lnTo>
                    <a:pt x="1348" y="3595"/>
                  </a:lnTo>
                  <a:lnTo>
                    <a:pt x="1357" y="3581"/>
                  </a:lnTo>
                  <a:lnTo>
                    <a:pt x="1365" y="3565"/>
                  </a:lnTo>
                  <a:lnTo>
                    <a:pt x="1372" y="3550"/>
                  </a:lnTo>
                  <a:lnTo>
                    <a:pt x="1379" y="3535"/>
                  </a:lnTo>
                  <a:lnTo>
                    <a:pt x="1385" y="3519"/>
                  </a:lnTo>
                  <a:lnTo>
                    <a:pt x="1391" y="3503"/>
                  </a:lnTo>
                  <a:lnTo>
                    <a:pt x="1397" y="3487"/>
                  </a:lnTo>
                  <a:lnTo>
                    <a:pt x="1401" y="3471"/>
                  </a:lnTo>
                  <a:lnTo>
                    <a:pt x="1406" y="3455"/>
                  </a:lnTo>
                  <a:lnTo>
                    <a:pt x="1411" y="3438"/>
                  </a:lnTo>
                  <a:lnTo>
                    <a:pt x="1417" y="3403"/>
                  </a:lnTo>
                  <a:lnTo>
                    <a:pt x="1422" y="3368"/>
                  </a:lnTo>
                  <a:lnTo>
                    <a:pt x="1425" y="3333"/>
                  </a:lnTo>
                  <a:lnTo>
                    <a:pt x="1427" y="3297"/>
                  </a:lnTo>
                  <a:lnTo>
                    <a:pt x="1427" y="3261"/>
                  </a:lnTo>
                  <a:lnTo>
                    <a:pt x="1426" y="3224"/>
                  </a:lnTo>
                  <a:lnTo>
                    <a:pt x="1425" y="3188"/>
                  </a:lnTo>
                  <a:lnTo>
                    <a:pt x="1422" y="3151"/>
                  </a:lnTo>
                  <a:lnTo>
                    <a:pt x="1418" y="3115"/>
                  </a:lnTo>
                  <a:lnTo>
                    <a:pt x="1414" y="3078"/>
                  </a:lnTo>
                  <a:lnTo>
                    <a:pt x="385" y="3041"/>
                  </a:lnTo>
                  <a:lnTo>
                    <a:pt x="358" y="3034"/>
                  </a:lnTo>
                  <a:lnTo>
                    <a:pt x="332" y="3024"/>
                  </a:lnTo>
                  <a:lnTo>
                    <a:pt x="304" y="3013"/>
                  </a:lnTo>
                  <a:lnTo>
                    <a:pt x="279" y="3000"/>
                  </a:lnTo>
                  <a:lnTo>
                    <a:pt x="254" y="2985"/>
                  </a:lnTo>
                  <a:lnTo>
                    <a:pt x="229" y="2969"/>
                  </a:lnTo>
                  <a:lnTo>
                    <a:pt x="206" y="2952"/>
                  </a:lnTo>
                  <a:lnTo>
                    <a:pt x="183" y="2933"/>
                  </a:lnTo>
                  <a:lnTo>
                    <a:pt x="160" y="2913"/>
                  </a:lnTo>
                  <a:lnTo>
                    <a:pt x="138" y="2892"/>
                  </a:lnTo>
                  <a:lnTo>
                    <a:pt x="118" y="2870"/>
                  </a:lnTo>
                  <a:lnTo>
                    <a:pt x="99" y="2848"/>
                  </a:lnTo>
                  <a:lnTo>
                    <a:pt x="81" y="2825"/>
                  </a:lnTo>
                  <a:lnTo>
                    <a:pt x="64" y="2801"/>
                  </a:lnTo>
                  <a:lnTo>
                    <a:pt x="49" y="2777"/>
                  </a:lnTo>
                  <a:lnTo>
                    <a:pt x="34" y="2752"/>
                  </a:lnTo>
                  <a:lnTo>
                    <a:pt x="29" y="2737"/>
                  </a:lnTo>
                  <a:lnTo>
                    <a:pt x="24" y="2723"/>
                  </a:lnTo>
                  <a:lnTo>
                    <a:pt x="20" y="2709"/>
                  </a:lnTo>
                  <a:lnTo>
                    <a:pt x="16" y="2695"/>
                  </a:lnTo>
                  <a:lnTo>
                    <a:pt x="11" y="2680"/>
                  </a:lnTo>
                  <a:lnTo>
                    <a:pt x="8" y="2665"/>
                  </a:lnTo>
                  <a:lnTo>
                    <a:pt x="6" y="2650"/>
                  </a:lnTo>
                  <a:lnTo>
                    <a:pt x="4" y="2635"/>
                  </a:lnTo>
                  <a:lnTo>
                    <a:pt x="1" y="2605"/>
                  </a:lnTo>
                  <a:lnTo>
                    <a:pt x="0" y="2573"/>
                  </a:lnTo>
                  <a:lnTo>
                    <a:pt x="1" y="2542"/>
                  </a:lnTo>
                  <a:lnTo>
                    <a:pt x="3" y="2511"/>
                  </a:lnTo>
                  <a:lnTo>
                    <a:pt x="8" y="2480"/>
                  </a:lnTo>
                  <a:lnTo>
                    <a:pt x="14" y="2449"/>
                  </a:lnTo>
                  <a:lnTo>
                    <a:pt x="22" y="2418"/>
                  </a:lnTo>
                  <a:lnTo>
                    <a:pt x="31" y="2389"/>
                  </a:lnTo>
                  <a:lnTo>
                    <a:pt x="42" y="2360"/>
                  </a:lnTo>
                  <a:lnTo>
                    <a:pt x="54" y="2332"/>
                  </a:lnTo>
                  <a:lnTo>
                    <a:pt x="67" y="2305"/>
                  </a:lnTo>
                  <a:lnTo>
                    <a:pt x="82" y="2280"/>
                  </a:lnTo>
                  <a:lnTo>
                    <a:pt x="86" y="2270"/>
                  </a:lnTo>
                  <a:lnTo>
                    <a:pt x="91" y="2261"/>
                  </a:lnTo>
                  <a:lnTo>
                    <a:pt x="96" y="2251"/>
                  </a:lnTo>
                  <a:lnTo>
                    <a:pt x="101" y="2242"/>
                  </a:lnTo>
                  <a:lnTo>
                    <a:pt x="107" y="2234"/>
                  </a:lnTo>
                  <a:lnTo>
                    <a:pt x="114" y="2226"/>
                  </a:lnTo>
                  <a:lnTo>
                    <a:pt x="120" y="2218"/>
                  </a:lnTo>
                  <a:lnTo>
                    <a:pt x="128" y="2211"/>
                  </a:lnTo>
                  <a:lnTo>
                    <a:pt x="143" y="2197"/>
                  </a:lnTo>
                  <a:lnTo>
                    <a:pt x="159" y="2184"/>
                  </a:lnTo>
                  <a:lnTo>
                    <a:pt x="177" y="2172"/>
                  </a:lnTo>
                  <a:lnTo>
                    <a:pt x="193" y="2160"/>
                  </a:lnTo>
                  <a:lnTo>
                    <a:pt x="209" y="2148"/>
                  </a:lnTo>
                  <a:lnTo>
                    <a:pt x="224" y="2136"/>
                  </a:lnTo>
                  <a:lnTo>
                    <a:pt x="238" y="2124"/>
                  </a:lnTo>
                  <a:lnTo>
                    <a:pt x="251" y="2111"/>
                  </a:lnTo>
                  <a:lnTo>
                    <a:pt x="256" y="2105"/>
                  </a:lnTo>
                  <a:lnTo>
                    <a:pt x="261" y="2098"/>
                  </a:lnTo>
                  <a:lnTo>
                    <a:pt x="265" y="2090"/>
                  </a:lnTo>
                  <a:lnTo>
                    <a:pt x="269" y="2082"/>
                  </a:lnTo>
                  <a:lnTo>
                    <a:pt x="272" y="2075"/>
                  </a:lnTo>
                  <a:lnTo>
                    <a:pt x="274" y="2067"/>
                  </a:lnTo>
                  <a:lnTo>
                    <a:pt x="275" y="2058"/>
                  </a:lnTo>
                  <a:lnTo>
                    <a:pt x="276" y="2049"/>
                  </a:lnTo>
                  <a:lnTo>
                    <a:pt x="254" y="2029"/>
                  </a:lnTo>
                  <a:lnTo>
                    <a:pt x="235" y="2008"/>
                  </a:lnTo>
                  <a:lnTo>
                    <a:pt x="217" y="1986"/>
                  </a:lnTo>
                  <a:lnTo>
                    <a:pt x="201" y="1964"/>
                  </a:lnTo>
                  <a:lnTo>
                    <a:pt x="186" y="1941"/>
                  </a:lnTo>
                  <a:lnTo>
                    <a:pt x="173" y="1917"/>
                  </a:lnTo>
                  <a:lnTo>
                    <a:pt x="161" y="1893"/>
                  </a:lnTo>
                  <a:lnTo>
                    <a:pt x="152" y="1868"/>
                  </a:lnTo>
                  <a:lnTo>
                    <a:pt x="143" y="1843"/>
                  </a:lnTo>
                  <a:lnTo>
                    <a:pt x="136" y="1817"/>
                  </a:lnTo>
                  <a:lnTo>
                    <a:pt x="130" y="1791"/>
                  </a:lnTo>
                  <a:lnTo>
                    <a:pt x="126" y="1764"/>
                  </a:lnTo>
                  <a:lnTo>
                    <a:pt x="123" y="1736"/>
                  </a:lnTo>
                  <a:lnTo>
                    <a:pt x="120" y="1708"/>
                  </a:lnTo>
                  <a:lnTo>
                    <a:pt x="119" y="1680"/>
                  </a:lnTo>
                  <a:lnTo>
                    <a:pt x="119" y="1651"/>
                  </a:lnTo>
                  <a:lnTo>
                    <a:pt x="121" y="1626"/>
                  </a:lnTo>
                  <a:lnTo>
                    <a:pt x="125" y="1602"/>
                  </a:lnTo>
                  <a:lnTo>
                    <a:pt x="129" y="1578"/>
                  </a:lnTo>
                  <a:lnTo>
                    <a:pt x="134" y="1555"/>
                  </a:lnTo>
                  <a:lnTo>
                    <a:pt x="141" y="1533"/>
                  </a:lnTo>
                  <a:lnTo>
                    <a:pt x="148" y="1511"/>
                  </a:lnTo>
                  <a:lnTo>
                    <a:pt x="156" y="1490"/>
                  </a:lnTo>
                  <a:lnTo>
                    <a:pt x="165" y="1469"/>
                  </a:lnTo>
                  <a:lnTo>
                    <a:pt x="176" y="1449"/>
                  </a:lnTo>
                  <a:lnTo>
                    <a:pt x="187" y="1429"/>
                  </a:lnTo>
                  <a:lnTo>
                    <a:pt x="199" y="1410"/>
                  </a:lnTo>
                  <a:lnTo>
                    <a:pt x="213" y="1392"/>
                  </a:lnTo>
                  <a:lnTo>
                    <a:pt x="227" y="1374"/>
                  </a:lnTo>
                  <a:lnTo>
                    <a:pt x="242" y="1357"/>
                  </a:lnTo>
                  <a:lnTo>
                    <a:pt x="258" y="1340"/>
                  </a:lnTo>
                  <a:lnTo>
                    <a:pt x="276" y="1324"/>
                  </a:lnTo>
                  <a:lnTo>
                    <a:pt x="292" y="1311"/>
                  </a:lnTo>
                  <a:lnTo>
                    <a:pt x="308" y="1298"/>
                  </a:lnTo>
                  <a:lnTo>
                    <a:pt x="326" y="1287"/>
                  </a:lnTo>
                  <a:lnTo>
                    <a:pt x="344" y="1276"/>
                  </a:lnTo>
                  <a:lnTo>
                    <a:pt x="362" y="1265"/>
                  </a:lnTo>
                  <a:lnTo>
                    <a:pt x="380" y="1256"/>
                  </a:lnTo>
                  <a:lnTo>
                    <a:pt x="398" y="1247"/>
                  </a:lnTo>
                  <a:lnTo>
                    <a:pt x="417" y="1239"/>
                  </a:lnTo>
                  <a:lnTo>
                    <a:pt x="454" y="1224"/>
                  </a:lnTo>
                  <a:lnTo>
                    <a:pt x="493" y="1211"/>
                  </a:lnTo>
                  <a:lnTo>
                    <a:pt x="530" y="1200"/>
                  </a:lnTo>
                  <a:lnTo>
                    <a:pt x="566" y="1191"/>
                  </a:lnTo>
                  <a:lnTo>
                    <a:pt x="566" y="1127"/>
                  </a:lnTo>
                  <a:lnTo>
                    <a:pt x="567" y="1060"/>
                  </a:lnTo>
                  <a:lnTo>
                    <a:pt x="568" y="1027"/>
                  </a:lnTo>
                  <a:lnTo>
                    <a:pt x="570" y="995"/>
                  </a:lnTo>
                  <a:lnTo>
                    <a:pt x="573" y="962"/>
                  </a:lnTo>
                  <a:lnTo>
                    <a:pt x="577" y="929"/>
                  </a:lnTo>
                  <a:lnTo>
                    <a:pt x="583" y="897"/>
                  </a:lnTo>
                  <a:lnTo>
                    <a:pt x="590" y="865"/>
                  </a:lnTo>
                  <a:lnTo>
                    <a:pt x="595" y="850"/>
                  </a:lnTo>
                  <a:lnTo>
                    <a:pt x="600" y="835"/>
                  </a:lnTo>
                  <a:lnTo>
                    <a:pt x="606" y="820"/>
                  </a:lnTo>
                  <a:lnTo>
                    <a:pt x="612" y="805"/>
                  </a:lnTo>
                  <a:lnTo>
                    <a:pt x="619" y="790"/>
                  </a:lnTo>
                  <a:lnTo>
                    <a:pt x="626" y="776"/>
                  </a:lnTo>
                  <a:lnTo>
                    <a:pt x="636" y="761"/>
                  </a:lnTo>
                  <a:lnTo>
                    <a:pt x="645" y="747"/>
                  </a:lnTo>
                  <a:lnTo>
                    <a:pt x="654" y="733"/>
                  </a:lnTo>
                  <a:lnTo>
                    <a:pt x="665" y="720"/>
                  </a:lnTo>
                  <a:lnTo>
                    <a:pt x="676" y="707"/>
                  </a:lnTo>
                  <a:lnTo>
                    <a:pt x="688" y="694"/>
                  </a:lnTo>
                  <a:lnTo>
                    <a:pt x="715" y="668"/>
                  </a:lnTo>
                  <a:lnTo>
                    <a:pt x="744" y="643"/>
                  </a:lnTo>
                  <a:lnTo>
                    <a:pt x="759" y="632"/>
                  </a:lnTo>
                  <a:lnTo>
                    <a:pt x="774" y="620"/>
                  </a:lnTo>
                  <a:lnTo>
                    <a:pt x="790" y="610"/>
                  </a:lnTo>
                  <a:lnTo>
                    <a:pt x="806" y="599"/>
                  </a:lnTo>
                  <a:lnTo>
                    <a:pt x="822" y="590"/>
                  </a:lnTo>
                  <a:lnTo>
                    <a:pt x="838" y="581"/>
                  </a:lnTo>
                  <a:lnTo>
                    <a:pt x="855" y="574"/>
                  </a:lnTo>
                  <a:lnTo>
                    <a:pt x="871" y="567"/>
                  </a:lnTo>
                  <a:lnTo>
                    <a:pt x="888" y="561"/>
                  </a:lnTo>
                  <a:lnTo>
                    <a:pt x="906" y="556"/>
                  </a:lnTo>
                  <a:lnTo>
                    <a:pt x="923" y="552"/>
                  </a:lnTo>
                  <a:lnTo>
                    <a:pt x="941" y="549"/>
                  </a:lnTo>
                  <a:lnTo>
                    <a:pt x="952" y="515"/>
                  </a:lnTo>
                  <a:lnTo>
                    <a:pt x="963" y="481"/>
                  </a:lnTo>
                  <a:lnTo>
                    <a:pt x="976" y="447"/>
                  </a:lnTo>
                  <a:lnTo>
                    <a:pt x="990" y="413"/>
                  </a:lnTo>
                  <a:lnTo>
                    <a:pt x="1005" y="379"/>
                  </a:lnTo>
                  <a:lnTo>
                    <a:pt x="1022" y="347"/>
                  </a:lnTo>
                  <a:lnTo>
                    <a:pt x="1041" y="315"/>
                  </a:lnTo>
                  <a:lnTo>
                    <a:pt x="1061" y="284"/>
                  </a:lnTo>
                  <a:lnTo>
                    <a:pt x="1072" y="268"/>
                  </a:lnTo>
                  <a:lnTo>
                    <a:pt x="1083" y="253"/>
                  </a:lnTo>
                  <a:lnTo>
                    <a:pt x="1094" y="238"/>
                  </a:lnTo>
                  <a:lnTo>
                    <a:pt x="1107" y="224"/>
                  </a:lnTo>
                  <a:lnTo>
                    <a:pt x="1119" y="211"/>
                  </a:lnTo>
                  <a:lnTo>
                    <a:pt x="1132" y="197"/>
                  </a:lnTo>
                  <a:lnTo>
                    <a:pt x="1145" y="184"/>
                  </a:lnTo>
                  <a:lnTo>
                    <a:pt x="1158" y="172"/>
                  </a:lnTo>
                  <a:lnTo>
                    <a:pt x="1172" y="160"/>
                  </a:lnTo>
                  <a:lnTo>
                    <a:pt x="1186" y="148"/>
                  </a:lnTo>
                  <a:lnTo>
                    <a:pt x="1201" y="137"/>
                  </a:lnTo>
                  <a:lnTo>
                    <a:pt x="1216" y="127"/>
                  </a:lnTo>
                  <a:lnTo>
                    <a:pt x="1231" y="117"/>
                  </a:lnTo>
                  <a:lnTo>
                    <a:pt x="1247" y="106"/>
                  </a:lnTo>
                  <a:lnTo>
                    <a:pt x="1264" y="97"/>
                  </a:lnTo>
                  <a:lnTo>
                    <a:pt x="1281" y="89"/>
                  </a:lnTo>
                  <a:lnTo>
                    <a:pt x="1302" y="76"/>
                  </a:lnTo>
                  <a:lnTo>
                    <a:pt x="1323" y="64"/>
                  </a:lnTo>
                  <a:lnTo>
                    <a:pt x="1345" y="53"/>
                  </a:lnTo>
                  <a:lnTo>
                    <a:pt x="1367" y="44"/>
                  </a:lnTo>
                  <a:lnTo>
                    <a:pt x="1390" y="35"/>
                  </a:lnTo>
                  <a:lnTo>
                    <a:pt x="1415" y="27"/>
                  </a:lnTo>
                  <a:lnTo>
                    <a:pt x="1438" y="20"/>
                  </a:lnTo>
                  <a:lnTo>
                    <a:pt x="1463" y="14"/>
                  </a:lnTo>
                  <a:lnTo>
                    <a:pt x="1487" y="10"/>
                  </a:lnTo>
                  <a:lnTo>
                    <a:pt x="1512" y="6"/>
                  </a:lnTo>
                  <a:lnTo>
                    <a:pt x="1537" y="3"/>
                  </a:lnTo>
                  <a:lnTo>
                    <a:pt x="1563" y="1"/>
                  </a:lnTo>
                  <a:lnTo>
                    <a:pt x="1588" y="0"/>
                  </a:lnTo>
                  <a:lnTo>
                    <a:pt x="1613" y="0"/>
                  </a:lnTo>
                  <a:lnTo>
                    <a:pt x="1638" y="2"/>
                  </a:lnTo>
                  <a:lnTo>
                    <a:pt x="1663" y="4"/>
                  </a:lnTo>
                  <a:lnTo>
                    <a:pt x="1688" y="7"/>
                  </a:lnTo>
                  <a:lnTo>
                    <a:pt x="1713" y="11"/>
                  </a:lnTo>
                  <a:lnTo>
                    <a:pt x="1739" y="15"/>
                  </a:lnTo>
                  <a:lnTo>
                    <a:pt x="1763" y="21"/>
                  </a:lnTo>
                  <a:lnTo>
                    <a:pt x="1787" y="28"/>
                  </a:lnTo>
                  <a:lnTo>
                    <a:pt x="1811" y="36"/>
                  </a:lnTo>
                  <a:lnTo>
                    <a:pt x="1834" y="44"/>
                  </a:lnTo>
                  <a:lnTo>
                    <a:pt x="1857" y="54"/>
                  </a:lnTo>
                  <a:lnTo>
                    <a:pt x="1881" y="64"/>
                  </a:lnTo>
                  <a:lnTo>
                    <a:pt x="1902" y="75"/>
                  </a:lnTo>
                  <a:lnTo>
                    <a:pt x="1924" y="88"/>
                  </a:lnTo>
                  <a:lnTo>
                    <a:pt x="1944" y="101"/>
                  </a:lnTo>
                  <a:lnTo>
                    <a:pt x="1964" y="116"/>
                  </a:lnTo>
                  <a:lnTo>
                    <a:pt x="1983" y="130"/>
                  </a:lnTo>
                  <a:lnTo>
                    <a:pt x="2001" y="146"/>
                  </a:lnTo>
                  <a:lnTo>
                    <a:pt x="2019" y="162"/>
                  </a:lnTo>
                  <a:close/>
                  <a:moveTo>
                    <a:pt x="1220" y="332"/>
                  </a:moveTo>
                  <a:lnTo>
                    <a:pt x="1205" y="355"/>
                  </a:lnTo>
                  <a:lnTo>
                    <a:pt x="1188" y="379"/>
                  </a:lnTo>
                  <a:lnTo>
                    <a:pt x="1172" y="404"/>
                  </a:lnTo>
                  <a:lnTo>
                    <a:pt x="1157" y="429"/>
                  </a:lnTo>
                  <a:lnTo>
                    <a:pt x="1150" y="444"/>
                  </a:lnTo>
                  <a:lnTo>
                    <a:pt x="1145" y="457"/>
                  </a:lnTo>
                  <a:lnTo>
                    <a:pt x="1141" y="470"/>
                  </a:lnTo>
                  <a:lnTo>
                    <a:pt x="1139" y="483"/>
                  </a:lnTo>
                  <a:lnTo>
                    <a:pt x="1138" y="497"/>
                  </a:lnTo>
                  <a:lnTo>
                    <a:pt x="1139" y="510"/>
                  </a:lnTo>
                  <a:lnTo>
                    <a:pt x="1140" y="517"/>
                  </a:lnTo>
                  <a:lnTo>
                    <a:pt x="1142" y="524"/>
                  </a:lnTo>
                  <a:lnTo>
                    <a:pt x="1145" y="530"/>
                  </a:lnTo>
                  <a:lnTo>
                    <a:pt x="1148" y="537"/>
                  </a:lnTo>
                  <a:lnTo>
                    <a:pt x="1160" y="540"/>
                  </a:lnTo>
                  <a:lnTo>
                    <a:pt x="1172" y="544"/>
                  </a:lnTo>
                  <a:lnTo>
                    <a:pt x="1183" y="548"/>
                  </a:lnTo>
                  <a:lnTo>
                    <a:pt x="1195" y="553"/>
                  </a:lnTo>
                  <a:lnTo>
                    <a:pt x="1206" y="560"/>
                  </a:lnTo>
                  <a:lnTo>
                    <a:pt x="1217" y="566"/>
                  </a:lnTo>
                  <a:lnTo>
                    <a:pt x="1227" y="574"/>
                  </a:lnTo>
                  <a:lnTo>
                    <a:pt x="1238" y="582"/>
                  </a:lnTo>
                  <a:lnTo>
                    <a:pt x="1259" y="599"/>
                  </a:lnTo>
                  <a:lnTo>
                    <a:pt x="1278" y="619"/>
                  </a:lnTo>
                  <a:lnTo>
                    <a:pt x="1298" y="638"/>
                  </a:lnTo>
                  <a:lnTo>
                    <a:pt x="1317" y="658"/>
                  </a:lnTo>
                  <a:lnTo>
                    <a:pt x="1336" y="679"/>
                  </a:lnTo>
                  <a:lnTo>
                    <a:pt x="1356" y="698"/>
                  </a:lnTo>
                  <a:lnTo>
                    <a:pt x="1375" y="717"/>
                  </a:lnTo>
                  <a:lnTo>
                    <a:pt x="1396" y="734"/>
                  </a:lnTo>
                  <a:lnTo>
                    <a:pt x="1406" y="742"/>
                  </a:lnTo>
                  <a:lnTo>
                    <a:pt x="1418" y="750"/>
                  </a:lnTo>
                  <a:lnTo>
                    <a:pt x="1428" y="756"/>
                  </a:lnTo>
                  <a:lnTo>
                    <a:pt x="1439" y="762"/>
                  </a:lnTo>
                  <a:lnTo>
                    <a:pt x="1451" y="768"/>
                  </a:lnTo>
                  <a:lnTo>
                    <a:pt x="1462" y="772"/>
                  </a:lnTo>
                  <a:lnTo>
                    <a:pt x="1474" y="777"/>
                  </a:lnTo>
                  <a:lnTo>
                    <a:pt x="1486" y="780"/>
                  </a:lnTo>
                  <a:lnTo>
                    <a:pt x="1487" y="703"/>
                  </a:lnTo>
                  <a:lnTo>
                    <a:pt x="1490" y="627"/>
                  </a:lnTo>
                  <a:lnTo>
                    <a:pt x="1493" y="552"/>
                  </a:lnTo>
                  <a:lnTo>
                    <a:pt x="1495" y="479"/>
                  </a:lnTo>
                  <a:lnTo>
                    <a:pt x="1497" y="405"/>
                  </a:lnTo>
                  <a:lnTo>
                    <a:pt x="1497" y="332"/>
                  </a:lnTo>
                  <a:lnTo>
                    <a:pt x="1495" y="296"/>
                  </a:lnTo>
                  <a:lnTo>
                    <a:pt x="1493" y="259"/>
                  </a:lnTo>
                  <a:lnTo>
                    <a:pt x="1490" y="223"/>
                  </a:lnTo>
                  <a:lnTo>
                    <a:pt x="1486" y="186"/>
                  </a:lnTo>
                  <a:lnTo>
                    <a:pt x="1468" y="187"/>
                  </a:lnTo>
                  <a:lnTo>
                    <a:pt x="1450" y="189"/>
                  </a:lnTo>
                  <a:lnTo>
                    <a:pt x="1432" y="192"/>
                  </a:lnTo>
                  <a:lnTo>
                    <a:pt x="1415" y="195"/>
                  </a:lnTo>
                  <a:lnTo>
                    <a:pt x="1396" y="201"/>
                  </a:lnTo>
                  <a:lnTo>
                    <a:pt x="1378" y="207"/>
                  </a:lnTo>
                  <a:lnTo>
                    <a:pt x="1361" y="214"/>
                  </a:lnTo>
                  <a:lnTo>
                    <a:pt x="1344" y="223"/>
                  </a:lnTo>
                  <a:lnTo>
                    <a:pt x="1327" y="232"/>
                  </a:lnTo>
                  <a:lnTo>
                    <a:pt x="1311" y="243"/>
                  </a:lnTo>
                  <a:lnTo>
                    <a:pt x="1295" y="255"/>
                  </a:lnTo>
                  <a:lnTo>
                    <a:pt x="1279" y="268"/>
                  </a:lnTo>
                  <a:lnTo>
                    <a:pt x="1264" y="283"/>
                  </a:lnTo>
                  <a:lnTo>
                    <a:pt x="1248" y="298"/>
                  </a:lnTo>
                  <a:lnTo>
                    <a:pt x="1234" y="314"/>
                  </a:lnTo>
                  <a:lnTo>
                    <a:pt x="1220" y="332"/>
                  </a:lnTo>
                  <a:close/>
                  <a:moveTo>
                    <a:pt x="1704" y="174"/>
                  </a:moveTo>
                  <a:lnTo>
                    <a:pt x="1699" y="248"/>
                  </a:lnTo>
                  <a:lnTo>
                    <a:pt x="1696" y="324"/>
                  </a:lnTo>
                  <a:lnTo>
                    <a:pt x="1693" y="400"/>
                  </a:lnTo>
                  <a:lnTo>
                    <a:pt x="1692" y="479"/>
                  </a:lnTo>
                  <a:lnTo>
                    <a:pt x="1692" y="518"/>
                  </a:lnTo>
                  <a:lnTo>
                    <a:pt x="1693" y="557"/>
                  </a:lnTo>
                  <a:lnTo>
                    <a:pt x="1695" y="596"/>
                  </a:lnTo>
                  <a:lnTo>
                    <a:pt x="1697" y="636"/>
                  </a:lnTo>
                  <a:lnTo>
                    <a:pt x="1700" y="675"/>
                  </a:lnTo>
                  <a:lnTo>
                    <a:pt x="1705" y="714"/>
                  </a:lnTo>
                  <a:lnTo>
                    <a:pt x="1710" y="752"/>
                  </a:lnTo>
                  <a:lnTo>
                    <a:pt x="1716" y="792"/>
                  </a:lnTo>
                  <a:lnTo>
                    <a:pt x="1737" y="777"/>
                  </a:lnTo>
                  <a:lnTo>
                    <a:pt x="1756" y="761"/>
                  </a:lnTo>
                  <a:lnTo>
                    <a:pt x="1776" y="744"/>
                  </a:lnTo>
                  <a:lnTo>
                    <a:pt x="1794" y="726"/>
                  </a:lnTo>
                  <a:lnTo>
                    <a:pt x="1832" y="689"/>
                  </a:lnTo>
                  <a:lnTo>
                    <a:pt x="1869" y="652"/>
                  </a:lnTo>
                  <a:lnTo>
                    <a:pt x="1888" y="635"/>
                  </a:lnTo>
                  <a:lnTo>
                    <a:pt x="1907" y="618"/>
                  </a:lnTo>
                  <a:lnTo>
                    <a:pt x="1926" y="601"/>
                  </a:lnTo>
                  <a:lnTo>
                    <a:pt x="1946" y="587"/>
                  </a:lnTo>
                  <a:lnTo>
                    <a:pt x="1956" y="580"/>
                  </a:lnTo>
                  <a:lnTo>
                    <a:pt x="1966" y="574"/>
                  </a:lnTo>
                  <a:lnTo>
                    <a:pt x="1977" y="569"/>
                  </a:lnTo>
                  <a:lnTo>
                    <a:pt x="1987" y="564"/>
                  </a:lnTo>
                  <a:lnTo>
                    <a:pt x="1998" y="559"/>
                  </a:lnTo>
                  <a:lnTo>
                    <a:pt x="2008" y="555"/>
                  </a:lnTo>
                  <a:lnTo>
                    <a:pt x="2019" y="552"/>
                  </a:lnTo>
                  <a:lnTo>
                    <a:pt x="2032" y="549"/>
                  </a:lnTo>
                  <a:lnTo>
                    <a:pt x="2036" y="542"/>
                  </a:lnTo>
                  <a:lnTo>
                    <a:pt x="2039" y="536"/>
                  </a:lnTo>
                  <a:lnTo>
                    <a:pt x="2041" y="529"/>
                  </a:lnTo>
                  <a:lnTo>
                    <a:pt x="2043" y="522"/>
                  </a:lnTo>
                  <a:lnTo>
                    <a:pt x="2045" y="516"/>
                  </a:lnTo>
                  <a:lnTo>
                    <a:pt x="2045" y="509"/>
                  </a:lnTo>
                  <a:lnTo>
                    <a:pt x="2045" y="503"/>
                  </a:lnTo>
                  <a:lnTo>
                    <a:pt x="2045" y="497"/>
                  </a:lnTo>
                  <a:lnTo>
                    <a:pt x="2043" y="485"/>
                  </a:lnTo>
                  <a:lnTo>
                    <a:pt x="2040" y="473"/>
                  </a:lnTo>
                  <a:lnTo>
                    <a:pt x="2036" y="463"/>
                  </a:lnTo>
                  <a:lnTo>
                    <a:pt x="2032" y="453"/>
                  </a:lnTo>
                  <a:lnTo>
                    <a:pt x="2027" y="439"/>
                  </a:lnTo>
                  <a:lnTo>
                    <a:pt x="2020" y="426"/>
                  </a:lnTo>
                  <a:lnTo>
                    <a:pt x="2015" y="413"/>
                  </a:lnTo>
                  <a:lnTo>
                    <a:pt x="2008" y="400"/>
                  </a:lnTo>
                  <a:lnTo>
                    <a:pt x="2001" y="388"/>
                  </a:lnTo>
                  <a:lnTo>
                    <a:pt x="1994" y="376"/>
                  </a:lnTo>
                  <a:lnTo>
                    <a:pt x="1986" y="364"/>
                  </a:lnTo>
                  <a:lnTo>
                    <a:pt x="1978" y="353"/>
                  </a:lnTo>
                  <a:lnTo>
                    <a:pt x="1961" y="331"/>
                  </a:lnTo>
                  <a:lnTo>
                    <a:pt x="1942" y="311"/>
                  </a:lnTo>
                  <a:lnTo>
                    <a:pt x="1921" y="291"/>
                  </a:lnTo>
                  <a:lnTo>
                    <a:pt x="1900" y="272"/>
                  </a:lnTo>
                  <a:lnTo>
                    <a:pt x="1877" y="255"/>
                  </a:lnTo>
                  <a:lnTo>
                    <a:pt x="1853" y="240"/>
                  </a:lnTo>
                  <a:lnTo>
                    <a:pt x="1829" y="226"/>
                  </a:lnTo>
                  <a:lnTo>
                    <a:pt x="1805" y="213"/>
                  </a:lnTo>
                  <a:lnTo>
                    <a:pt x="1780" y="201"/>
                  </a:lnTo>
                  <a:lnTo>
                    <a:pt x="1755" y="191"/>
                  </a:lnTo>
                  <a:lnTo>
                    <a:pt x="1730" y="182"/>
                  </a:lnTo>
                  <a:lnTo>
                    <a:pt x="1704" y="174"/>
                  </a:lnTo>
                  <a:close/>
                  <a:moveTo>
                    <a:pt x="1026" y="707"/>
                  </a:moveTo>
                  <a:lnTo>
                    <a:pt x="1006" y="708"/>
                  </a:lnTo>
                  <a:lnTo>
                    <a:pt x="986" y="710"/>
                  </a:lnTo>
                  <a:lnTo>
                    <a:pt x="966" y="715"/>
                  </a:lnTo>
                  <a:lnTo>
                    <a:pt x="946" y="721"/>
                  </a:lnTo>
                  <a:lnTo>
                    <a:pt x="926" y="729"/>
                  </a:lnTo>
                  <a:lnTo>
                    <a:pt x="907" y="738"/>
                  </a:lnTo>
                  <a:lnTo>
                    <a:pt x="888" y="749"/>
                  </a:lnTo>
                  <a:lnTo>
                    <a:pt x="871" y="761"/>
                  </a:lnTo>
                  <a:lnTo>
                    <a:pt x="853" y="775"/>
                  </a:lnTo>
                  <a:lnTo>
                    <a:pt x="837" y="789"/>
                  </a:lnTo>
                  <a:lnTo>
                    <a:pt x="822" y="804"/>
                  </a:lnTo>
                  <a:lnTo>
                    <a:pt x="807" y="819"/>
                  </a:lnTo>
                  <a:lnTo>
                    <a:pt x="794" y="836"/>
                  </a:lnTo>
                  <a:lnTo>
                    <a:pt x="781" y="853"/>
                  </a:lnTo>
                  <a:lnTo>
                    <a:pt x="770" y="870"/>
                  </a:lnTo>
                  <a:lnTo>
                    <a:pt x="760" y="888"/>
                  </a:lnTo>
                  <a:lnTo>
                    <a:pt x="753" y="906"/>
                  </a:lnTo>
                  <a:lnTo>
                    <a:pt x="748" y="926"/>
                  </a:lnTo>
                  <a:lnTo>
                    <a:pt x="743" y="946"/>
                  </a:lnTo>
                  <a:lnTo>
                    <a:pt x="738" y="966"/>
                  </a:lnTo>
                  <a:lnTo>
                    <a:pt x="735" y="987"/>
                  </a:lnTo>
                  <a:lnTo>
                    <a:pt x="733" y="1007"/>
                  </a:lnTo>
                  <a:lnTo>
                    <a:pt x="732" y="1028"/>
                  </a:lnTo>
                  <a:lnTo>
                    <a:pt x="733" y="1048"/>
                  </a:lnTo>
                  <a:lnTo>
                    <a:pt x="735" y="1068"/>
                  </a:lnTo>
                  <a:lnTo>
                    <a:pt x="738" y="1088"/>
                  </a:lnTo>
                  <a:lnTo>
                    <a:pt x="743" y="1108"/>
                  </a:lnTo>
                  <a:lnTo>
                    <a:pt x="750" y="1127"/>
                  </a:lnTo>
                  <a:lnTo>
                    <a:pt x="754" y="1136"/>
                  </a:lnTo>
                  <a:lnTo>
                    <a:pt x="758" y="1144"/>
                  </a:lnTo>
                  <a:lnTo>
                    <a:pt x="763" y="1153"/>
                  </a:lnTo>
                  <a:lnTo>
                    <a:pt x="769" y="1161"/>
                  </a:lnTo>
                  <a:lnTo>
                    <a:pt x="775" y="1169"/>
                  </a:lnTo>
                  <a:lnTo>
                    <a:pt x="781" y="1176"/>
                  </a:lnTo>
                  <a:lnTo>
                    <a:pt x="789" y="1184"/>
                  </a:lnTo>
                  <a:lnTo>
                    <a:pt x="797" y="1191"/>
                  </a:lnTo>
                  <a:lnTo>
                    <a:pt x="836" y="1224"/>
                  </a:lnTo>
                  <a:lnTo>
                    <a:pt x="875" y="1256"/>
                  </a:lnTo>
                  <a:lnTo>
                    <a:pt x="914" y="1288"/>
                  </a:lnTo>
                  <a:lnTo>
                    <a:pt x="955" y="1318"/>
                  </a:lnTo>
                  <a:lnTo>
                    <a:pt x="995" y="1347"/>
                  </a:lnTo>
                  <a:lnTo>
                    <a:pt x="1036" y="1376"/>
                  </a:lnTo>
                  <a:lnTo>
                    <a:pt x="1077" y="1403"/>
                  </a:lnTo>
                  <a:lnTo>
                    <a:pt x="1119" y="1429"/>
                  </a:lnTo>
                  <a:lnTo>
                    <a:pt x="1160" y="1456"/>
                  </a:lnTo>
                  <a:lnTo>
                    <a:pt x="1202" y="1480"/>
                  </a:lnTo>
                  <a:lnTo>
                    <a:pt x="1243" y="1504"/>
                  </a:lnTo>
                  <a:lnTo>
                    <a:pt x="1285" y="1527"/>
                  </a:lnTo>
                  <a:lnTo>
                    <a:pt x="1368" y="1572"/>
                  </a:lnTo>
                  <a:lnTo>
                    <a:pt x="1450" y="1614"/>
                  </a:lnTo>
                  <a:lnTo>
                    <a:pt x="1474" y="1057"/>
                  </a:lnTo>
                  <a:lnTo>
                    <a:pt x="1450" y="1032"/>
                  </a:lnTo>
                  <a:lnTo>
                    <a:pt x="1426" y="1005"/>
                  </a:lnTo>
                  <a:lnTo>
                    <a:pt x="1401" y="977"/>
                  </a:lnTo>
                  <a:lnTo>
                    <a:pt x="1377" y="949"/>
                  </a:lnTo>
                  <a:lnTo>
                    <a:pt x="1353" y="919"/>
                  </a:lnTo>
                  <a:lnTo>
                    <a:pt x="1328" y="891"/>
                  </a:lnTo>
                  <a:lnTo>
                    <a:pt x="1303" y="863"/>
                  </a:lnTo>
                  <a:lnTo>
                    <a:pt x="1278" y="837"/>
                  </a:lnTo>
                  <a:lnTo>
                    <a:pt x="1251" y="812"/>
                  </a:lnTo>
                  <a:lnTo>
                    <a:pt x="1223" y="788"/>
                  </a:lnTo>
                  <a:lnTo>
                    <a:pt x="1209" y="777"/>
                  </a:lnTo>
                  <a:lnTo>
                    <a:pt x="1195" y="766"/>
                  </a:lnTo>
                  <a:lnTo>
                    <a:pt x="1180" y="757"/>
                  </a:lnTo>
                  <a:lnTo>
                    <a:pt x="1165" y="748"/>
                  </a:lnTo>
                  <a:lnTo>
                    <a:pt x="1149" y="739"/>
                  </a:lnTo>
                  <a:lnTo>
                    <a:pt x="1133" y="732"/>
                  </a:lnTo>
                  <a:lnTo>
                    <a:pt x="1117" y="725"/>
                  </a:lnTo>
                  <a:lnTo>
                    <a:pt x="1100" y="720"/>
                  </a:lnTo>
                  <a:lnTo>
                    <a:pt x="1081" y="715"/>
                  </a:lnTo>
                  <a:lnTo>
                    <a:pt x="1064" y="711"/>
                  </a:lnTo>
                  <a:lnTo>
                    <a:pt x="1045" y="708"/>
                  </a:lnTo>
                  <a:lnTo>
                    <a:pt x="1026" y="707"/>
                  </a:lnTo>
                  <a:close/>
                  <a:moveTo>
                    <a:pt x="2128" y="707"/>
                  </a:moveTo>
                  <a:lnTo>
                    <a:pt x="2112" y="709"/>
                  </a:lnTo>
                  <a:lnTo>
                    <a:pt x="2097" y="713"/>
                  </a:lnTo>
                  <a:lnTo>
                    <a:pt x="2082" y="717"/>
                  </a:lnTo>
                  <a:lnTo>
                    <a:pt x="2068" y="722"/>
                  </a:lnTo>
                  <a:lnTo>
                    <a:pt x="2054" y="728"/>
                  </a:lnTo>
                  <a:lnTo>
                    <a:pt x="2040" y="735"/>
                  </a:lnTo>
                  <a:lnTo>
                    <a:pt x="2025" y="742"/>
                  </a:lnTo>
                  <a:lnTo>
                    <a:pt x="2012" y="750"/>
                  </a:lnTo>
                  <a:lnTo>
                    <a:pt x="1999" y="759"/>
                  </a:lnTo>
                  <a:lnTo>
                    <a:pt x="1987" y="768"/>
                  </a:lnTo>
                  <a:lnTo>
                    <a:pt x="1974" y="779"/>
                  </a:lnTo>
                  <a:lnTo>
                    <a:pt x="1962" y="789"/>
                  </a:lnTo>
                  <a:lnTo>
                    <a:pt x="1938" y="810"/>
                  </a:lnTo>
                  <a:lnTo>
                    <a:pt x="1915" y="832"/>
                  </a:lnTo>
                  <a:lnTo>
                    <a:pt x="1868" y="880"/>
                  </a:lnTo>
                  <a:lnTo>
                    <a:pt x="1823" y="929"/>
                  </a:lnTo>
                  <a:lnTo>
                    <a:pt x="1800" y="954"/>
                  </a:lnTo>
                  <a:lnTo>
                    <a:pt x="1777" y="978"/>
                  </a:lnTo>
                  <a:lnTo>
                    <a:pt x="1753" y="1000"/>
                  </a:lnTo>
                  <a:lnTo>
                    <a:pt x="1729" y="1021"/>
                  </a:lnTo>
                  <a:lnTo>
                    <a:pt x="1716" y="1589"/>
                  </a:lnTo>
                  <a:lnTo>
                    <a:pt x="1741" y="1627"/>
                  </a:lnTo>
                  <a:lnTo>
                    <a:pt x="1826" y="1576"/>
                  </a:lnTo>
                  <a:lnTo>
                    <a:pt x="1911" y="1526"/>
                  </a:lnTo>
                  <a:lnTo>
                    <a:pt x="1995" y="1475"/>
                  </a:lnTo>
                  <a:lnTo>
                    <a:pt x="2078" y="1423"/>
                  </a:lnTo>
                  <a:lnTo>
                    <a:pt x="2160" y="1371"/>
                  </a:lnTo>
                  <a:lnTo>
                    <a:pt x="2243" y="1317"/>
                  </a:lnTo>
                  <a:lnTo>
                    <a:pt x="2324" y="1260"/>
                  </a:lnTo>
                  <a:lnTo>
                    <a:pt x="2406" y="1203"/>
                  </a:lnTo>
                  <a:lnTo>
                    <a:pt x="2413" y="1195"/>
                  </a:lnTo>
                  <a:lnTo>
                    <a:pt x="2419" y="1186"/>
                  </a:lnTo>
                  <a:lnTo>
                    <a:pt x="2425" y="1177"/>
                  </a:lnTo>
                  <a:lnTo>
                    <a:pt x="2430" y="1168"/>
                  </a:lnTo>
                  <a:lnTo>
                    <a:pt x="2439" y="1150"/>
                  </a:lnTo>
                  <a:lnTo>
                    <a:pt x="2447" y="1130"/>
                  </a:lnTo>
                  <a:lnTo>
                    <a:pt x="2453" y="1109"/>
                  </a:lnTo>
                  <a:lnTo>
                    <a:pt x="2458" y="1087"/>
                  </a:lnTo>
                  <a:lnTo>
                    <a:pt x="2462" y="1066"/>
                  </a:lnTo>
                  <a:lnTo>
                    <a:pt x="2463" y="1044"/>
                  </a:lnTo>
                  <a:lnTo>
                    <a:pt x="2464" y="1022"/>
                  </a:lnTo>
                  <a:lnTo>
                    <a:pt x="2463" y="1000"/>
                  </a:lnTo>
                  <a:lnTo>
                    <a:pt x="2461" y="978"/>
                  </a:lnTo>
                  <a:lnTo>
                    <a:pt x="2457" y="956"/>
                  </a:lnTo>
                  <a:lnTo>
                    <a:pt x="2452" y="934"/>
                  </a:lnTo>
                  <a:lnTo>
                    <a:pt x="2446" y="914"/>
                  </a:lnTo>
                  <a:lnTo>
                    <a:pt x="2439" y="895"/>
                  </a:lnTo>
                  <a:lnTo>
                    <a:pt x="2430" y="876"/>
                  </a:lnTo>
                  <a:lnTo>
                    <a:pt x="2418" y="856"/>
                  </a:lnTo>
                  <a:lnTo>
                    <a:pt x="2406" y="837"/>
                  </a:lnTo>
                  <a:lnTo>
                    <a:pt x="2392" y="819"/>
                  </a:lnTo>
                  <a:lnTo>
                    <a:pt x="2377" y="802"/>
                  </a:lnTo>
                  <a:lnTo>
                    <a:pt x="2361" y="787"/>
                  </a:lnTo>
                  <a:lnTo>
                    <a:pt x="2344" y="771"/>
                  </a:lnTo>
                  <a:lnTo>
                    <a:pt x="2325" y="758"/>
                  </a:lnTo>
                  <a:lnTo>
                    <a:pt x="2306" y="746"/>
                  </a:lnTo>
                  <a:lnTo>
                    <a:pt x="2287" y="735"/>
                  </a:lnTo>
                  <a:lnTo>
                    <a:pt x="2266" y="726"/>
                  </a:lnTo>
                  <a:lnTo>
                    <a:pt x="2245" y="719"/>
                  </a:lnTo>
                  <a:lnTo>
                    <a:pt x="2223" y="713"/>
                  </a:lnTo>
                  <a:lnTo>
                    <a:pt x="2200" y="708"/>
                  </a:lnTo>
                  <a:lnTo>
                    <a:pt x="2176" y="706"/>
                  </a:lnTo>
                  <a:lnTo>
                    <a:pt x="2152" y="705"/>
                  </a:lnTo>
                  <a:lnTo>
                    <a:pt x="2128" y="707"/>
                  </a:lnTo>
                  <a:close/>
                  <a:moveTo>
                    <a:pt x="736" y="1384"/>
                  </a:moveTo>
                  <a:lnTo>
                    <a:pt x="554" y="1360"/>
                  </a:lnTo>
                  <a:lnTo>
                    <a:pt x="534" y="1365"/>
                  </a:lnTo>
                  <a:lnTo>
                    <a:pt x="513" y="1372"/>
                  </a:lnTo>
                  <a:lnTo>
                    <a:pt x="493" y="1380"/>
                  </a:lnTo>
                  <a:lnTo>
                    <a:pt x="472" y="1389"/>
                  </a:lnTo>
                  <a:lnTo>
                    <a:pt x="452" y="1399"/>
                  </a:lnTo>
                  <a:lnTo>
                    <a:pt x="432" y="1411"/>
                  </a:lnTo>
                  <a:lnTo>
                    <a:pt x="414" y="1424"/>
                  </a:lnTo>
                  <a:lnTo>
                    <a:pt x="396" y="1439"/>
                  </a:lnTo>
                  <a:lnTo>
                    <a:pt x="379" y="1454"/>
                  </a:lnTo>
                  <a:lnTo>
                    <a:pt x="363" y="1471"/>
                  </a:lnTo>
                  <a:lnTo>
                    <a:pt x="348" y="1488"/>
                  </a:lnTo>
                  <a:lnTo>
                    <a:pt x="335" y="1506"/>
                  </a:lnTo>
                  <a:lnTo>
                    <a:pt x="329" y="1516"/>
                  </a:lnTo>
                  <a:lnTo>
                    <a:pt x="324" y="1526"/>
                  </a:lnTo>
                  <a:lnTo>
                    <a:pt x="318" y="1536"/>
                  </a:lnTo>
                  <a:lnTo>
                    <a:pt x="313" y="1546"/>
                  </a:lnTo>
                  <a:lnTo>
                    <a:pt x="309" y="1557"/>
                  </a:lnTo>
                  <a:lnTo>
                    <a:pt x="305" y="1567"/>
                  </a:lnTo>
                  <a:lnTo>
                    <a:pt x="302" y="1578"/>
                  </a:lnTo>
                  <a:lnTo>
                    <a:pt x="300" y="1589"/>
                  </a:lnTo>
                  <a:lnTo>
                    <a:pt x="296" y="1603"/>
                  </a:lnTo>
                  <a:lnTo>
                    <a:pt x="292" y="1615"/>
                  </a:lnTo>
                  <a:lnTo>
                    <a:pt x="289" y="1628"/>
                  </a:lnTo>
                  <a:lnTo>
                    <a:pt x="287" y="1640"/>
                  </a:lnTo>
                  <a:lnTo>
                    <a:pt x="285" y="1652"/>
                  </a:lnTo>
                  <a:lnTo>
                    <a:pt x="284" y="1665"/>
                  </a:lnTo>
                  <a:lnTo>
                    <a:pt x="283" y="1677"/>
                  </a:lnTo>
                  <a:lnTo>
                    <a:pt x="283" y="1689"/>
                  </a:lnTo>
                  <a:lnTo>
                    <a:pt x="283" y="1701"/>
                  </a:lnTo>
                  <a:lnTo>
                    <a:pt x="284" y="1713"/>
                  </a:lnTo>
                  <a:lnTo>
                    <a:pt x="286" y="1725"/>
                  </a:lnTo>
                  <a:lnTo>
                    <a:pt x="288" y="1737"/>
                  </a:lnTo>
                  <a:lnTo>
                    <a:pt x="293" y="1760"/>
                  </a:lnTo>
                  <a:lnTo>
                    <a:pt x="300" y="1784"/>
                  </a:lnTo>
                  <a:lnTo>
                    <a:pt x="309" y="1806"/>
                  </a:lnTo>
                  <a:lnTo>
                    <a:pt x="319" y="1828"/>
                  </a:lnTo>
                  <a:lnTo>
                    <a:pt x="332" y="1849"/>
                  </a:lnTo>
                  <a:lnTo>
                    <a:pt x="345" y="1869"/>
                  </a:lnTo>
                  <a:lnTo>
                    <a:pt x="359" y="1888"/>
                  </a:lnTo>
                  <a:lnTo>
                    <a:pt x="375" y="1906"/>
                  </a:lnTo>
                  <a:lnTo>
                    <a:pt x="392" y="1924"/>
                  </a:lnTo>
                  <a:lnTo>
                    <a:pt x="409" y="1941"/>
                  </a:lnTo>
                  <a:lnTo>
                    <a:pt x="472" y="1968"/>
                  </a:lnTo>
                  <a:lnTo>
                    <a:pt x="537" y="1995"/>
                  </a:lnTo>
                  <a:lnTo>
                    <a:pt x="601" y="2021"/>
                  </a:lnTo>
                  <a:lnTo>
                    <a:pt x="666" y="2047"/>
                  </a:lnTo>
                  <a:lnTo>
                    <a:pt x="730" y="2072"/>
                  </a:lnTo>
                  <a:lnTo>
                    <a:pt x="795" y="2098"/>
                  </a:lnTo>
                  <a:lnTo>
                    <a:pt x="859" y="2123"/>
                  </a:lnTo>
                  <a:lnTo>
                    <a:pt x="923" y="2147"/>
                  </a:lnTo>
                  <a:lnTo>
                    <a:pt x="988" y="2170"/>
                  </a:lnTo>
                  <a:lnTo>
                    <a:pt x="1053" y="2193"/>
                  </a:lnTo>
                  <a:lnTo>
                    <a:pt x="1118" y="2215"/>
                  </a:lnTo>
                  <a:lnTo>
                    <a:pt x="1182" y="2236"/>
                  </a:lnTo>
                  <a:lnTo>
                    <a:pt x="1246" y="2258"/>
                  </a:lnTo>
                  <a:lnTo>
                    <a:pt x="1311" y="2278"/>
                  </a:lnTo>
                  <a:lnTo>
                    <a:pt x="1374" y="2298"/>
                  </a:lnTo>
                  <a:lnTo>
                    <a:pt x="1438" y="2316"/>
                  </a:lnTo>
                  <a:lnTo>
                    <a:pt x="1450" y="1844"/>
                  </a:lnTo>
                  <a:lnTo>
                    <a:pt x="736" y="1384"/>
                  </a:lnTo>
                  <a:close/>
                  <a:moveTo>
                    <a:pt x="2552" y="1360"/>
                  </a:moveTo>
                  <a:lnTo>
                    <a:pt x="2505" y="1379"/>
                  </a:lnTo>
                  <a:lnTo>
                    <a:pt x="2458" y="1399"/>
                  </a:lnTo>
                  <a:lnTo>
                    <a:pt x="2413" y="1421"/>
                  </a:lnTo>
                  <a:lnTo>
                    <a:pt x="2369" y="1445"/>
                  </a:lnTo>
                  <a:lnTo>
                    <a:pt x="2324" y="1469"/>
                  </a:lnTo>
                  <a:lnTo>
                    <a:pt x="2281" y="1494"/>
                  </a:lnTo>
                  <a:lnTo>
                    <a:pt x="2239" y="1520"/>
                  </a:lnTo>
                  <a:lnTo>
                    <a:pt x="2196" y="1546"/>
                  </a:lnTo>
                  <a:lnTo>
                    <a:pt x="2153" y="1573"/>
                  </a:lnTo>
                  <a:lnTo>
                    <a:pt x="2111" y="1600"/>
                  </a:lnTo>
                  <a:lnTo>
                    <a:pt x="2069" y="1628"/>
                  </a:lnTo>
                  <a:lnTo>
                    <a:pt x="2025" y="1655"/>
                  </a:lnTo>
                  <a:lnTo>
                    <a:pt x="1982" y="1681"/>
                  </a:lnTo>
                  <a:lnTo>
                    <a:pt x="1939" y="1708"/>
                  </a:lnTo>
                  <a:lnTo>
                    <a:pt x="1895" y="1734"/>
                  </a:lnTo>
                  <a:lnTo>
                    <a:pt x="1849" y="1759"/>
                  </a:lnTo>
                  <a:lnTo>
                    <a:pt x="1828" y="1767"/>
                  </a:lnTo>
                  <a:lnTo>
                    <a:pt x="1809" y="1776"/>
                  </a:lnTo>
                  <a:lnTo>
                    <a:pt x="1792" y="1786"/>
                  </a:lnTo>
                  <a:lnTo>
                    <a:pt x="1776" y="1797"/>
                  </a:lnTo>
                  <a:lnTo>
                    <a:pt x="1763" y="1810"/>
                  </a:lnTo>
                  <a:lnTo>
                    <a:pt x="1752" y="1823"/>
                  </a:lnTo>
                  <a:lnTo>
                    <a:pt x="1742" y="1838"/>
                  </a:lnTo>
                  <a:lnTo>
                    <a:pt x="1734" y="1853"/>
                  </a:lnTo>
                  <a:lnTo>
                    <a:pt x="1728" y="1870"/>
                  </a:lnTo>
                  <a:lnTo>
                    <a:pt x="1722" y="1887"/>
                  </a:lnTo>
                  <a:lnTo>
                    <a:pt x="1718" y="1904"/>
                  </a:lnTo>
                  <a:lnTo>
                    <a:pt x="1715" y="1923"/>
                  </a:lnTo>
                  <a:lnTo>
                    <a:pt x="1713" y="1943"/>
                  </a:lnTo>
                  <a:lnTo>
                    <a:pt x="1712" y="1962"/>
                  </a:lnTo>
                  <a:lnTo>
                    <a:pt x="1712" y="1982"/>
                  </a:lnTo>
                  <a:lnTo>
                    <a:pt x="1713" y="2003"/>
                  </a:lnTo>
                  <a:lnTo>
                    <a:pt x="1716" y="2045"/>
                  </a:lnTo>
                  <a:lnTo>
                    <a:pt x="1722" y="2087"/>
                  </a:lnTo>
                  <a:lnTo>
                    <a:pt x="1728" y="2131"/>
                  </a:lnTo>
                  <a:lnTo>
                    <a:pt x="1734" y="2173"/>
                  </a:lnTo>
                  <a:lnTo>
                    <a:pt x="1739" y="2214"/>
                  </a:lnTo>
                  <a:lnTo>
                    <a:pt x="1743" y="2254"/>
                  </a:lnTo>
                  <a:lnTo>
                    <a:pt x="1743" y="2274"/>
                  </a:lnTo>
                  <a:lnTo>
                    <a:pt x="1744" y="2293"/>
                  </a:lnTo>
                  <a:lnTo>
                    <a:pt x="1743" y="2311"/>
                  </a:lnTo>
                  <a:lnTo>
                    <a:pt x="1741" y="2328"/>
                  </a:lnTo>
                  <a:lnTo>
                    <a:pt x="2709" y="2001"/>
                  </a:lnTo>
                  <a:lnTo>
                    <a:pt x="2727" y="1994"/>
                  </a:lnTo>
                  <a:lnTo>
                    <a:pt x="2744" y="1985"/>
                  </a:lnTo>
                  <a:lnTo>
                    <a:pt x="2761" y="1974"/>
                  </a:lnTo>
                  <a:lnTo>
                    <a:pt x="2778" y="1962"/>
                  </a:lnTo>
                  <a:lnTo>
                    <a:pt x="2794" y="1948"/>
                  </a:lnTo>
                  <a:lnTo>
                    <a:pt x="2810" y="1933"/>
                  </a:lnTo>
                  <a:lnTo>
                    <a:pt x="2824" y="1917"/>
                  </a:lnTo>
                  <a:lnTo>
                    <a:pt x="2838" y="1900"/>
                  </a:lnTo>
                  <a:lnTo>
                    <a:pt x="2850" y="1882"/>
                  </a:lnTo>
                  <a:lnTo>
                    <a:pt x="2862" y="1863"/>
                  </a:lnTo>
                  <a:lnTo>
                    <a:pt x="2872" y="1843"/>
                  </a:lnTo>
                  <a:lnTo>
                    <a:pt x="2881" y="1823"/>
                  </a:lnTo>
                  <a:lnTo>
                    <a:pt x="2888" y="1802"/>
                  </a:lnTo>
                  <a:lnTo>
                    <a:pt x="2895" y="1780"/>
                  </a:lnTo>
                  <a:lnTo>
                    <a:pt x="2899" y="1757"/>
                  </a:lnTo>
                  <a:lnTo>
                    <a:pt x="2902" y="1735"/>
                  </a:lnTo>
                  <a:lnTo>
                    <a:pt x="2904" y="1719"/>
                  </a:lnTo>
                  <a:lnTo>
                    <a:pt x="2906" y="1702"/>
                  </a:lnTo>
                  <a:lnTo>
                    <a:pt x="2906" y="1685"/>
                  </a:lnTo>
                  <a:lnTo>
                    <a:pt x="2906" y="1668"/>
                  </a:lnTo>
                  <a:lnTo>
                    <a:pt x="2905" y="1651"/>
                  </a:lnTo>
                  <a:lnTo>
                    <a:pt x="2904" y="1634"/>
                  </a:lnTo>
                  <a:lnTo>
                    <a:pt x="2901" y="1617"/>
                  </a:lnTo>
                  <a:lnTo>
                    <a:pt x="2898" y="1599"/>
                  </a:lnTo>
                  <a:lnTo>
                    <a:pt x="2893" y="1582"/>
                  </a:lnTo>
                  <a:lnTo>
                    <a:pt x="2888" y="1565"/>
                  </a:lnTo>
                  <a:lnTo>
                    <a:pt x="2881" y="1549"/>
                  </a:lnTo>
                  <a:lnTo>
                    <a:pt x="2874" y="1534"/>
                  </a:lnTo>
                  <a:lnTo>
                    <a:pt x="2865" y="1520"/>
                  </a:lnTo>
                  <a:lnTo>
                    <a:pt x="2855" y="1506"/>
                  </a:lnTo>
                  <a:lnTo>
                    <a:pt x="2843" y="1493"/>
                  </a:lnTo>
                  <a:lnTo>
                    <a:pt x="2830" y="1481"/>
                  </a:lnTo>
                  <a:lnTo>
                    <a:pt x="2816" y="1468"/>
                  </a:lnTo>
                  <a:lnTo>
                    <a:pt x="2802" y="1455"/>
                  </a:lnTo>
                  <a:lnTo>
                    <a:pt x="2786" y="1443"/>
                  </a:lnTo>
                  <a:lnTo>
                    <a:pt x="2771" y="1431"/>
                  </a:lnTo>
                  <a:lnTo>
                    <a:pt x="2755" y="1420"/>
                  </a:lnTo>
                  <a:lnTo>
                    <a:pt x="2739" y="1410"/>
                  </a:lnTo>
                  <a:lnTo>
                    <a:pt x="2722" y="1401"/>
                  </a:lnTo>
                  <a:lnTo>
                    <a:pt x="2704" y="1393"/>
                  </a:lnTo>
                  <a:lnTo>
                    <a:pt x="2687" y="1386"/>
                  </a:lnTo>
                  <a:lnTo>
                    <a:pt x="2669" y="1379"/>
                  </a:lnTo>
                  <a:lnTo>
                    <a:pt x="2650" y="1373"/>
                  </a:lnTo>
                  <a:lnTo>
                    <a:pt x="2630" y="1369"/>
                  </a:lnTo>
                  <a:lnTo>
                    <a:pt x="2611" y="1365"/>
                  </a:lnTo>
                  <a:lnTo>
                    <a:pt x="2592" y="1362"/>
                  </a:lnTo>
                  <a:lnTo>
                    <a:pt x="2572" y="1361"/>
                  </a:lnTo>
                  <a:lnTo>
                    <a:pt x="2552" y="1360"/>
                  </a:lnTo>
                  <a:close/>
                  <a:moveTo>
                    <a:pt x="2661" y="2195"/>
                  </a:moveTo>
                  <a:lnTo>
                    <a:pt x="1753" y="2521"/>
                  </a:lnTo>
                  <a:lnTo>
                    <a:pt x="1749" y="2568"/>
                  </a:lnTo>
                  <a:lnTo>
                    <a:pt x="1745" y="2616"/>
                  </a:lnTo>
                  <a:lnTo>
                    <a:pt x="1742" y="2665"/>
                  </a:lnTo>
                  <a:lnTo>
                    <a:pt x="1741" y="2715"/>
                  </a:lnTo>
                  <a:lnTo>
                    <a:pt x="1741" y="2740"/>
                  </a:lnTo>
                  <a:lnTo>
                    <a:pt x="1742" y="2765"/>
                  </a:lnTo>
                  <a:lnTo>
                    <a:pt x="1744" y="2790"/>
                  </a:lnTo>
                  <a:lnTo>
                    <a:pt x="1746" y="2814"/>
                  </a:lnTo>
                  <a:lnTo>
                    <a:pt x="1749" y="2838"/>
                  </a:lnTo>
                  <a:lnTo>
                    <a:pt x="1754" y="2862"/>
                  </a:lnTo>
                  <a:lnTo>
                    <a:pt x="1759" y="2885"/>
                  </a:lnTo>
                  <a:lnTo>
                    <a:pt x="1765" y="2908"/>
                  </a:lnTo>
                  <a:lnTo>
                    <a:pt x="1829" y="2910"/>
                  </a:lnTo>
                  <a:lnTo>
                    <a:pt x="1894" y="2912"/>
                  </a:lnTo>
                  <a:lnTo>
                    <a:pt x="1960" y="2914"/>
                  </a:lnTo>
                  <a:lnTo>
                    <a:pt x="2027" y="2916"/>
                  </a:lnTo>
                  <a:lnTo>
                    <a:pt x="2093" y="2917"/>
                  </a:lnTo>
                  <a:lnTo>
                    <a:pt x="2160" y="2917"/>
                  </a:lnTo>
                  <a:lnTo>
                    <a:pt x="2228" y="2917"/>
                  </a:lnTo>
                  <a:lnTo>
                    <a:pt x="2296" y="2917"/>
                  </a:lnTo>
                  <a:lnTo>
                    <a:pt x="2364" y="2916"/>
                  </a:lnTo>
                  <a:lnTo>
                    <a:pt x="2430" y="2914"/>
                  </a:lnTo>
                  <a:lnTo>
                    <a:pt x="2497" y="2912"/>
                  </a:lnTo>
                  <a:lnTo>
                    <a:pt x="2563" y="2910"/>
                  </a:lnTo>
                  <a:lnTo>
                    <a:pt x="2628" y="2907"/>
                  </a:lnTo>
                  <a:lnTo>
                    <a:pt x="2693" y="2904"/>
                  </a:lnTo>
                  <a:lnTo>
                    <a:pt x="2756" y="2900"/>
                  </a:lnTo>
                  <a:lnTo>
                    <a:pt x="2818" y="2896"/>
                  </a:lnTo>
                  <a:lnTo>
                    <a:pt x="2841" y="2889"/>
                  </a:lnTo>
                  <a:lnTo>
                    <a:pt x="2863" y="2879"/>
                  </a:lnTo>
                  <a:lnTo>
                    <a:pt x="2884" y="2869"/>
                  </a:lnTo>
                  <a:lnTo>
                    <a:pt x="2905" y="2857"/>
                  </a:lnTo>
                  <a:lnTo>
                    <a:pt x="2925" y="2843"/>
                  </a:lnTo>
                  <a:lnTo>
                    <a:pt x="2945" y="2828"/>
                  </a:lnTo>
                  <a:lnTo>
                    <a:pt x="2964" y="2812"/>
                  </a:lnTo>
                  <a:lnTo>
                    <a:pt x="2982" y="2795"/>
                  </a:lnTo>
                  <a:lnTo>
                    <a:pt x="2998" y="2778"/>
                  </a:lnTo>
                  <a:lnTo>
                    <a:pt x="3013" y="2759"/>
                  </a:lnTo>
                  <a:lnTo>
                    <a:pt x="3027" y="2738"/>
                  </a:lnTo>
                  <a:lnTo>
                    <a:pt x="3039" y="2718"/>
                  </a:lnTo>
                  <a:lnTo>
                    <a:pt x="3050" y="2697"/>
                  </a:lnTo>
                  <a:lnTo>
                    <a:pt x="3059" y="2675"/>
                  </a:lnTo>
                  <a:lnTo>
                    <a:pt x="3066" y="2653"/>
                  </a:lnTo>
                  <a:lnTo>
                    <a:pt x="3072" y="2631"/>
                  </a:lnTo>
                  <a:lnTo>
                    <a:pt x="3073" y="2608"/>
                  </a:lnTo>
                  <a:lnTo>
                    <a:pt x="3074" y="2586"/>
                  </a:lnTo>
                  <a:lnTo>
                    <a:pt x="3073" y="2562"/>
                  </a:lnTo>
                  <a:lnTo>
                    <a:pt x="3072" y="2540"/>
                  </a:lnTo>
                  <a:lnTo>
                    <a:pt x="3069" y="2518"/>
                  </a:lnTo>
                  <a:lnTo>
                    <a:pt x="3065" y="2496"/>
                  </a:lnTo>
                  <a:lnTo>
                    <a:pt x="3060" y="2475"/>
                  </a:lnTo>
                  <a:lnTo>
                    <a:pt x="3054" y="2454"/>
                  </a:lnTo>
                  <a:lnTo>
                    <a:pt x="3046" y="2433"/>
                  </a:lnTo>
                  <a:lnTo>
                    <a:pt x="3038" y="2412"/>
                  </a:lnTo>
                  <a:lnTo>
                    <a:pt x="3028" y="2392"/>
                  </a:lnTo>
                  <a:lnTo>
                    <a:pt x="3018" y="2373"/>
                  </a:lnTo>
                  <a:lnTo>
                    <a:pt x="3006" y="2355"/>
                  </a:lnTo>
                  <a:lnTo>
                    <a:pt x="2993" y="2337"/>
                  </a:lnTo>
                  <a:lnTo>
                    <a:pt x="2979" y="2320"/>
                  </a:lnTo>
                  <a:lnTo>
                    <a:pt x="2964" y="2304"/>
                  </a:lnTo>
                  <a:lnTo>
                    <a:pt x="2947" y="2289"/>
                  </a:lnTo>
                  <a:lnTo>
                    <a:pt x="2930" y="2275"/>
                  </a:lnTo>
                  <a:lnTo>
                    <a:pt x="2914" y="2262"/>
                  </a:lnTo>
                  <a:lnTo>
                    <a:pt x="2897" y="2249"/>
                  </a:lnTo>
                  <a:lnTo>
                    <a:pt x="2880" y="2238"/>
                  </a:lnTo>
                  <a:lnTo>
                    <a:pt x="2862" y="2229"/>
                  </a:lnTo>
                  <a:lnTo>
                    <a:pt x="2844" y="2220"/>
                  </a:lnTo>
                  <a:lnTo>
                    <a:pt x="2826" y="2213"/>
                  </a:lnTo>
                  <a:lnTo>
                    <a:pt x="2807" y="2207"/>
                  </a:lnTo>
                  <a:lnTo>
                    <a:pt x="2787" y="2202"/>
                  </a:lnTo>
                  <a:lnTo>
                    <a:pt x="2767" y="2198"/>
                  </a:lnTo>
                  <a:lnTo>
                    <a:pt x="2747" y="2195"/>
                  </a:lnTo>
                  <a:lnTo>
                    <a:pt x="2726" y="2193"/>
                  </a:lnTo>
                  <a:lnTo>
                    <a:pt x="2705" y="2192"/>
                  </a:lnTo>
                  <a:lnTo>
                    <a:pt x="2683" y="2193"/>
                  </a:lnTo>
                  <a:lnTo>
                    <a:pt x="2661" y="2195"/>
                  </a:lnTo>
                  <a:close/>
                  <a:moveTo>
                    <a:pt x="469" y="2207"/>
                  </a:moveTo>
                  <a:lnTo>
                    <a:pt x="438" y="2216"/>
                  </a:lnTo>
                  <a:lnTo>
                    <a:pt x="407" y="2226"/>
                  </a:lnTo>
                  <a:lnTo>
                    <a:pt x="391" y="2231"/>
                  </a:lnTo>
                  <a:lnTo>
                    <a:pt x="376" y="2237"/>
                  </a:lnTo>
                  <a:lnTo>
                    <a:pt x="361" y="2243"/>
                  </a:lnTo>
                  <a:lnTo>
                    <a:pt x="346" y="2250"/>
                  </a:lnTo>
                  <a:lnTo>
                    <a:pt x="331" y="2259"/>
                  </a:lnTo>
                  <a:lnTo>
                    <a:pt x="316" y="2268"/>
                  </a:lnTo>
                  <a:lnTo>
                    <a:pt x="302" y="2277"/>
                  </a:lnTo>
                  <a:lnTo>
                    <a:pt x="289" y="2287"/>
                  </a:lnTo>
                  <a:lnTo>
                    <a:pt x="276" y="2299"/>
                  </a:lnTo>
                  <a:lnTo>
                    <a:pt x="263" y="2311"/>
                  </a:lnTo>
                  <a:lnTo>
                    <a:pt x="251" y="2325"/>
                  </a:lnTo>
                  <a:lnTo>
                    <a:pt x="240" y="2340"/>
                  </a:lnTo>
                  <a:lnTo>
                    <a:pt x="229" y="2356"/>
                  </a:lnTo>
                  <a:lnTo>
                    <a:pt x="218" y="2373"/>
                  </a:lnTo>
                  <a:lnTo>
                    <a:pt x="209" y="2390"/>
                  </a:lnTo>
                  <a:lnTo>
                    <a:pt x="200" y="2407"/>
                  </a:lnTo>
                  <a:lnTo>
                    <a:pt x="192" y="2426"/>
                  </a:lnTo>
                  <a:lnTo>
                    <a:pt x="185" y="2445"/>
                  </a:lnTo>
                  <a:lnTo>
                    <a:pt x="179" y="2463"/>
                  </a:lnTo>
                  <a:lnTo>
                    <a:pt x="174" y="2482"/>
                  </a:lnTo>
                  <a:lnTo>
                    <a:pt x="170" y="2502"/>
                  </a:lnTo>
                  <a:lnTo>
                    <a:pt x="166" y="2521"/>
                  </a:lnTo>
                  <a:lnTo>
                    <a:pt x="164" y="2541"/>
                  </a:lnTo>
                  <a:lnTo>
                    <a:pt x="164" y="2561"/>
                  </a:lnTo>
                  <a:lnTo>
                    <a:pt x="166" y="2581"/>
                  </a:lnTo>
                  <a:lnTo>
                    <a:pt x="169" y="2602"/>
                  </a:lnTo>
                  <a:lnTo>
                    <a:pt x="174" y="2622"/>
                  </a:lnTo>
                  <a:lnTo>
                    <a:pt x="180" y="2643"/>
                  </a:lnTo>
                  <a:lnTo>
                    <a:pt x="185" y="2665"/>
                  </a:lnTo>
                  <a:lnTo>
                    <a:pt x="192" y="2687"/>
                  </a:lnTo>
                  <a:lnTo>
                    <a:pt x="200" y="2708"/>
                  </a:lnTo>
                  <a:lnTo>
                    <a:pt x="210" y="2728"/>
                  </a:lnTo>
                  <a:lnTo>
                    <a:pt x="222" y="2747"/>
                  </a:lnTo>
                  <a:lnTo>
                    <a:pt x="235" y="2767"/>
                  </a:lnTo>
                  <a:lnTo>
                    <a:pt x="249" y="2785"/>
                  </a:lnTo>
                  <a:lnTo>
                    <a:pt x="264" y="2802"/>
                  </a:lnTo>
                  <a:lnTo>
                    <a:pt x="280" y="2817"/>
                  </a:lnTo>
                  <a:lnTo>
                    <a:pt x="297" y="2832"/>
                  </a:lnTo>
                  <a:lnTo>
                    <a:pt x="316" y="2846"/>
                  </a:lnTo>
                  <a:lnTo>
                    <a:pt x="336" y="2858"/>
                  </a:lnTo>
                  <a:lnTo>
                    <a:pt x="356" y="2870"/>
                  </a:lnTo>
                  <a:lnTo>
                    <a:pt x="377" y="2880"/>
                  </a:lnTo>
                  <a:lnTo>
                    <a:pt x="399" y="2889"/>
                  </a:lnTo>
                  <a:lnTo>
                    <a:pt x="421" y="2896"/>
                  </a:lnTo>
                  <a:lnTo>
                    <a:pt x="1341" y="2921"/>
                  </a:lnTo>
                  <a:lnTo>
                    <a:pt x="1356" y="2918"/>
                  </a:lnTo>
                  <a:lnTo>
                    <a:pt x="1370" y="2913"/>
                  </a:lnTo>
                  <a:lnTo>
                    <a:pt x="1381" y="2908"/>
                  </a:lnTo>
                  <a:lnTo>
                    <a:pt x="1392" y="2902"/>
                  </a:lnTo>
                  <a:lnTo>
                    <a:pt x="1401" y="2894"/>
                  </a:lnTo>
                  <a:lnTo>
                    <a:pt x="1410" y="2886"/>
                  </a:lnTo>
                  <a:lnTo>
                    <a:pt x="1417" y="2877"/>
                  </a:lnTo>
                  <a:lnTo>
                    <a:pt x="1423" y="2867"/>
                  </a:lnTo>
                  <a:lnTo>
                    <a:pt x="1428" y="2856"/>
                  </a:lnTo>
                  <a:lnTo>
                    <a:pt x="1432" y="2845"/>
                  </a:lnTo>
                  <a:lnTo>
                    <a:pt x="1435" y="2832"/>
                  </a:lnTo>
                  <a:lnTo>
                    <a:pt x="1437" y="2820"/>
                  </a:lnTo>
                  <a:lnTo>
                    <a:pt x="1439" y="2806"/>
                  </a:lnTo>
                  <a:lnTo>
                    <a:pt x="1439" y="2793"/>
                  </a:lnTo>
                  <a:lnTo>
                    <a:pt x="1440" y="2779"/>
                  </a:lnTo>
                  <a:lnTo>
                    <a:pt x="1440" y="2764"/>
                  </a:lnTo>
                  <a:lnTo>
                    <a:pt x="1436" y="2703"/>
                  </a:lnTo>
                  <a:lnTo>
                    <a:pt x="1432" y="2642"/>
                  </a:lnTo>
                  <a:lnTo>
                    <a:pt x="1430" y="2613"/>
                  </a:lnTo>
                  <a:lnTo>
                    <a:pt x="1431" y="2584"/>
                  </a:lnTo>
                  <a:lnTo>
                    <a:pt x="1432" y="2570"/>
                  </a:lnTo>
                  <a:lnTo>
                    <a:pt x="1433" y="2557"/>
                  </a:lnTo>
                  <a:lnTo>
                    <a:pt x="1435" y="2545"/>
                  </a:lnTo>
                  <a:lnTo>
                    <a:pt x="1438" y="2533"/>
                  </a:lnTo>
                  <a:lnTo>
                    <a:pt x="1379" y="2509"/>
                  </a:lnTo>
                  <a:lnTo>
                    <a:pt x="1320" y="2484"/>
                  </a:lnTo>
                  <a:lnTo>
                    <a:pt x="1261" y="2459"/>
                  </a:lnTo>
                  <a:lnTo>
                    <a:pt x="1201" y="2434"/>
                  </a:lnTo>
                  <a:lnTo>
                    <a:pt x="1142" y="2408"/>
                  </a:lnTo>
                  <a:lnTo>
                    <a:pt x="1082" y="2384"/>
                  </a:lnTo>
                  <a:lnTo>
                    <a:pt x="1023" y="2361"/>
                  </a:lnTo>
                  <a:lnTo>
                    <a:pt x="963" y="2339"/>
                  </a:lnTo>
                  <a:lnTo>
                    <a:pt x="902" y="2317"/>
                  </a:lnTo>
                  <a:lnTo>
                    <a:pt x="842" y="2297"/>
                  </a:lnTo>
                  <a:lnTo>
                    <a:pt x="781" y="2278"/>
                  </a:lnTo>
                  <a:lnTo>
                    <a:pt x="720" y="2260"/>
                  </a:lnTo>
                  <a:lnTo>
                    <a:pt x="658" y="2243"/>
                  </a:lnTo>
                  <a:lnTo>
                    <a:pt x="595" y="2229"/>
                  </a:lnTo>
                  <a:lnTo>
                    <a:pt x="564" y="2223"/>
                  </a:lnTo>
                  <a:lnTo>
                    <a:pt x="533" y="2217"/>
                  </a:lnTo>
                  <a:lnTo>
                    <a:pt x="502" y="2212"/>
                  </a:lnTo>
                  <a:lnTo>
                    <a:pt x="469" y="2207"/>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32"/>
            <p:cNvSpPr>
              <a:spLocks/>
            </p:cNvSpPr>
            <p:nvPr/>
          </p:nvSpPr>
          <p:spPr bwMode="auto">
            <a:xfrm>
              <a:off x="73" y="2149"/>
              <a:ext cx="58" cy="75"/>
            </a:xfrm>
            <a:custGeom>
              <a:avLst/>
              <a:gdLst/>
              <a:ahLst/>
              <a:cxnLst>
                <a:cxn ang="0">
                  <a:pos x="621" y="73"/>
                </a:cxn>
                <a:cxn ang="0">
                  <a:pos x="631" y="129"/>
                </a:cxn>
                <a:cxn ang="0">
                  <a:pos x="632" y="216"/>
                </a:cxn>
                <a:cxn ang="0">
                  <a:pos x="612" y="255"/>
                </a:cxn>
                <a:cxn ang="0">
                  <a:pos x="572" y="209"/>
                </a:cxn>
                <a:cxn ang="0">
                  <a:pos x="501" y="126"/>
                </a:cxn>
                <a:cxn ang="0">
                  <a:pos x="452" y="85"/>
                </a:cxn>
                <a:cxn ang="0">
                  <a:pos x="424" y="71"/>
                </a:cxn>
                <a:cxn ang="0">
                  <a:pos x="393" y="63"/>
                </a:cxn>
                <a:cxn ang="0">
                  <a:pos x="363" y="61"/>
                </a:cxn>
                <a:cxn ang="0">
                  <a:pos x="336" y="62"/>
                </a:cxn>
                <a:cxn ang="0">
                  <a:pos x="313" y="68"/>
                </a:cxn>
                <a:cxn ang="0">
                  <a:pos x="277" y="87"/>
                </a:cxn>
                <a:cxn ang="0">
                  <a:pos x="240" y="121"/>
                </a:cxn>
                <a:cxn ang="0">
                  <a:pos x="210" y="162"/>
                </a:cxn>
                <a:cxn ang="0">
                  <a:pos x="173" y="248"/>
                </a:cxn>
                <a:cxn ang="0">
                  <a:pos x="168" y="338"/>
                </a:cxn>
                <a:cxn ang="0">
                  <a:pos x="173" y="427"/>
                </a:cxn>
                <a:cxn ang="0">
                  <a:pos x="188" y="513"/>
                </a:cxn>
                <a:cxn ang="0">
                  <a:pos x="215" y="593"/>
                </a:cxn>
                <a:cxn ang="0">
                  <a:pos x="250" y="667"/>
                </a:cxn>
                <a:cxn ang="0">
                  <a:pos x="283" y="708"/>
                </a:cxn>
                <a:cxn ang="0">
                  <a:pos x="325" y="735"/>
                </a:cxn>
                <a:cxn ang="0">
                  <a:pos x="375" y="750"/>
                </a:cxn>
                <a:cxn ang="0">
                  <a:pos x="426" y="750"/>
                </a:cxn>
                <a:cxn ang="0">
                  <a:pos x="476" y="735"/>
                </a:cxn>
                <a:cxn ang="0">
                  <a:pos x="643" y="616"/>
                </a:cxn>
                <a:cxn ang="0">
                  <a:pos x="646" y="642"/>
                </a:cxn>
                <a:cxn ang="0">
                  <a:pos x="635" y="669"/>
                </a:cxn>
                <a:cxn ang="0">
                  <a:pos x="577" y="739"/>
                </a:cxn>
                <a:cxn ang="0">
                  <a:pos x="524" y="783"/>
                </a:cxn>
                <a:cxn ang="0">
                  <a:pos x="460" y="815"/>
                </a:cxn>
                <a:cxn ang="0">
                  <a:pos x="392" y="835"/>
                </a:cxn>
                <a:cxn ang="0">
                  <a:pos x="343" y="839"/>
                </a:cxn>
                <a:cxn ang="0">
                  <a:pos x="308" y="837"/>
                </a:cxn>
                <a:cxn ang="0">
                  <a:pos x="272" y="830"/>
                </a:cxn>
                <a:cxn ang="0">
                  <a:pos x="238" y="817"/>
                </a:cxn>
                <a:cxn ang="0">
                  <a:pos x="187" y="791"/>
                </a:cxn>
                <a:cxn ang="0">
                  <a:pos x="137" y="750"/>
                </a:cxn>
                <a:cxn ang="0">
                  <a:pos x="96" y="701"/>
                </a:cxn>
                <a:cxn ang="0">
                  <a:pos x="62" y="646"/>
                </a:cxn>
                <a:cxn ang="0">
                  <a:pos x="35" y="586"/>
                </a:cxn>
                <a:cxn ang="0">
                  <a:pos x="16" y="534"/>
                </a:cxn>
                <a:cxn ang="0">
                  <a:pos x="6" y="500"/>
                </a:cxn>
                <a:cxn ang="0">
                  <a:pos x="0" y="429"/>
                </a:cxn>
                <a:cxn ang="0">
                  <a:pos x="8" y="358"/>
                </a:cxn>
                <a:cxn ang="0">
                  <a:pos x="26" y="287"/>
                </a:cxn>
                <a:cxn ang="0">
                  <a:pos x="69" y="171"/>
                </a:cxn>
                <a:cxn ang="0">
                  <a:pos x="103" y="121"/>
                </a:cxn>
                <a:cxn ang="0">
                  <a:pos x="144" y="80"/>
                </a:cxn>
                <a:cxn ang="0">
                  <a:pos x="190" y="48"/>
                </a:cxn>
                <a:cxn ang="0">
                  <a:pos x="241" y="25"/>
                </a:cxn>
                <a:cxn ang="0">
                  <a:pos x="295" y="9"/>
                </a:cxn>
                <a:cxn ang="0">
                  <a:pos x="351" y="1"/>
                </a:cxn>
                <a:cxn ang="0">
                  <a:pos x="409" y="0"/>
                </a:cxn>
                <a:cxn ang="0">
                  <a:pos x="467" y="6"/>
                </a:cxn>
                <a:cxn ang="0">
                  <a:pos x="524" y="17"/>
                </a:cxn>
                <a:cxn ang="0">
                  <a:pos x="578" y="35"/>
                </a:cxn>
              </a:cxnLst>
              <a:rect l="0" t="0" r="r" b="b"/>
              <a:pathLst>
                <a:path w="647" h="839">
                  <a:moveTo>
                    <a:pt x="613" y="49"/>
                  </a:moveTo>
                  <a:lnTo>
                    <a:pt x="617" y="61"/>
                  </a:lnTo>
                  <a:lnTo>
                    <a:pt x="621" y="73"/>
                  </a:lnTo>
                  <a:lnTo>
                    <a:pt x="624" y="87"/>
                  </a:lnTo>
                  <a:lnTo>
                    <a:pt x="627" y="100"/>
                  </a:lnTo>
                  <a:lnTo>
                    <a:pt x="631" y="129"/>
                  </a:lnTo>
                  <a:lnTo>
                    <a:pt x="633" y="159"/>
                  </a:lnTo>
                  <a:lnTo>
                    <a:pt x="633" y="188"/>
                  </a:lnTo>
                  <a:lnTo>
                    <a:pt x="632" y="216"/>
                  </a:lnTo>
                  <a:lnTo>
                    <a:pt x="629" y="243"/>
                  </a:lnTo>
                  <a:lnTo>
                    <a:pt x="625" y="267"/>
                  </a:lnTo>
                  <a:lnTo>
                    <a:pt x="612" y="255"/>
                  </a:lnTo>
                  <a:lnTo>
                    <a:pt x="598" y="241"/>
                  </a:lnTo>
                  <a:lnTo>
                    <a:pt x="585" y="226"/>
                  </a:lnTo>
                  <a:lnTo>
                    <a:pt x="572" y="209"/>
                  </a:lnTo>
                  <a:lnTo>
                    <a:pt x="545" y="176"/>
                  </a:lnTo>
                  <a:lnTo>
                    <a:pt x="517" y="142"/>
                  </a:lnTo>
                  <a:lnTo>
                    <a:pt x="501" y="126"/>
                  </a:lnTo>
                  <a:lnTo>
                    <a:pt x="485" y="111"/>
                  </a:lnTo>
                  <a:lnTo>
                    <a:pt x="469" y="97"/>
                  </a:lnTo>
                  <a:lnTo>
                    <a:pt x="452" y="85"/>
                  </a:lnTo>
                  <a:lnTo>
                    <a:pt x="443" y="80"/>
                  </a:lnTo>
                  <a:lnTo>
                    <a:pt x="433" y="75"/>
                  </a:lnTo>
                  <a:lnTo>
                    <a:pt x="424" y="71"/>
                  </a:lnTo>
                  <a:lnTo>
                    <a:pt x="414" y="68"/>
                  </a:lnTo>
                  <a:lnTo>
                    <a:pt x="404" y="65"/>
                  </a:lnTo>
                  <a:lnTo>
                    <a:pt x="393" y="63"/>
                  </a:lnTo>
                  <a:lnTo>
                    <a:pt x="383" y="62"/>
                  </a:lnTo>
                  <a:lnTo>
                    <a:pt x="372" y="61"/>
                  </a:lnTo>
                  <a:lnTo>
                    <a:pt x="363" y="61"/>
                  </a:lnTo>
                  <a:lnTo>
                    <a:pt x="353" y="60"/>
                  </a:lnTo>
                  <a:lnTo>
                    <a:pt x="344" y="61"/>
                  </a:lnTo>
                  <a:lnTo>
                    <a:pt x="336" y="62"/>
                  </a:lnTo>
                  <a:lnTo>
                    <a:pt x="328" y="63"/>
                  </a:lnTo>
                  <a:lnTo>
                    <a:pt x="320" y="65"/>
                  </a:lnTo>
                  <a:lnTo>
                    <a:pt x="313" y="68"/>
                  </a:lnTo>
                  <a:lnTo>
                    <a:pt x="305" y="71"/>
                  </a:lnTo>
                  <a:lnTo>
                    <a:pt x="291" y="78"/>
                  </a:lnTo>
                  <a:lnTo>
                    <a:pt x="277" y="87"/>
                  </a:lnTo>
                  <a:lnTo>
                    <a:pt x="264" y="97"/>
                  </a:lnTo>
                  <a:lnTo>
                    <a:pt x="252" y="108"/>
                  </a:lnTo>
                  <a:lnTo>
                    <a:pt x="240" y="121"/>
                  </a:lnTo>
                  <a:lnTo>
                    <a:pt x="230" y="134"/>
                  </a:lnTo>
                  <a:lnTo>
                    <a:pt x="219" y="148"/>
                  </a:lnTo>
                  <a:lnTo>
                    <a:pt x="210" y="162"/>
                  </a:lnTo>
                  <a:lnTo>
                    <a:pt x="192" y="191"/>
                  </a:lnTo>
                  <a:lnTo>
                    <a:pt x="177" y="219"/>
                  </a:lnTo>
                  <a:lnTo>
                    <a:pt x="173" y="248"/>
                  </a:lnTo>
                  <a:lnTo>
                    <a:pt x="170" y="279"/>
                  </a:lnTo>
                  <a:lnTo>
                    <a:pt x="169" y="309"/>
                  </a:lnTo>
                  <a:lnTo>
                    <a:pt x="168" y="338"/>
                  </a:lnTo>
                  <a:lnTo>
                    <a:pt x="169" y="368"/>
                  </a:lnTo>
                  <a:lnTo>
                    <a:pt x="170" y="397"/>
                  </a:lnTo>
                  <a:lnTo>
                    <a:pt x="173" y="427"/>
                  </a:lnTo>
                  <a:lnTo>
                    <a:pt x="177" y="457"/>
                  </a:lnTo>
                  <a:lnTo>
                    <a:pt x="182" y="485"/>
                  </a:lnTo>
                  <a:lnTo>
                    <a:pt x="188" y="513"/>
                  </a:lnTo>
                  <a:lnTo>
                    <a:pt x="196" y="541"/>
                  </a:lnTo>
                  <a:lnTo>
                    <a:pt x="205" y="567"/>
                  </a:lnTo>
                  <a:lnTo>
                    <a:pt x="215" y="593"/>
                  </a:lnTo>
                  <a:lnTo>
                    <a:pt x="226" y="619"/>
                  </a:lnTo>
                  <a:lnTo>
                    <a:pt x="237" y="644"/>
                  </a:lnTo>
                  <a:lnTo>
                    <a:pt x="250" y="667"/>
                  </a:lnTo>
                  <a:lnTo>
                    <a:pt x="260" y="682"/>
                  </a:lnTo>
                  <a:lnTo>
                    <a:pt x="271" y="695"/>
                  </a:lnTo>
                  <a:lnTo>
                    <a:pt x="283" y="708"/>
                  </a:lnTo>
                  <a:lnTo>
                    <a:pt x="296" y="718"/>
                  </a:lnTo>
                  <a:lnTo>
                    <a:pt x="310" y="728"/>
                  </a:lnTo>
                  <a:lnTo>
                    <a:pt x="325" y="735"/>
                  </a:lnTo>
                  <a:lnTo>
                    <a:pt x="341" y="742"/>
                  </a:lnTo>
                  <a:lnTo>
                    <a:pt x="358" y="746"/>
                  </a:lnTo>
                  <a:lnTo>
                    <a:pt x="375" y="750"/>
                  </a:lnTo>
                  <a:lnTo>
                    <a:pt x="391" y="751"/>
                  </a:lnTo>
                  <a:lnTo>
                    <a:pt x="408" y="751"/>
                  </a:lnTo>
                  <a:lnTo>
                    <a:pt x="426" y="750"/>
                  </a:lnTo>
                  <a:lnTo>
                    <a:pt x="443" y="746"/>
                  </a:lnTo>
                  <a:lnTo>
                    <a:pt x="459" y="741"/>
                  </a:lnTo>
                  <a:lnTo>
                    <a:pt x="476" y="735"/>
                  </a:lnTo>
                  <a:lnTo>
                    <a:pt x="492" y="727"/>
                  </a:lnTo>
                  <a:lnTo>
                    <a:pt x="637" y="606"/>
                  </a:lnTo>
                  <a:lnTo>
                    <a:pt x="643" y="616"/>
                  </a:lnTo>
                  <a:lnTo>
                    <a:pt x="646" y="625"/>
                  </a:lnTo>
                  <a:lnTo>
                    <a:pt x="647" y="634"/>
                  </a:lnTo>
                  <a:lnTo>
                    <a:pt x="646" y="642"/>
                  </a:lnTo>
                  <a:lnTo>
                    <a:pt x="644" y="651"/>
                  </a:lnTo>
                  <a:lnTo>
                    <a:pt x="640" y="660"/>
                  </a:lnTo>
                  <a:lnTo>
                    <a:pt x="635" y="669"/>
                  </a:lnTo>
                  <a:lnTo>
                    <a:pt x="630" y="677"/>
                  </a:lnTo>
                  <a:lnTo>
                    <a:pt x="602" y="710"/>
                  </a:lnTo>
                  <a:lnTo>
                    <a:pt x="577" y="739"/>
                  </a:lnTo>
                  <a:lnTo>
                    <a:pt x="561" y="754"/>
                  </a:lnTo>
                  <a:lnTo>
                    <a:pt x="543" y="770"/>
                  </a:lnTo>
                  <a:lnTo>
                    <a:pt x="524" y="783"/>
                  </a:lnTo>
                  <a:lnTo>
                    <a:pt x="503" y="795"/>
                  </a:lnTo>
                  <a:lnTo>
                    <a:pt x="482" y="806"/>
                  </a:lnTo>
                  <a:lnTo>
                    <a:pt x="460" y="815"/>
                  </a:lnTo>
                  <a:lnTo>
                    <a:pt x="438" y="824"/>
                  </a:lnTo>
                  <a:lnTo>
                    <a:pt x="415" y="830"/>
                  </a:lnTo>
                  <a:lnTo>
                    <a:pt x="392" y="835"/>
                  </a:lnTo>
                  <a:lnTo>
                    <a:pt x="368" y="838"/>
                  </a:lnTo>
                  <a:lnTo>
                    <a:pt x="355" y="839"/>
                  </a:lnTo>
                  <a:lnTo>
                    <a:pt x="343" y="839"/>
                  </a:lnTo>
                  <a:lnTo>
                    <a:pt x="332" y="839"/>
                  </a:lnTo>
                  <a:lnTo>
                    <a:pt x="320" y="838"/>
                  </a:lnTo>
                  <a:lnTo>
                    <a:pt x="308" y="837"/>
                  </a:lnTo>
                  <a:lnTo>
                    <a:pt x="296" y="835"/>
                  </a:lnTo>
                  <a:lnTo>
                    <a:pt x="284" y="833"/>
                  </a:lnTo>
                  <a:lnTo>
                    <a:pt x="272" y="830"/>
                  </a:lnTo>
                  <a:lnTo>
                    <a:pt x="261" y="826"/>
                  </a:lnTo>
                  <a:lnTo>
                    <a:pt x="249" y="822"/>
                  </a:lnTo>
                  <a:lnTo>
                    <a:pt x="238" y="817"/>
                  </a:lnTo>
                  <a:lnTo>
                    <a:pt x="226" y="812"/>
                  </a:lnTo>
                  <a:lnTo>
                    <a:pt x="207" y="802"/>
                  </a:lnTo>
                  <a:lnTo>
                    <a:pt x="187" y="791"/>
                  </a:lnTo>
                  <a:lnTo>
                    <a:pt x="169" y="779"/>
                  </a:lnTo>
                  <a:lnTo>
                    <a:pt x="153" y="765"/>
                  </a:lnTo>
                  <a:lnTo>
                    <a:pt x="137" y="750"/>
                  </a:lnTo>
                  <a:lnTo>
                    <a:pt x="123" y="735"/>
                  </a:lnTo>
                  <a:lnTo>
                    <a:pt x="109" y="718"/>
                  </a:lnTo>
                  <a:lnTo>
                    <a:pt x="96" y="701"/>
                  </a:lnTo>
                  <a:lnTo>
                    <a:pt x="84" y="683"/>
                  </a:lnTo>
                  <a:lnTo>
                    <a:pt x="73" y="665"/>
                  </a:lnTo>
                  <a:lnTo>
                    <a:pt x="62" y="646"/>
                  </a:lnTo>
                  <a:lnTo>
                    <a:pt x="53" y="627"/>
                  </a:lnTo>
                  <a:lnTo>
                    <a:pt x="43" y="607"/>
                  </a:lnTo>
                  <a:lnTo>
                    <a:pt x="35" y="586"/>
                  </a:lnTo>
                  <a:lnTo>
                    <a:pt x="27" y="566"/>
                  </a:lnTo>
                  <a:lnTo>
                    <a:pt x="20" y="545"/>
                  </a:lnTo>
                  <a:lnTo>
                    <a:pt x="16" y="534"/>
                  </a:lnTo>
                  <a:lnTo>
                    <a:pt x="12" y="523"/>
                  </a:lnTo>
                  <a:lnTo>
                    <a:pt x="9" y="511"/>
                  </a:lnTo>
                  <a:lnTo>
                    <a:pt x="6" y="500"/>
                  </a:lnTo>
                  <a:lnTo>
                    <a:pt x="2" y="477"/>
                  </a:lnTo>
                  <a:lnTo>
                    <a:pt x="0" y="453"/>
                  </a:lnTo>
                  <a:lnTo>
                    <a:pt x="0" y="429"/>
                  </a:lnTo>
                  <a:lnTo>
                    <a:pt x="1" y="405"/>
                  </a:lnTo>
                  <a:lnTo>
                    <a:pt x="4" y="382"/>
                  </a:lnTo>
                  <a:lnTo>
                    <a:pt x="8" y="358"/>
                  </a:lnTo>
                  <a:lnTo>
                    <a:pt x="13" y="334"/>
                  </a:lnTo>
                  <a:lnTo>
                    <a:pt x="19" y="311"/>
                  </a:lnTo>
                  <a:lnTo>
                    <a:pt x="26" y="287"/>
                  </a:lnTo>
                  <a:lnTo>
                    <a:pt x="33" y="263"/>
                  </a:lnTo>
                  <a:lnTo>
                    <a:pt x="51" y="216"/>
                  </a:lnTo>
                  <a:lnTo>
                    <a:pt x="69" y="171"/>
                  </a:lnTo>
                  <a:lnTo>
                    <a:pt x="79" y="153"/>
                  </a:lnTo>
                  <a:lnTo>
                    <a:pt x="91" y="137"/>
                  </a:lnTo>
                  <a:lnTo>
                    <a:pt x="103" y="121"/>
                  </a:lnTo>
                  <a:lnTo>
                    <a:pt x="116" y="106"/>
                  </a:lnTo>
                  <a:lnTo>
                    <a:pt x="129" y="92"/>
                  </a:lnTo>
                  <a:lnTo>
                    <a:pt x="144" y="80"/>
                  </a:lnTo>
                  <a:lnTo>
                    <a:pt x="158" y="68"/>
                  </a:lnTo>
                  <a:lnTo>
                    <a:pt x="174" y="58"/>
                  </a:lnTo>
                  <a:lnTo>
                    <a:pt x="190" y="48"/>
                  </a:lnTo>
                  <a:lnTo>
                    <a:pt x="207" y="40"/>
                  </a:lnTo>
                  <a:lnTo>
                    <a:pt x="224" y="32"/>
                  </a:lnTo>
                  <a:lnTo>
                    <a:pt x="241" y="25"/>
                  </a:lnTo>
                  <a:lnTo>
                    <a:pt x="259" y="19"/>
                  </a:lnTo>
                  <a:lnTo>
                    <a:pt x="277" y="14"/>
                  </a:lnTo>
                  <a:lnTo>
                    <a:pt x="295" y="9"/>
                  </a:lnTo>
                  <a:lnTo>
                    <a:pt x="313" y="6"/>
                  </a:lnTo>
                  <a:lnTo>
                    <a:pt x="332" y="3"/>
                  </a:lnTo>
                  <a:lnTo>
                    <a:pt x="351" y="1"/>
                  </a:lnTo>
                  <a:lnTo>
                    <a:pt x="371" y="0"/>
                  </a:lnTo>
                  <a:lnTo>
                    <a:pt x="390" y="0"/>
                  </a:lnTo>
                  <a:lnTo>
                    <a:pt x="409" y="0"/>
                  </a:lnTo>
                  <a:lnTo>
                    <a:pt x="428" y="1"/>
                  </a:lnTo>
                  <a:lnTo>
                    <a:pt x="448" y="3"/>
                  </a:lnTo>
                  <a:lnTo>
                    <a:pt x="467" y="6"/>
                  </a:lnTo>
                  <a:lnTo>
                    <a:pt x="486" y="9"/>
                  </a:lnTo>
                  <a:lnTo>
                    <a:pt x="504" y="13"/>
                  </a:lnTo>
                  <a:lnTo>
                    <a:pt x="524" y="17"/>
                  </a:lnTo>
                  <a:lnTo>
                    <a:pt x="542" y="22"/>
                  </a:lnTo>
                  <a:lnTo>
                    <a:pt x="561" y="28"/>
                  </a:lnTo>
                  <a:lnTo>
                    <a:pt x="578" y="35"/>
                  </a:lnTo>
                  <a:lnTo>
                    <a:pt x="596" y="42"/>
                  </a:lnTo>
                  <a:lnTo>
                    <a:pt x="613" y="49"/>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33"/>
            <p:cNvSpPr>
              <a:spLocks/>
            </p:cNvSpPr>
            <p:nvPr/>
          </p:nvSpPr>
          <p:spPr bwMode="auto">
            <a:xfrm>
              <a:off x="0" y="2149"/>
              <a:ext cx="75" cy="75"/>
            </a:xfrm>
            <a:custGeom>
              <a:avLst/>
              <a:gdLst/>
              <a:ahLst/>
              <a:cxnLst>
                <a:cxn ang="0">
                  <a:pos x="429" y="476"/>
                </a:cxn>
                <a:cxn ang="0">
                  <a:pos x="482" y="370"/>
                </a:cxn>
                <a:cxn ang="0">
                  <a:pos x="540" y="209"/>
                </a:cxn>
                <a:cxn ang="0">
                  <a:pos x="603" y="51"/>
                </a:cxn>
                <a:cxn ang="0">
                  <a:pos x="653" y="3"/>
                </a:cxn>
                <a:cxn ang="0">
                  <a:pos x="703" y="1"/>
                </a:cxn>
                <a:cxn ang="0">
                  <a:pos x="777" y="17"/>
                </a:cxn>
                <a:cxn ang="0">
                  <a:pos x="814" y="26"/>
                </a:cxn>
                <a:cxn ang="0">
                  <a:pos x="814" y="45"/>
                </a:cxn>
                <a:cxn ang="0">
                  <a:pos x="792" y="70"/>
                </a:cxn>
                <a:cxn ang="0">
                  <a:pos x="748" y="107"/>
                </a:cxn>
                <a:cxn ang="0">
                  <a:pos x="740" y="126"/>
                </a:cxn>
                <a:cxn ang="0">
                  <a:pos x="782" y="755"/>
                </a:cxn>
                <a:cxn ang="0">
                  <a:pos x="809" y="773"/>
                </a:cxn>
                <a:cxn ang="0">
                  <a:pos x="823" y="787"/>
                </a:cxn>
                <a:cxn ang="0">
                  <a:pos x="824" y="808"/>
                </a:cxn>
                <a:cxn ang="0">
                  <a:pos x="676" y="824"/>
                </a:cxn>
                <a:cxn ang="0">
                  <a:pos x="603" y="820"/>
                </a:cxn>
                <a:cxn ang="0">
                  <a:pos x="558" y="804"/>
                </a:cxn>
                <a:cxn ang="0">
                  <a:pos x="561" y="777"/>
                </a:cxn>
                <a:cxn ang="0">
                  <a:pos x="583" y="733"/>
                </a:cxn>
                <a:cxn ang="0">
                  <a:pos x="600" y="659"/>
                </a:cxn>
                <a:cxn ang="0">
                  <a:pos x="601" y="553"/>
                </a:cxn>
                <a:cxn ang="0">
                  <a:pos x="583" y="453"/>
                </a:cxn>
                <a:cxn ang="0">
                  <a:pos x="541" y="456"/>
                </a:cxn>
                <a:cxn ang="0">
                  <a:pos x="479" y="607"/>
                </a:cxn>
                <a:cxn ang="0">
                  <a:pos x="441" y="706"/>
                </a:cxn>
                <a:cxn ang="0">
                  <a:pos x="389" y="796"/>
                </a:cxn>
                <a:cxn ang="0">
                  <a:pos x="357" y="787"/>
                </a:cxn>
                <a:cxn ang="0">
                  <a:pos x="333" y="769"/>
                </a:cxn>
                <a:cxn ang="0">
                  <a:pos x="304" y="717"/>
                </a:cxn>
                <a:cxn ang="0">
                  <a:pos x="271" y="628"/>
                </a:cxn>
                <a:cxn ang="0">
                  <a:pos x="241" y="555"/>
                </a:cxn>
                <a:cxn ang="0">
                  <a:pos x="220" y="483"/>
                </a:cxn>
                <a:cxn ang="0">
                  <a:pos x="198" y="440"/>
                </a:cxn>
                <a:cxn ang="0">
                  <a:pos x="167" y="455"/>
                </a:cxn>
                <a:cxn ang="0">
                  <a:pos x="151" y="531"/>
                </a:cxn>
                <a:cxn ang="0">
                  <a:pos x="151" y="613"/>
                </a:cxn>
                <a:cxn ang="0">
                  <a:pos x="162" y="689"/>
                </a:cxn>
                <a:cxn ang="0">
                  <a:pos x="226" y="801"/>
                </a:cxn>
                <a:cxn ang="0">
                  <a:pos x="205" y="817"/>
                </a:cxn>
                <a:cxn ang="0">
                  <a:pos x="174" y="825"/>
                </a:cxn>
                <a:cxn ang="0">
                  <a:pos x="105" y="820"/>
                </a:cxn>
                <a:cxn ang="0">
                  <a:pos x="37" y="808"/>
                </a:cxn>
                <a:cxn ang="0">
                  <a:pos x="43" y="752"/>
                </a:cxn>
                <a:cxn ang="0">
                  <a:pos x="71" y="617"/>
                </a:cxn>
                <a:cxn ang="0">
                  <a:pos x="85" y="451"/>
                </a:cxn>
                <a:cxn ang="0">
                  <a:pos x="87" y="232"/>
                </a:cxn>
                <a:cxn ang="0">
                  <a:pos x="72" y="113"/>
                </a:cxn>
                <a:cxn ang="0">
                  <a:pos x="26" y="71"/>
                </a:cxn>
                <a:cxn ang="0">
                  <a:pos x="3" y="45"/>
                </a:cxn>
                <a:cxn ang="0">
                  <a:pos x="0" y="26"/>
                </a:cxn>
                <a:cxn ang="0">
                  <a:pos x="86" y="5"/>
                </a:cxn>
                <a:cxn ang="0">
                  <a:pos x="169" y="21"/>
                </a:cxn>
                <a:cxn ang="0">
                  <a:pos x="227" y="72"/>
                </a:cxn>
                <a:cxn ang="0">
                  <a:pos x="266" y="148"/>
                </a:cxn>
                <a:cxn ang="0">
                  <a:pos x="312" y="311"/>
                </a:cxn>
                <a:cxn ang="0">
                  <a:pos x="347" y="425"/>
                </a:cxn>
                <a:cxn ang="0">
                  <a:pos x="388" y="502"/>
                </a:cxn>
              </a:cxnLst>
              <a:rect l="0" t="0" r="r" b="b"/>
              <a:pathLst>
                <a:path w="826" h="826">
                  <a:moveTo>
                    <a:pt x="401" y="517"/>
                  </a:moveTo>
                  <a:lnTo>
                    <a:pt x="411" y="504"/>
                  </a:lnTo>
                  <a:lnTo>
                    <a:pt x="420" y="490"/>
                  </a:lnTo>
                  <a:lnTo>
                    <a:pt x="429" y="476"/>
                  </a:lnTo>
                  <a:lnTo>
                    <a:pt x="438" y="461"/>
                  </a:lnTo>
                  <a:lnTo>
                    <a:pt x="454" y="431"/>
                  </a:lnTo>
                  <a:lnTo>
                    <a:pt x="469" y="400"/>
                  </a:lnTo>
                  <a:lnTo>
                    <a:pt x="482" y="370"/>
                  </a:lnTo>
                  <a:lnTo>
                    <a:pt x="495" y="338"/>
                  </a:lnTo>
                  <a:lnTo>
                    <a:pt x="507" y="306"/>
                  </a:lnTo>
                  <a:lnTo>
                    <a:pt x="518" y="274"/>
                  </a:lnTo>
                  <a:lnTo>
                    <a:pt x="540" y="209"/>
                  </a:lnTo>
                  <a:lnTo>
                    <a:pt x="564" y="145"/>
                  </a:lnTo>
                  <a:lnTo>
                    <a:pt x="576" y="113"/>
                  </a:lnTo>
                  <a:lnTo>
                    <a:pt x="589" y="81"/>
                  </a:lnTo>
                  <a:lnTo>
                    <a:pt x="603" y="51"/>
                  </a:lnTo>
                  <a:lnTo>
                    <a:pt x="618" y="21"/>
                  </a:lnTo>
                  <a:lnTo>
                    <a:pt x="630" y="13"/>
                  </a:lnTo>
                  <a:lnTo>
                    <a:pt x="642" y="7"/>
                  </a:lnTo>
                  <a:lnTo>
                    <a:pt x="653" y="3"/>
                  </a:lnTo>
                  <a:lnTo>
                    <a:pt x="665" y="1"/>
                  </a:lnTo>
                  <a:lnTo>
                    <a:pt x="678" y="0"/>
                  </a:lnTo>
                  <a:lnTo>
                    <a:pt x="690" y="0"/>
                  </a:lnTo>
                  <a:lnTo>
                    <a:pt x="703" y="1"/>
                  </a:lnTo>
                  <a:lnTo>
                    <a:pt x="716" y="3"/>
                  </a:lnTo>
                  <a:lnTo>
                    <a:pt x="740" y="9"/>
                  </a:lnTo>
                  <a:lnTo>
                    <a:pt x="765" y="15"/>
                  </a:lnTo>
                  <a:lnTo>
                    <a:pt x="777" y="17"/>
                  </a:lnTo>
                  <a:lnTo>
                    <a:pt x="789" y="19"/>
                  </a:lnTo>
                  <a:lnTo>
                    <a:pt x="800" y="21"/>
                  </a:lnTo>
                  <a:lnTo>
                    <a:pt x="812" y="21"/>
                  </a:lnTo>
                  <a:lnTo>
                    <a:pt x="814" y="26"/>
                  </a:lnTo>
                  <a:lnTo>
                    <a:pt x="815" y="30"/>
                  </a:lnTo>
                  <a:lnTo>
                    <a:pt x="816" y="34"/>
                  </a:lnTo>
                  <a:lnTo>
                    <a:pt x="816" y="38"/>
                  </a:lnTo>
                  <a:lnTo>
                    <a:pt x="814" y="45"/>
                  </a:lnTo>
                  <a:lnTo>
                    <a:pt x="811" y="52"/>
                  </a:lnTo>
                  <a:lnTo>
                    <a:pt x="806" y="58"/>
                  </a:lnTo>
                  <a:lnTo>
                    <a:pt x="800" y="64"/>
                  </a:lnTo>
                  <a:lnTo>
                    <a:pt x="792" y="70"/>
                  </a:lnTo>
                  <a:lnTo>
                    <a:pt x="785" y="75"/>
                  </a:lnTo>
                  <a:lnTo>
                    <a:pt x="769" y="87"/>
                  </a:lnTo>
                  <a:lnTo>
                    <a:pt x="754" y="99"/>
                  </a:lnTo>
                  <a:lnTo>
                    <a:pt x="748" y="107"/>
                  </a:lnTo>
                  <a:lnTo>
                    <a:pt x="744" y="114"/>
                  </a:lnTo>
                  <a:lnTo>
                    <a:pt x="742" y="118"/>
                  </a:lnTo>
                  <a:lnTo>
                    <a:pt x="741" y="122"/>
                  </a:lnTo>
                  <a:lnTo>
                    <a:pt x="740" y="126"/>
                  </a:lnTo>
                  <a:lnTo>
                    <a:pt x="740" y="130"/>
                  </a:lnTo>
                  <a:lnTo>
                    <a:pt x="776" y="747"/>
                  </a:lnTo>
                  <a:lnTo>
                    <a:pt x="778" y="751"/>
                  </a:lnTo>
                  <a:lnTo>
                    <a:pt x="782" y="755"/>
                  </a:lnTo>
                  <a:lnTo>
                    <a:pt x="786" y="758"/>
                  </a:lnTo>
                  <a:lnTo>
                    <a:pt x="790" y="761"/>
                  </a:lnTo>
                  <a:lnTo>
                    <a:pt x="799" y="768"/>
                  </a:lnTo>
                  <a:lnTo>
                    <a:pt x="809" y="773"/>
                  </a:lnTo>
                  <a:lnTo>
                    <a:pt x="813" y="776"/>
                  </a:lnTo>
                  <a:lnTo>
                    <a:pt x="817" y="779"/>
                  </a:lnTo>
                  <a:lnTo>
                    <a:pt x="820" y="783"/>
                  </a:lnTo>
                  <a:lnTo>
                    <a:pt x="823" y="787"/>
                  </a:lnTo>
                  <a:lnTo>
                    <a:pt x="825" y="791"/>
                  </a:lnTo>
                  <a:lnTo>
                    <a:pt x="826" y="796"/>
                  </a:lnTo>
                  <a:lnTo>
                    <a:pt x="825" y="802"/>
                  </a:lnTo>
                  <a:lnTo>
                    <a:pt x="824" y="808"/>
                  </a:lnTo>
                  <a:lnTo>
                    <a:pt x="790" y="813"/>
                  </a:lnTo>
                  <a:lnTo>
                    <a:pt x="754" y="818"/>
                  </a:lnTo>
                  <a:lnTo>
                    <a:pt x="715" y="822"/>
                  </a:lnTo>
                  <a:lnTo>
                    <a:pt x="676" y="824"/>
                  </a:lnTo>
                  <a:lnTo>
                    <a:pt x="657" y="825"/>
                  </a:lnTo>
                  <a:lnTo>
                    <a:pt x="638" y="824"/>
                  </a:lnTo>
                  <a:lnTo>
                    <a:pt x="620" y="822"/>
                  </a:lnTo>
                  <a:lnTo>
                    <a:pt x="603" y="820"/>
                  </a:lnTo>
                  <a:lnTo>
                    <a:pt x="587" y="816"/>
                  </a:lnTo>
                  <a:lnTo>
                    <a:pt x="572" y="811"/>
                  </a:lnTo>
                  <a:lnTo>
                    <a:pt x="565" y="808"/>
                  </a:lnTo>
                  <a:lnTo>
                    <a:pt x="558" y="804"/>
                  </a:lnTo>
                  <a:lnTo>
                    <a:pt x="552" y="800"/>
                  </a:lnTo>
                  <a:lnTo>
                    <a:pt x="546" y="796"/>
                  </a:lnTo>
                  <a:lnTo>
                    <a:pt x="554" y="787"/>
                  </a:lnTo>
                  <a:lnTo>
                    <a:pt x="561" y="777"/>
                  </a:lnTo>
                  <a:lnTo>
                    <a:pt x="567" y="767"/>
                  </a:lnTo>
                  <a:lnTo>
                    <a:pt x="573" y="755"/>
                  </a:lnTo>
                  <a:lnTo>
                    <a:pt x="578" y="744"/>
                  </a:lnTo>
                  <a:lnTo>
                    <a:pt x="583" y="733"/>
                  </a:lnTo>
                  <a:lnTo>
                    <a:pt x="587" y="721"/>
                  </a:lnTo>
                  <a:lnTo>
                    <a:pt x="591" y="709"/>
                  </a:lnTo>
                  <a:lnTo>
                    <a:pt x="596" y="685"/>
                  </a:lnTo>
                  <a:lnTo>
                    <a:pt x="600" y="659"/>
                  </a:lnTo>
                  <a:lnTo>
                    <a:pt x="603" y="633"/>
                  </a:lnTo>
                  <a:lnTo>
                    <a:pt x="603" y="607"/>
                  </a:lnTo>
                  <a:lnTo>
                    <a:pt x="603" y="579"/>
                  </a:lnTo>
                  <a:lnTo>
                    <a:pt x="601" y="553"/>
                  </a:lnTo>
                  <a:lnTo>
                    <a:pt x="598" y="527"/>
                  </a:lnTo>
                  <a:lnTo>
                    <a:pt x="594" y="501"/>
                  </a:lnTo>
                  <a:lnTo>
                    <a:pt x="589" y="477"/>
                  </a:lnTo>
                  <a:lnTo>
                    <a:pt x="583" y="453"/>
                  </a:lnTo>
                  <a:lnTo>
                    <a:pt x="577" y="429"/>
                  </a:lnTo>
                  <a:lnTo>
                    <a:pt x="570" y="408"/>
                  </a:lnTo>
                  <a:lnTo>
                    <a:pt x="555" y="431"/>
                  </a:lnTo>
                  <a:lnTo>
                    <a:pt x="541" y="456"/>
                  </a:lnTo>
                  <a:lnTo>
                    <a:pt x="529" y="480"/>
                  </a:lnTo>
                  <a:lnTo>
                    <a:pt x="517" y="505"/>
                  </a:lnTo>
                  <a:lnTo>
                    <a:pt x="497" y="555"/>
                  </a:lnTo>
                  <a:lnTo>
                    <a:pt x="479" y="607"/>
                  </a:lnTo>
                  <a:lnTo>
                    <a:pt x="470" y="632"/>
                  </a:lnTo>
                  <a:lnTo>
                    <a:pt x="461" y="657"/>
                  </a:lnTo>
                  <a:lnTo>
                    <a:pt x="451" y="682"/>
                  </a:lnTo>
                  <a:lnTo>
                    <a:pt x="441" y="706"/>
                  </a:lnTo>
                  <a:lnTo>
                    <a:pt x="430" y="730"/>
                  </a:lnTo>
                  <a:lnTo>
                    <a:pt x="417" y="752"/>
                  </a:lnTo>
                  <a:lnTo>
                    <a:pt x="404" y="775"/>
                  </a:lnTo>
                  <a:lnTo>
                    <a:pt x="389" y="796"/>
                  </a:lnTo>
                  <a:lnTo>
                    <a:pt x="379" y="794"/>
                  </a:lnTo>
                  <a:lnTo>
                    <a:pt x="371" y="792"/>
                  </a:lnTo>
                  <a:lnTo>
                    <a:pt x="364" y="790"/>
                  </a:lnTo>
                  <a:lnTo>
                    <a:pt x="357" y="787"/>
                  </a:lnTo>
                  <a:lnTo>
                    <a:pt x="350" y="783"/>
                  </a:lnTo>
                  <a:lnTo>
                    <a:pt x="344" y="779"/>
                  </a:lnTo>
                  <a:lnTo>
                    <a:pt x="338" y="774"/>
                  </a:lnTo>
                  <a:lnTo>
                    <a:pt x="333" y="769"/>
                  </a:lnTo>
                  <a:lnTo>
                    <a:pt x="324" y="757"/>
                  </a:lnTo>
                  <a:lnTo>
                    <a:pt x="316" y="745"/>
                  </a:lnTo>
                  <a:lnTo>
                    <a:pt x="310" y="731"/>
                  </a:lnTo>
                  <a:lnTo>
                    <a:pt x="304" y="717"/>
                  </a:lnTo>
                  <a:lnTo>
                    <a:pt x="293" y="687"/>
                  </a:lnTo>
                  <a:lnTo>
                    <a:pt x="283" y="656"/>
                  </a:lnTo>
                  <a:lnTo>
                    <a:pt x="277" y="642"/>
                  </a:lnTo>
                  <a:lnTo>
                    <a:pt x="271" y="628"/>
                  </a:lnTo>
                  <a:lnTo>
                    <a:pt x="264" y="614"/>
                  </a:lnTo>
                  <a:lnTo>
                    <a:pt x="256" y="602"/>
                  </a:lnTo>
                  <a:lnTo>
                    <a:pt x="248" y="578"/>
                  </a:lnTo>
                  <a:lnTo>
                    <a:pt x="241" y="555"/>
                  </a:lnTo>
                  <a:lnTo>
                    <a:pt x="235" y="531"/>
                  </a:lnTo>
                  <a:lnTo>
                    <a:pt x="228" y="507"/>
                  </a:lnTo>
                  <a:lnTo>
                    <a:pt x="224" y="495"/>
                  </a:lnTo>
                  <a:lnTo>
                    <a:pt x="220" y="483"/>
                  </a:lnTo>
                  <a:lnTo>
                    <a:pt x="216" y="472"/>
                  </a:lnTo>
                  <a:lnTo>
                    <a:pt x="211" y="461"/>
                  </a:lnTo>
                  <a:lnTo>
                    <a:pt x="205" y="450"/>
                  </a:lnTo>
                  <a:lnTo>
                    <a:pt x="198" y="440"/>
                  </a:lnTo>
                  <a:lnTo>
                    <a:pt x="191" y="429"/>
                  </a:lnTo>
                  <a:lnTo>
                    <a:pt x="183" y="420"/>
                  </a:lnTo>
                  <a:lnTo>
                    <a:pt x="174" y="437"/>
                  </a:lnTo>
                  <a:lnTo>
                    <a:pt x="167" y="455"/>
                  </a:lnTo>
                  <a:lnTo>
                    <a:pt x="161" y="473"/>
                  </a:lnTo>
                  <a:lnTo>
                    <a:pt x="157" y="492"/>
                  </a:lnTo>
                  <a:lnTo>
                    <a:pt x="154" y="511"/>
                  </a:lnTo>
                  <a:lnTo>
                    <a:pt x="151" y="531"/>
                  </a:lnTo>
                  <a:lnTo>
                    <a:pt x="150" y="551"/>
                  </a:lnTo>
                  <a:lnTo>
                    <a:pt x="149" y="571"/>
                  </a:lnTo>
                  <a:lnTo>
                    <a:pt x="150" y="592"/>
                  </a:lnTo>
                  <a:lnTo>
                    <a:pt x="151" y="613"/>
                  </a:lnTo>
                  <a:lnTo>
                    <a:pt x="153" y="633"/>
                  </a:lnTo>
                  <a:lnTo>
                    <a:pt x="155" y="652"/>
                  </a:lnTo>
                  <a:lnTo>
                    <a:pt x="159" y="671"/>
                  </a:lnTo>
                  <a:lnTo>
                    <a:pt x="162" y="689"/>
                  </a:lnTo>
                  <a:lnTo>
                    <a:pt x="166" y="706"/>
                  </a:lnTo>
                  <a:lnTo>
                    <a:pt x="171" y="723"/>
                  </a:lnTo>
                  <a:lnTo>
                    <a:pt x="231" y="796"/>
                  </a:lnTo>
                  <a:lnTo>
                    <a:pt x="226" y="801"/>
                  </a:lnTo>
                  <a:lnTo>
                    <a:pt x="221" y="806"/>
                  </a:lnTo>
                  <a:lnTo>
                    <a:pt x="216" y="810"/>
                  </a:lnTo>
                  <a:lnTo>
                    <a:pt x="210" y="814"/>
                  </a:lnTo>
                  <a:lnTo>
                    <a:pt x="205" y="817"/>
                  </a:lnTo>
                  <a:lnTo>
                    <a:pt x="199" y="819"/>
                  </a:lnTo>
                  <a:lnTo>
                    <a:pt x="193" y="821"/>
                  </a:lnTo>
                  <a:lnTo>
                    <a:pt x="187" y="823"/>
                  </a:lnTo>
                  <a:lnTo>
                    <a:pt x="174" y="825"/>
                  </a:lnTo>
                  <a:lnTo>
                    <a:pt x="161" y="826"/>
                  </a:lnTo>
                  <a:lnTo>
                    <a:pt x="147" y="826"/>
                  </a:lnTo>
                  <a:lnTo>
                    <a:pt x="133" y="824"/>
                  </a:lnTo>
                  <a:lnTo>
                    <a:pt x="105" y="820"/>
                  </a:lnTo>
                  <a:lnTo>
                    <a:pt x="76" y="814"/>
                  </a:lnTo>
                  <a:lnTo>
                    <a:pt x="62" y="812"/>
                  </a:lnTo>
                  <a:lnTo>
                    <a:pt x="49" y="810"/>
                  </a:lnTo>
                  <a:lnTo>
                    <a:pt x="37" y="808"/>
                  </a:lnTo>
                  <a:lnTo>
                    <a:pt x="25" y="808"/>
                  </a:lnTo>
                  <a:lnTo>
                    <a:pt x="32" y="790"/>
                  </a:lnTo>
                  <a:lnTo>
                    <a:pt x="38" y="771"/>
                  </a:lnTo>
                  <a:lnTo>
                    <a:pt x="43" y="752"/>
                  </a:lnTo>
                  <a:lnTo>
                    <a:pt x="48" y="733"/>
                  </a:lnTo>
                  <a:lnTo>
                    <a:pt x="58" y="695"/>
                  </a:lnTo>
                  <a:lnTo>
                    <a:pt x="65" y="656"/>
                  </a:lnTo>
                  <a:lnTo>
                    <a:pt x="71" y="617"/>
                  </a:lnTo>
                  <a:lnTo>
                    <a:pt x="76" y="576"/>
                  </a:lnTo>
                  <a:lnTo>
                    <a:pt x="81" y="535"/>
                  </a:lnTo>
                  <a:lnTo>
                    <a:pt x="83" y="493"/>
                  </a:lnTo>
                  <a:lnTo>
                    <a:pt x="85" y="451"/>
                  </a:lnTo>
                  <a:lnTo>
                    <a:pt x="86" y="408"/>
                  </a:lnTo>
                  <a:lnTo>
                    <a:pt x="87" y="365"/>
                  </a:lnTo>
                  <a:lnTo>
                    <a:pt x="87" y="321"/>
                  </a:lnTo>
                  <a:lnTo>
                    <a:pt x="87" y="232"/>
                  </a:lnTo>
                  <a:lnTo>
                    <a:pt x="86" y="143"/>
                  </a:lnTo>
                  <a:lnTo>
                    <a:pt x="83" y="132"/>
                  </a:lnTo>
                  <a:lnTo>
                    <a:pt x="79" y="122"/>
                  </a:lnTo>
                  <a:lnTo>
                    <a:pt x="72" y="113"/>
                  </a:lnTo>
                  <a:lnTo>
                    <a:pt x="65" y="104"/>
                  </a:lnTo>
                  <a:lnTo>
                    <a:pt x="50" y="90"/>
                  </a:lnTo>
                  <a:lnTo>
                    <a:pt x="34" y="77"/>
                  </a:lnTo>
                  <a:lnTo>
                    <a:pt x="26" y="71"/>
                  </a:lnTo>
                  <a:lnTo>
                    <a:pt x="19" y="65"/>
                  </a:lnTo>
                  <a:lnTo>
                    <a:pt x="13" y="58"/>
                  </a:lnTo>
                  <a:lnTo>
                    <a:pt x="8" y="52"/>
                  </a:lnTo>
                  <a:lnTo>
                    <a:pt x="3" y="45"/>
                  </a:lnTo>
                  <a:lnTo>
                    <a:pt x="1" y="38"/>
                  </a:lnTo>
                  <a:lnTo>
                    <a:pt x="0" y="34"/>
                  </a:lnTo>
                  <a:lnTo>
                    <a:pt x="0" y="30"/>
                  </a:lnTo>
                  <a:lnTo>
                    <a:pt x="0" y="26"/>
                  </a:lnTo>
                  <a:lnTo>
                    <a:pt x="1" y="21"/>
                  </a:lnTo>
                  <a:lnTo>
                    <a:pt x="31" y="13"/>
                  </a:lnTo>
                  <a:lnTo>
                    <a:pt x="59" y="7"/>
                  </a:lnTo>
                  <a:lnTo>
                    <a:pt x="86" y="5"/>
                  </a:lnTo>
                  <a:lnTo>
                    <a:pt x="110" y="5"/>
                  </a:lnTo>
                  <a:lnTo>
                    <a:pt x="132" y="8"/>
                  </a:lnTo>
                  <a:lnTo>
                    <a:pt x="151" y="13"/>
                  </a:lnTo>
                  <a:lnTo>
                    <a:pt x="169" y="21"/>
                  </a:lnTo>
                  <a:lnTo>
                    <a:pt x="186" y="31"/>
                  </a:lnTo>
                  <a:lnTo>
                    <a:pt x="201" y="43"/>
                  </a:lnTo>
                  <a:lnTo>
                    <a:pt x="214" y="56"/>
                  </a:lnTo>
                  <a:lnTo>
                    <a:pt x="227" y="72"/>
                  </a:lnTo>
                  <a:lnTo>
                    <a:pt x="239" y="89"/>
                  </a:lnTo>
                  <a:lnTo>
                    <a:pt x="249" y="108"/>
                  </a:lnTo>
                  <a:lnTo>
                    <a:pt x="258" y="127"/>
                  </a:lnTo>
                  <a:lnTo>
                    <a:pt x="266" y="148"/>
                  </a:lnTo>
                  <a:lnTo>
                    <a:pt x="274" y="170"/>
                  </a:lnTo>
                  <a:lnTo>
                    <a:pt x="287" y="215"/>
                  </a:lnTo>
                  <a:lnTo>
                    <a:pt x="300" y="262"/>
                  </a:lnTo>
                  <a:lnTo>
                    <a:pt x="312" y="311"/>
                  </a:lnTo>
                  <a:lnTo>
                    <a:pt x="324" y="358"/>
                  </a:lnTo>
                  <a:lnTo>
                    <a:pt x="331" y="381"/>
                  </a:lnTo>
                  <a:lnTo>
                    <a:pt x="339" y="404"/>
                  </a:lnTo>
                  <a:lnTo>
                    <a:pt x="347" y="425"/>
                  </a:lnTo>
                  <a:lnTo>
                    <a:pt x="355" y="447"/>
                  </a:lnTo>
                  <a:lnTo>
                    <a:pt x="365" y="466"/>
                  </a:lnTo>
                  <a:lnTo>
                    <a:pt x="375" y="485"/>
                  </a:lnTo>
                  <a:lnTo>
                    <a:pt x="388" y="502"/>
                  </a:lnTo>
                  <a:lnTo>
                    <a:pt x="401" y="517"/>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34"/>
            <p:cNvSpPr>
              <a:spLocks/>
            </p:cNvSpPr>
            <p:nvPr/>
          </p:nvSpPr>
          <p:spPr bwMode="auto">
            <a:xfrm>
              <a:off x="135" y="2149"/>
              <a:ext cx="77" cy="75"/>
            </a:xfrm>
            <a:custGeom>
              <a:avLst/>
              <a:gdLst/>
              <a:ahLst/>
              <a:cxnLst>
                <a:cxn ang="0">
                  <a:pos x="423" y="506"/>
                </a:cxn>
                <a:cxn ang="0">
                  <a:pos x="445" y="494"/>
                </a:cxn>
                <a:cxn ang="0">
                  <a:pos x="468" y="439"/>
                </a:cxn>
                <a:cxn ang="0">
                  <a:pos x="642" y="10"/>
                </a:cxn>
                <a:cxn ang="0">
                  <a:pos x="696" y="0"/>
                </a:cxn>
                <a:cxn ang="0">
                  <a:pos x="779" y="12"/>
                </a:cxn>
                <a:cxn ang="0">
                  <a:pos x="775" y="726"/>
                </a:cxn>
                <a:cxn ang="0">
                  <a:pos x="791" y="747"/>
                </a:cxn>
                <a:cxn ang="0">
                  <a:pos x="822" y="773"/>
                </a:cxn>
                <a:cxn ang="0">
                  <a:pos x="828" y="795"/>
                </a:cxn>
                <a:cxn ang="0">
                  <a:pos x="763" y="818"/>
                </a:cxn>
                <a:cxn ang="0">
                  <a:pos x="624" y="818"/>
                </a:cxn>
                <a:cxn ang="0">
                  <a:pos x="571" y="790"/>
                </a:cxn>
                <a:cxn ang="0">
                  <a:pos x="590" y="745"/>
                </a:cxn>
                <a:cxn ang="0">
                  <a:pos x="603" y="672"/>
                </a:cxn>
                <a:cxn ang="0">
                  <a:pos x="594" y="515"/>
                </a:cxn>
                <a:cxn ang="0">
                  <a:pos x="593" y="411"/>
                </a:cxn>
                <a:cxn ang="0">
                  <a:pos x="380" y="785"/>
                </a:cxn>
                <a:cxn ang="0">
                  <a:pos x="350" y="773"/>
                </a:cxn>
                <a:cxn ang="0">
                  <a:pos x="327" y="750"/>
                </a:cxn>
                <a:cxn ang="0">
                  <a:pos x="304" y="705"/>
                </a:cxn>
                <a:cxn ang="0">
                  <a:pos x="269" y="599"/>
                </a:cxn>
                <a:cxn ang="0">
                  <a:pos x="172" y="456"/>
                </a:cxn>
                <a:cxn ang="0">
                  <a:pos x="152" y="582"/>
                </a:cxn>
                <a:cxn ang="0">
                  <a:pos x="154" y="647"/>
                </a:cxn>
                <a:cxn ang="0">
                  <a:pos x="164" y="696"/>
                </a:cxn>
                <a:cxn ang="0">
                  <a:pos x="185" y="740"/>
                </a:cxn>
                <a:cxn ang="0">
                  <a:pos x="219" y="779"/>
                </a:cxn>
                <a:cxn ang="0">
                  <a:pos x="218" y="798"/>
                </a:cxn>
                <a:cxn ang="0">
                  <a:pos x="181" y="811"/>
                </a:cxn>
                <a:cxn ang="0">
                  <a:pos x="114" y="811"/>
                </a:cxn>
                <a:cxn ang="0">
                  <a:pos x="48" y="809"/>
                </a:cxn>
                <a:cxn ang="0">
                  <a:pos x="23" y="801"/>
                </a:cxn>
                <a:cxn ang="0">
                  <a:pos x="17" y="786"/>
                </a:cxn>
                <a:cxn ang="0">
                  <a:pos x="26" y="758"/>
                </a:cxn>
                <a:cxn ang="0">
                  <a:pos x="64" y="705"/>
                </a:cxn>
                <a:cxn ang="0">
                  <a:pos x="71" y="641"/>
                </a:cxn>
                <a:cxn ang="0">
                  <a:pos x="80" y="457"/>
                </a:cxn>
                <a:cxn ang="0">
                  <a:pos x="91" y="274"/>
                </a:cxn>
                <a:cxn ang="0">
                  <a:pos x="83" y="149"/>
                </a:cxn>
                <a:cxn ang="0">
                  <a:pos x="0" y="36"/>
                </a:cxn>
                <a:cxn ang="0">
                  <a:pos x="13" y="18"/>
                </a:cxn>
                <a:cxn ang="0">
                  <a:pos x="32" y="7"/>
                </a:cxn>
                <a:cxn ang="0">
                  <a:pos x="83" y="2"/>
                </a:cxn>
                <a:cxn ang="0">
                  <a:pos x="194" y="12"/>
                </a:cxn>
                <a:cxn ang="0">
                  <a:pos x="254" y="127"/>
                </a:cxn>
                <a:cxn ang="0">
                  <a:pos x="301" y="249"/>
                </a:cxn>
                <a:cxn ang="0">
                  <a:pos x="370" y="437"/>
                </a:cxn>
              </a:cxnLst>
              <a:rect l="0" t="0" r="r" b="b"/>
              <a:pathLst>
                <a:path w="829" h="820">
                  <a:moveTo>
                    <a:pt x="399" y="496"/>
                  </a:moveTo>
                  <a:lnTo>
                    <a:pt x="408" y="502"/>
                  </a:lnTo>
                  <a:lnTo>
                    <a:pt x="416" y="505"/>
                  </a:lnTo>
                  <a:lnTo>
                    <a:pt x="423" y="506"/>
                  </a:lnTo>
                  <a:lnTo>
                    <a:pt x="429" y="505"/>
                  </a:lnTo>
                  <a:lnTo>
                    <a:pt x="435" y="503"/>
                  </a:lnTo>
                  <a:lnTo>
                    <a:pt x="440" y="499"/>
                  </a:lnTo>
                  <a:lnTo>
                    <a:pt x="445" y="494"/>
                  </a:lnTo>
                  <a:lnTo>
                    <a:pt x="450" y="487"/>
                  </a:lnTo>
                  <a:lnTo>
                    <a:pt x="457" y="472"/>
                  </a:lnTo>
                  <a:lnTo>
                    <a:pt x="463" y="456"/>
                  </a:lnTo>
                  <a:lnTo>
                    <a:pt x="468" y="439"/>
                  </a:lnTo>
                  <a:lnTo>
                    <a:pt x="472" y="423"/>
                  </a:lnTo>
                  <a:lnTo>
                    <a:pt x="618" y="24"/>
                  </a:lnTo>
                  <a:lnTo>
                    <a:pt x="629" y="16"/>
                  </a:lnTo>
                  <a:lnTo>
                    <a:pt x="642" y="10"/>
                  </a:lnTo>
                  <a:lnTo>
                    <a:pt x="655" y="5"/>
                  </a:lnTo>
                  <a:lnTo>
                    <a:pt x="668" y="2"/>
                  </a:lnTo>
                  <a:lnTo>
                    <a:pt x="682" y="1"/>
                  </a:lnTo>
                  <a:lnTo>
                    <a:pt x="696" y="0"/>
                  </a:lnTo>
                  <a:lnTo>
                    <a:pt x="710" y="0"/>
                  </a:lnTo>
                  <a:lnTo>
                    <a:pt x="724" y="2"/>
                  </a:lnTo>
                  <a:lnTo>
                    <a:pt x="752" y="6"/>
                  </a:lnTo>
                  <a:lnTo>
                    <a:pt x="779" y="12"/>
                  </a:lnTo>
                  <a:lnTo>
                    <a:pt x="803" y="19"/>
                  </a:lnTo>
                  <a:lnTo>
                    <a:pt x="823" y="24"/>
                  </a:lnTo>
                  <a:lnTo>
                    <a:pt x="750" y="121"/>
                  </a:lnTo>
                  <a:lnTo>
                    <a:pt x="775" y="726"/>
                  </a:lnTo>
                  <a:lnTo>
                    <a:pt x="778" y="732"/>
                  </a:lnTo>
                  <a:lnTo>
                    <a:pt x="781" y="738"/>
                  </a:lnTo>
                  <a:lnTo>
                    <a:pt x="786" y="743"/>
                  </a:lnTo>
                  <a:lnTo>
                    <a:pt x="791" y="747"/>
                  </a:lnTo>
                  <a:lnTo>
                    <a:pt x="802" y="757"/>
                  </a:lnTo>
                  <a:lnTo>
                    <a:pt x="813" y="764"/>
                  </a:lnTo>
                  <a:lnTo>
                    <a:pt x="817" y="768"/>
                  </a:lnTo>
                  <a:lnTo>
                    <a:pt x="822" y="773"/>
                  </a:lnTo>
                  <a:lnTo>
                    <a:pt x="825" y="777"/>
                  </a:lnTo>
                  <a:lnTo>
                    <a:pt x="827" y="783"/>
                  </a:lnTo>
                  <a:lnTo>
                    <a:pt x="829" y="788"/>
                  </a:lnTo>
                  <a:lnTo>
                    <a:pt x="828" y="795"/>
                  </a:lnTo>
                  <a:lnTo>
                    <a:pt x="827" y="803"/>
                  </a:lnTo>
                  <a:lnTo>
                    <a:pt x="823" y="811"/>
                  </a:lnTo>
                  <a:lnTo>
                    <a:pt x="794" y="815"/>
                  </a:lnTo>
                  <a:lnTo>
                    <a:pt x="763" y="818"/>
                  </a:lnTo>
                  <a:lnTo>
                    <a:pt x="729" y="819"/>
                  </a:lnTo>
                  <a:lnTo>
                    <a:pt x="694" y="820"/>
                  </a:lnTo>
                  <a:lnTo>
                    <a:pt x="659" y="819"/>
                  </a:lnTo>
                  <a:lnTo>
                    <a:pt x="624" y="818"/>
                  </a:lnTo>
                  <a:lnTo>
                    <a:pt x="589" y="815"/>
                  </a:lnTo>
                  <a:lnTo>
                    <a:pt x="557" y="811"/>
                  </a:lnTo>
                  <a:lnTo>
                    <a:pt x="564" y="801"/>
                  </a:lnTo>
                  <a:lnTo>
                    <a:pt x="571" y="790"/>
                  </a:lnTo>
                  <a:lnTo>
                    <a:pt x="576" y="779"/>
                  </a:lnTo>
                  <a:lnTo>
                    <a:pt x="582" y="768"/>
                  </a:lnTo>
                  <a:lnTo>
                    <a:pt x="586" y="757"/>
                  </a:lnTo>
                  <a:lnTo>
                    <a:pt x="590" y="745"/>
                  </a:lnTo>
                  <a:lnTo>
                    <a:pt x="593" y="733"/>
                  </a:lnTo>
                  <a:lnTo>
                    <a:pt x="596" y="721"/>
                  </a:lnTo>
                  <a:lnTo>
                    <a:pt x="601" y="697"/>
                  </a:lnTo>
                  <a:lnTo>
                    <a:pt x="603" y="672"/>
                  </a:lnTo>
                  <a:lnTo>
                    <a:pt x="603" y="646"/>
                  </a:lnTo>
                  <a:lnTo>
                    <a:pt x="603" y="621"/>
                  </a:lnTo>
                  <a:lnTo>
                    <a:pt x="598" y="567"/>
                  </a:lnTo>
                  <a:lnTo>
                    <a:pt x="594" y="515"/>
                  </a:lnTo>
                  <a:lnTo>
                    <a:pt x="592" y="489"/>
                  </a:lnTo>
                  <a:lnTo>
                    <a:pt x="591" y="463"/>
                  </a:lnTo>
                  <a:lnTo>
                    <a:pt x="591" y="437"/>
                  </a:lnTo>
                  <a:lnTo>
                    <a:pt x="593" y="411"/>
                  </a:lnTo>
                  <a:lnTo>
                    <a:pt x="569" y="411"/>
                  </a:lnTo>
                  <a:lnTo>
                    <a:pt x="399" y="787"/>
                  </a:lnTo>
                  <a:lnTo>
                    <a:pt x="389" y="786"/>
                  </a:lnTo>
                  <a:lnTo>
                    <a:pt x="380" y="785"/>
                  </a:lnTo>
                  <a:lnTo>
                    <a:pt x="372" y="783"/>
                  </a:lnTo>
                  <a:lnTo>
                    <a:pt x="364" y="781"/>
                  </a:lnTo>
                  <a:lnTo>
                    <a:pt x="356" y="777"/>
                  </a:lnTo>
                  <a:lnTo>
                    <a:pt x="350" y="773"/>
                  </a:lnTo>
                  <a:lnTo>
                    <a:pt x="343" y="768"/>
                  </a:lnTo>
                  <a:lnTo>
                    <a:pt x="338" y="763"/>
                  </a:lnTo>
                  <a:lnTo>
                    <a:pt x="332" y="757"/>
                  </a:lnTo>
                  <a:lnTo>
                    <a:pt x="327" y="750"/>
                  </a:lnTo>
                  <a:lnTo>
                    <a:pt x="323" y="744"/>
                  </a:lnTo>
                  <a:lnTo>
                    <a:pt x="319" y="736"/>
                  </a:lnTo>
                  <a:lnTo>
                    <a:pt x="311" y="721"/>
                  </a:lnTo>
                  <a:lnTo>
                    <a:pt x="304" y="705"/>
                  </a:lnTo>
                  <a:lnTo>
                    <a:pt x="293" y="670"/>
                  </a:lnTo>
                  <a:lnTo>
                    <a:pt x="281" y="634"/>
                  </a:lnTo>
                  <a:lnTo>
                    <a:pt x="276" y="616"/>
                  </a:lnTo>
                  <a:lnTo>
                    <a:pt x="269" y="599"/>
                  </a:lnTo>
                  <a:lnTo>
                    <a:pt x="262" y="583"/>
                  </a:lnTo>
                  <a:lnTo>
                    <a:pt x="254" y="568"/>
                  </a:lnTo>
                  <a:lnTo>
                    <a:pt x="182" y="411"/>
                  </a:lnTo>
                  <a:lnTo>
                    <a:pt x="172" y="456"/>
                  </a:lnTo>
                  <a:lnTo>
                    <a:pt x="162" y="504"/>
                  </a:lnTo>
                  <a:lnTo>
                    <a:pt x="158" y="530"/>
                  </a:lnTo>
                  <a:lnTo>
                    <a:pt x="155" y="555"/>
                  </a:lnTo>
                  <a:lnTo>
                    <a:pt x="152" y="582"/>
                  </a:lnTo>
                  <a:lnTo>
                    <a:pt x="152" y="609"/>
                  </a:lnTo>
                  <a:lnTo>
                    <a:pt x="152" y="621"/>
                  </a:lnTo>
                  <a:lnTo>
                    <a:pt x="152" y="634"/>
                  </a:lnTo>
                  <a:lnTo>
                    <a:pt x="154" y="647"/>
                  </a:lnTo>
                  <a:lnTo>
                    <a:pt x="155" y="660"/>
                  </a:lnTo>
                  <a:lnTo>
                    <a:pt x="158" y="672"/>
                  </a:lnTo>
                  <a:lnTo>
                    <a:pt x="160" y="684"/>
                  </a:lnTo>
                  <a:lnTo>
                    <a:pt x="164" y="696"/>
                  </a:lnTo>
                  <a:lnTo>
                    <a:pt x="168" y="707"/>
                  </a:lnTo>
                  <a:lnTo>
                    <a:pt x="173" y="719"/>
                  </a:lnTo>
                  <a:lnTo>
                    <a:pt x="179" y="730"/>
                  </a:lnTo>
                  <a:lnTo>
                    <a:pt x="185" y="740"/>
                  </a:lnTo>
                  <a:lnTo>
                    <a:pt x="192" y="750"/>
                  </a:lnTo>
                  <a:lnTo>
                    <a:pt x="200" y="761"/>
                  </a:lnTo>
                  <a:lnTo>
                    <a:pt x="209" y="770"/>
                  </a:lnTo>
                  <a:lnTo>
                    <a:pt x="219" y="779"/>
                  </a:lnTo>
                  <a:lnTo>
                    <a:pt x="230" y="787"/>
                  </a:lnTo>
                  <a:lnTo>
                    <a:pt x="226" y="791"/>
                  </a:lnTo>
                  <a:lnTo>
                    <a:pt x="222" y="795"/>
                  </a:lnTo>
                  <a:lnTo>
                    <a:pt x="218" y="798"/>
                  </a:lnTo>
                  <a:lnTo>
                    <a:pt x="214" y="801"/>
                  </a:lnTo>
                  <a:lnTo>
                    <a:pt x="204" y="806"/>
                  </a:lnTo>
                  <a:lnTo>
                    <a:pt x="193" y="809"/>
                  </a:lnTo>
                  <a:lnTo>
                    <a:pt x="181" y="811"/>
                  </a:lnTo>
                  <a:lnTo>
                    <a:pt x="169" y="812"/>
                  </a:lnTo>
                  <a:lnTo>
                    <a:pt x="156" y="813"/>
                  </a:lnTo>
                  <a:lnTo>
                    <a:pt x="143" y="812"/>
                  </a:lnTo>
                  <a:lnTo>
                    <a:pt x="114" y="811"/>
                  </a:lnTo>
                  <a:lnTo>
                    <a:pt x="87" y="809"/>
                  </a:lnTo>
                  <a:lnTo>
                    <a:pt x="73" y="808"/>
                  </a:lnTo>
                  <a:lnTo>
                    <a:pt x="60" y="808"/>
                  </a:lnTo>
                  <a:lnTo>
                    <a:pt x="48" y="809"/>
                  </a:lnTo>
                  <a:lnTo>
                    <a:pt x="36" y="811"/>
                  </a:lnTo>
                  <a:lnTo>
                    <a:pt x="31" y="808"/>
                  </a:lnTo>
                  <a:lnTo>
                    <a:pt x="27" y="804"/>
                  </a:lnTo>
                  <a:lnTo>
                    <a:pt x="23" y="801"/>
                  </a:lnTo>
                  <a:lnTo>
                    <a:pt x="21" y="797"/>
                  </a:lnTo>
                  <a:lnTo>
                    <a:pt x="19" y="793"/>
                  </a:lnTo>
                  <a:lnTo>
                    <a:pt x="17" y="790"/>
                  </a:lnTo>
                  <a:lnTo>
                    <a:pt x="17" y="786"/>
                  </a:lnTo>
                  <a:lnTo>
                    <a:pt x="17" y="782"/>
                  </a:lnTo>
                  <a:lnTo>
                    <a:pt x="18" y="774"/>
                  </a:lnTo>
                  <a:lnTo>
                    <a:pt x="21" y="766"/>
                  </a:lnTo>
                  <a:lnTo>
                    <a:pt x="26" y="758"/>
                  </a:lnTo>
                  <a:lnTo>
                    <a:pt x="32" y="748"/>
                  </a:lnTo>
                  <a:lnTo>
                    <a:pt x="45" y="731"/>
                  </a:lnTo>
                  <a:lnTo>
                    <a:pt x="58" y="714"/>
                  </a:lnTo>
                  <a:lnTo>
                    <a:pt x="64" y="705"/>
                  </a:lnTo>
                  <a:lnTo>
                    <a:pt x="68" y="696"/>
                  </a:lnTo>
                  <a:lnTo>
                    <a:pt x="71" y="687"/>
                  </a:lnTo>
                  <a:lnTo>
                    <a:pt x="72" y="678"/>
                  </a:lnTo>
                  <a:lnTo>
                    <a:pt x="71" y="641"/>
                  </a:lnTo>
                  <a:lnTo>
                    <a:pt x="71" y="605"/>
                  </a:lnTo>
                  <a:lnTo>
                    <a:pt x="72" y="567"/>
                  </a:lnTo>
                  <a:lnTo>
                    <a:pt x="74" y="531"/>
                  </a:lnTo>
                  <a:lnTo>
                    <a:pt x="80" y="457"/>
                  </a:lnTo>
                  <a:lnTo>
                    <a:pt x="86" y="383"/>
                  </a:lnTo>
                  <a:lnTo>
                    <a:pt x="88" y="346"/>
                  </a:lnTo>
                  <a:lnTo>
                    <a:pt x="90" y="310"/>
                  </a:lnTo>
                  <a:lnTo>
                    <a:pt x="91" y="274"/>
                  </a:lnTo>
                  <a:lnTo>
                    <a:pt x="91" y="237"/>
                  </a:lnTo>
                  <a:lnTo>
                    <a:pt x="89" y="201"/>
                  </a:lnTo>
                  <a:lnTo>
                    <a:pt x="86" y="166"/>
                  </a:lnTo>
                  <a:lnTo>
                    <a:pt x="83" y="149"/>
                  </a:lnTo>
                  <a:lnTo>
                    <a:pt x="80" y="132"/>
                  </a:lnTo>
                  <a:lnTo>
                    <a:pt x="77" y="114"/>
                  </a:lnTo>
                  <a:lnTo>
                    <a:pt x="72" y="97"/>
                  </a:lnTo>
                  <a:lnTo>
                    <a:pt x="0" y="36"/>
                  </a:lnTo>
                  <a:lnTo>
                    <a:pt x="3" y="31"/>
                  </a:lnTo>
                  <a:lnTo>
                    <a:pt x="6" y="26"/>
                  </a:lnTo>
                  <a:lnTo>
                    <a:pt x="9" y="22"/>
                  </a:lnTo>
                  <a:lnTo>
                    <a:pt x="13" y="18"/>
                  </a:lnTo>
                  <a:lnTo>
                    <a:pt x="17" y="15"/>
                  </a:lnTo>
                  <a:lnTo>
                    <a:pt x="22" y="12"/>
                  </a:lnTo>
                  <a:lnTo>
                    <a:pt x="27" y="9"/>
                  </a:lnTo>
                  <a:lnTo>
                    <a:pt x="32" y="7"/>
                  </a:lnTo>
                  <a:lnTo>
                    <a:pt x="43" y="4"/>
                  </a:lnTo>
                  <a:lnTo>
                    <a:pt x="56" y="2"/>
                  </a:lnTo>
                  <a:lnTo>
                    <a:pt x="69" y="2"/>
                  </a:lnTo>
                  <a:lnTo>
                    <a:pt x="83" y="2"/>
                  </a:lnTo>
                  <a:lnTo>
                    <a:pt x="112" y="4"/>
                  </a:lnTo>
                  <a:lnTo>
                    <a:pt x="142" y="8"/>
                  </a:lnTo>
                  <a:lnTo>
                    <a:pt x="169" y="11"/>
                  </a:lnTo>
                  <a:lnTo>
                    <a:pt x="194" y="12"/>
                  </a:lnTo>
                  <a:lnTo>
                    <a:pt x="211" y="40"/>
                  </a:lnTo>
                  <a:lnTo>
                    <a:pt x="227" y="68"/>
                  </a:lnTo>
                  <a:lnTo>
                    <a:pt x="241" y="98"/>
                  </a:lnTo>
                  <a:lnTo>
                    <a:pt x="254" y="127"/>
                  </a:lnTo>
                  <a:lnTo>
                    <a:pt x="267" y="157"/>
                  </a:lnTo>
                  <a:lnTo>
                    <a:pt x="278" y="188"/>
                  </a:lnTo>
                  <a:lnTo>
                    <a:pt x="290" y="218"/>
                  </a:lnTo>
                  <a:lnTo>
                    <a:pt x="301" y="249"/>
                  </a:lnTo>
                  <a:lnTo>
                    <a:pt x="323" y="312"/>
                  </a:lnTo>
                  <a:lnTo>
                    <a:pt x="345" y="374"/>
                  </a:lnTo>
                  <a:lnTo>
                    <a:pt x="357" y="405"/>
                  </a:lnTo>
                  <a:lnTo>
                    <a:pt x="370" y="437"/>
                  </a:lnTo>
                  <a:lnTo>
                    <a:pt x="384" y="467"/>
                  </a:lnTo>
                  <a:lnTo>
                    <a:pt x="399" y="496"/>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35"/>
            <p:cNvSpPr>
              <a:spLocks noEditPoints="1"/>
            </p:cNvSpPr>
            <p:nvPr/>
          </p:nvSpPr>
          <p:spPr bwMode="auto">
            <a:xfrm>
              <a:off x="1256" y="2150"/>
              <a:ext cx="208" cy="76"/>
            </a:xfrm>
            <a:custGeom>
              <a:avLst/>
              <a:gdLst/>
              <a:ahLst/>
              <a:cxnLst>
                <a:cxn ang="0">
                  <a:pos x="291" y="98"/>
                </a:cxn>
                <a:cxn ang="0">
                  <a:pos x="361" y="235"/>
                </a:cxn>
                <a:cxn ang="0">
                  <a:pos x="453" y="219"/>
                </a:cxn>
                <a:cxn ang="0">
                  <a:pos x="436" y="36"/>
                </a:cxn>
                <a:cxn ang="0">
                  <a:pos x="753" y="16"/>
                </a:cxn>
                <a:cxn ang="0">
                  <a:pos x="871" y="45"/>
                </a:cxn>
                <a:cxn ang="0">
                  <a:pos x="842" y="123"/>
                </a:cxn>
                <a:cxn ang="0">
                  <a:pos x="932" y="279"/>
                </a:cxn>
                <a:cxn ang="0">
                  <a:pos x="1018" y="188"/>
                </a:cxn>
                <a:cxn ang="0">
                  <a:pos x="1013" y="25"/>
                </a:cxn>
                <a:cxn ang="0">
                  <a:pos x="1285" y="26"/>
                </a:cxn>
                <a:cxn ang="0">
                  <a:pos x="1374" y="61"/>
                </a:cxn>
                <a:cxn ang="0">
                  <a:pos x="1364" y="254"/>
                </a:cxn>
                <a:cxn ang="0">
                  <a:pos x="1494" y="500"/>
                </a:cxn>
                <a:cxn ang="0">
                  <a:pos x="1611" y="244"/>
                </a:cxn>
                <a:cxn ang="0">
                  <a:pos x="1588" y="91"/>
                </a:cxn>
                <a:cxn ang="0">
                  <a:pos x="2245" y="45"/>
                </a:cxn>
                <a:cxn ang="0">
                  <a:pos x="2201" y="110"/>
                </a:cxn>
                <a:cxn ang="0">
                  <a:pos x="2241" y="760"/>
                </a:cxn>
                <a:cxn ang="0">
                  <a:pos x="2288" y="823"/>
                </a:cxn>
                <a:cxn ang="0">
                  <a:pos x="1768" y="835"/>
                </a:cxn>
                <a:cxn ang="0">
                  <a:pos x="1758" y="789"/>
                </a:cxn>
                <a:cxn ang="0">
                  <a:pos x="1790" y="637"/>
                </a:cxn>
                <a:cxn ang="0">
                  <a:pos x="1785" y="214"/>
                </a:cxn>
                <a:cxn ang="0">
                  <a:pos x="1710" y="197"/>
                </a:cxn>
                <a:cxn ang="0">
                  <a:pos x="1538" y="662"/>
                </a:cxn>
                <a:cxn ang="0">
                  <a:pos x="1418" y="821"/>
                </a:cxn>
                <a:cxn ang="0">
                  <a:pos x="1364" y="739"/>
                </a:cxn>
                <a:cxn ang="0">
                  <a:pos x="1244" y="389"/>
                </a:cxn>
                <a:cxn ang="0">
                  <a:pos x="1102" y="212"/>
                </a:cxn>
                <a:cxn ang="0">
                  <a:pos x="1054" y="481"/>
                </a:cxn>
                <a:cxn ang="0">
                  <a:pos x="1232" y="744"/>
                </a:cxn>
                <a:cxn ang="0">
                  <a:pos x="1222" y="828"/>
                </a:cxn>
                <a:cxn ang="0">
                  <a:pos x="1008" y="825"/>
                </a:cxn>
                <a:cxn ang="0">
                  <a:pos x="971" y="779"/>
                </a:cxn>
                <a:cxn ang="0">
                  <a:pos x="982" y="676"/>
                </a:cxn>
                <a:cxn ang="0">
                  <a:pos x="884" y="544"/>
                </a:cxn>
                <a:cxn ang="0">
                  <a:pos x="763" y="690"/>
                </a:cxn>
                <a:cxn ang="0">
                  <a:pos x="782" y="751"/>
                </a:cxn>
                <a:cxn ang="0">
                  <a:pos x="847" y="800"/>
                </a:cxn>
                <a:cxn ang="0">
                  <a:pos x="414" y="801"/>
                </a:cxn>
                <a:cxn ang="0">
                  <a:pos x="439" y="719"/>
                </a:cxn>
                <a:cxn ang="0">
                  <a:pos x="316" y="563"/>
                </a:cxn>
                <a:cxn ang="0">
                  <a:pos x="220" y="693"/>
                </a:cxn>
                <a:cxn ang="0">
                  <a:pos x="277" y="776"/>
                </a:cxn>
                <a:cxn ang="0">
                  <a:pos x="192" y="832"/>
                </a:cxn>
                <a:cxn ang="0">
                  <a:pos x="11" y="788"/>
                </a:cxn>
                <a:cxn ang="0">
                  <a:pos x="112" y="694"/>
                </a:cxn>
                <a:cxn ang="0">
                  <a:pos x="164" y="227"/>
                </a:cxn>
                <a:cxn ang="0">
                  <a:pos x="18" y="28"/>
                </a:cxn>
                <a:cxn ang="0">
                  <a:pos x="154" y="9"/>
                </a:cxn>
                <a:cxn ang="0">
                  <a:pos x="271" y="3"/>
                </a:cxn>
                <a:cxn ang="0">
                  <a:pos x="1967" y="134"/>
                </a:cxn>
                <a:cxn ang="0">
                  <a:pos x="1956" y="524"/>
                </a:cxn>
                <a:cxn ang="0">
                  <a:pos x="1989" y="734"/>
                </a:cxn>
                <a:cxn ang="0">
                  <a:pos x="2020" y="113"/>
                </a:cxn>
                <a:cxn ang="0">
                  <a:pos x="590" y="182"/>
                </a:cxn>
                <a:cxn ang="0">
                  <a:pos x="483" y="328"/>
                </a:cxn>
                <a:cxn ang="0">
                  <a:pos x="631" y="674"/>
                </a:cxn>
                <a:cxn ang="0">
                  <a:pos x="715" y="606"/>
                </a:cxn>
                <a:cxn ang="0">
                  <a:pos x="808" y="461"/>
                </a:cxn>
                <a:cxn ang="0">
                  <a:pos x="751" y="311"/>
                </a:cxn>
              </a:cxnLst>
              <a:rect l="0" t="0" r="r" b="b"/>
              <a:pathLst>
                <a:path w="2293" h="838">
                  <a:moveTo>
                    <a:pt x="327" y="24"/>
                  </a:moveTo>
                  <a:lnTo>
                    <a:pt x="319" y="32"/>
                  </a:lnTo>
                  <a:lnTo>
                    <a:pt x="311" y="40"/>
                  </a:lnTo>
                  <a:lnTo>
                    <a:pt x="305" y="48"/>
                  </a:lnTo>
                  <a:lnTo>
                    <a:pt x="300" y="56"/>
                  </a:lnTo>
                  <a:lnTo>
                    <a:pt x="297" y="65"/>
                  </a:lnTo>
                  <a:lnTo>
                    <a:pt x="294" y="74"/>
                  </a:lnTo>
                  <a:lnTo>
                    <a:pt x="292" y="82"/>
                  </a:lnTo>
                  <a:lnTo>
                    <a:pt x="291" y="90"/>
                  </a:lnTo>
                  <a:lnTo>
                    <a:pt x="291" y="98"/>
                  </a:lnTo>
                  <a:lnTo>
                    <a:pt x="291" y="107"/>
                  </a:lnTo>
                  <a:lnTo>
                    <a:pt x="292" y="115"/>
                  </a:lnTo>
                  <a:lnTo>
                    <a:pt x="294" y="123"/>
                  </a:lnTo>
                  <a:lnTo>
                    <a:pt x="300" y="140"/>
                  </a:lnTo>
                  <a:lnTo>
                    <a:pt x="308" y="156"/>
                  </a:lnTo>
                  <a:lnTo>
                    <a:pt x="317" y="172"/>
                  </a:lnTo>
                  <a:lnTo>
                    <a:pt x="327" y="188"/>
                  </a:lnTo>
                  <a:lnTo>
                    <a:pt x="338" y="204"/>
                  </a:lnTo>
                  <a:lnTo>
                    <a:pt x="349" y="220"/>
                  </a:lnTo>
                  <a:lnTo>
                    <a:pt x="361" y="235"/>
                  </a:lnTo>
                  <a:lnTo>
                    <a:pt x="371" y="251"/>
                  </a:lnTo>
                  <a:lnTo>
                    <a:pt x="380" y="265"/>
                  </a:lnTo>
                  <a:lnTo>
                    <a:pt x="388" y="279"/>
                  </a:lnTo>
                  <a:lnTo>
                    <a:pt x="399" y="272"/>
                  </a:lnTo>
                  <a:lnTo>
                    <a:pt x="410" y="264"/>
                  </a:lnTo>
                  <a:lnTo>
                    <a:pt x="419" y="256"/>
                  </a:lnTo>
                  <a:lnTo>
                    <a:pt x="429" y="248"/>
                  </a:lnTo>
                  <a:lnTo>
                    <a:pt x="437" y="239"/>
                  </a:lnTo>
                  <a:lnTo>
                    <a:pt x="446" y="228"/>
                  </a:lnTo>
                  <a:lnTo>
                    <a:pt x="453" y="219"/>
                  </a:lnTo>
                  <a:lnTo>
                    <a:pt x="460" y="209"/>
                  </a:lnTo>
                  <a:lnTo>
                    <a:pt x="467" y="198"/>
                  </a:lnTo>
                  <a:lnTo>
                    <a:pt x="473" y="188"/>
                  </a:lnTo>
                  <a:lnTo>
                    <a:pt x="478" y="177"/>
                  </a:lnTo>
                  <a:lnTo>
                    <a:pt x="483" y="166"/>
                  </a:lnTo>
                  <a:lnTo>
                    <a:pt x="487" y="155"/>
                  </a:lnTo>
                  <a:lnTo>
                    <a:pt x="491" y="144"/>
                  </a:lnTo>
                  <a:lnTo>
                    <a:pt x="494" y="133"/>
                  </a:lnTo>
                  <a:lnTo>
                    <a:pt x="496" y="122"/>
                  </a:lnTo>
                  <a:lnTo>
                    <a:pt x="436" y="36"/>
                  </a:lnTo>
                  <a:lnTo>
                    <a:pt x="457" y="30"/>
                  </a:lnTo>
                  <a:lnTo>
                    <a:pt x="480" y="25"/>
                  </a:lnTo>
                  <a:lnTo>
                    <a:pt x="504" y="22"/>
                  </a:lnTo>
                  <a:lnTo>
                    <a:pt x="530" y="19"/>
                  </a:lnTo>
                  <a:lnTo>
                    <a:pt x="556" y="17"/>
                  </a:lnTo>
                  <a:lnTo>
                    <a:pt x="583" y="16"/>
                  </a:lnTo>
                  <a:lnTo>
                    <a:pt x="611" y="15"/>
                  </a:lnTo>
                  <a:lnTo>
                    <a:pt x="639" y="15"/>
                  </a:lnTo>
                  <a:lnTo>
                    <a:pt x="696" y="16"/>
                  </a:lnTo>
                  <a:lnTo>
                    <a:pt x="753" y="16"/>
                  </a:lnTo>
                  <a:lnTo>
                    <a:pt x="780" y="16"/>
                  </a:lnTo>
                  <a:lnTo>
                    <a:pt x="808" y="15"/>
                  </a:lnTo>
                  <a:lnTo>
                    <a:pt x="835" y="14"/>
                  </a:lnTo>
                  <a:lnTo>
                    <a:pt x="860" y="12"/>
                  </a:lnTo>
                  <a:lnTo>
                    <a:pt x="868" y="19"/>
                  </a:lnTo>
                  <a:lnTo>
                    <a:pt x="872" y="25"/>
                  </a:lnTo>
                  <a:lnTo>
                    <a:pt x="875" y="30"/>
                  </a:lnTo>
                  <a:lnTo>
                    <a:pt x="875" y="36"/>
                  </a:lnTo>
                  <a:lnTo>
                    <a:pt x="873" y="41"/>
                  </a:lnTo>
                  <a:lnTo>
                    <a:pt x="871" y="45"/>
                  </a:lnTo>
                  <a:lnTo>
                    <a:pt x="866" y="50"/>
                  </a:lnTo>
                  <a:lnTo>
                    <a:pt x="862" y="54"/>
                  </a:lnTo>
                  <a:lnTo>
                    <a:pt x="851" y="64"/>
                  </a:lnTo>
                  <a:lnTo>
                    <a:pt x="842" y="74"/>
                  </a:lnTo>
                  <a:lnTo>
                    <a:pt x="838" y="79"/>
                  </a:lnTo>
                  <a:lnTo>
                    <a:pt x="836" y="85"/>
                  </a:lnTo>
                  <a:lnTo>
                    <a:pt x="835" y="91"/>
                  </a:lnTo>
                  <a:lnTo>
                    <a:pt x="836" y="97"/>
                  </a:lnTo>
                  <a:lnTo>
                    <a:pt x="839" y="111"/>
                  </a:lnTo>
                  <a:lnTo>
                    <a:pt x="842" y="123"/>
                  </a:lnTo>
                  <a:lnTo>
                    <a:pt x="846" y="136"/>
                  </a:lnTo>
                  <a:lnTo>
                    <a:pt x="851" y="148"/>
                  </a:lnTo>
                  <a:lnTo>
                    <a:pt x="856" y="159"/>
                  </a:lnTo>
                  <a:lnTo>
                    <a:pt x="862" y="170"/>
                  </a:lnTo>
                  <a:lnTo>
                    <a:pt x="869" y="181"/>
                  </a:lnTo>
                  <a:lnTo>
                    <a:pt x="875" y="192"/>
                  </a:lnTo>
                  <a:lnTo>
                    <a:pt x="889" y="213"/>
                  </a:lnTo>
                  <a:lnTo>
                    <a:pt x="904" y="234"/>
                  </a:lnTo>
                  <a:lnTo>
                    <a:pt x="918" y="257"/>
                  </a:lnTo>
                  <a:lnTo>
                    <a:pt x="932" y="279"/>
                  </a:lnTo>
                  <a:lnTo>
                    <a:pt x="943" y="272"/>
                  </a:lnTo>
                  <a:lnTo>
                    <a:pt x="954" y="264"/>
                  </a:lnTo>
                  <a:lnTo>
                    <a:pt x="964" y="256"/>
                  </a:lnTo>
                  <a:lnTo>
                    <a:pt x="973" y="248"/>
                  </a:lnTo>
                  <a:lnTo>
                    <a:pt x="983" y="239"/>
                  </a:lnTo>
                  <a:lnTo>
                    <a:pt x="991" y="228"/>
                  </a:lnTo>
                  <a:lnTo>
                    <a:pt x="998" y="219"/>
                  </a:lnTo>
                  <a:lnTo>
                    <a:pt x="1005" y="209"/>
                  </a:lnTo>
                  <a:lnTo>
                    <a:pt x="1012" y="198"/>
                  </a:lnTo>
                  <a:lnTo>
                    <a:pt x="1018" y="188"/>
                  </a:lnTo>
                  <a:lnTo>
                    <a:pt x="1023" y="177"/>
                  </a:lnTo>
                  <a:lnTo>
                    <a:pt x="1028" y="166"/>
                  </a:lnTo>
                  <a:lnTo>
                    <a:pt x="1032" y="155"/>
                  </a:lnTo>
                  <a:lnTo>
                    <a:pt x="1036" y="144"/>
                  </a:lnTo>
                  <a:lnTo>
                    <a:pt x="1039" y="133"/>
                  </a:lnTo>
                  <a:lnTo>
                    <a:pt x="1042" y="122"/>
                  </a:lnTo>
                  <a:lnTo>
                    <a:pt x="981" y="36"/>
                  </a:lnTo>
                  <a:lnTo>
                    <a:pt x="992" y="32"/>
                  </a:lnTo>
                  <a:lnTo>
                    <a:pt x="1002" y="28"/>
                  </a:lnTo>
                  <a:lnTo>
                    <a:pt x="1013" y="25"/>
                  </a:lnTo>
                  <a:lnTo>
                    <a:pt x="1024" y="23"/>
                  </a:lnTo>
                  <a:lnTo>
                    <a:pt x="1046" y="18"/>
                  </a:lnTo>
                  <a:lnTo>
                    <a:pt x="1068" y="16"/>
                  </a:lnTo>
                  <a:lnTo>
                    <a:pt x="1092" y="15"/>
                  </a:lnTo>
                  <a:lnTo>
                    <a:pt x="1115" y="15"/>
                  </a:lnTo>
                  <a:lnTo>
                    <a:pt x="1140" y="15"/>
                  </a:lnTo>
                  <a:lnTo>
                    <a:pt x="1164" y="17"/>
                  </a:lnTo>
                  <a:lnTo>
                    <a:pt x="1213" y="21"/>
                  </a:lnTo>
                  <a:lnTo>
                    <a:pt x="1261" y="25"/>
                  </a:lnTo>
                  <a:lnTo>
                    <a:pt x="1285" y="26"/>
                  </a:lnTo>
                  <a:lnTo>
                    <a:pt x="1310" y="26"/>
                  </a:lnTo>
                  <a:lnTo>
                    <a:pt x="1333" y="26"/>
                  </a:lnTo>
                  <a:lnTo>
                    <a:pt x="1356" y="24"/>
                  </a:lnTo>
                  <a:lnTo>
                    <a:pt x="1364" y="29"/>
                  </a:lnTo>
                  <a:lnTo>
                    <a:pt x="1370" y="34"/>
                  </a:lnTo>
                  <a:lnTo>
                    <a:pt x="1374" y="39"/>
                  </a:lnTo>
                  <a:lnTo>
                    <a:pt x="1376" y="44"/>
                  </a:lnTo>
                  <a:lnTo>
                    <a:pt x="1377" y="50"/>
                  </a:lnTo>
                  <a:lnTo>
                    <a:pt x="1376" y="55"/>
                  </a:lnTo>
                  <a:lnTo>
                    <a:pt x="1374" y="61"/>
                  </a:lnTo>
                  <a:lnTo>
                    <a:pt x="1371" y="66"/>
                  </a:lnTo>
                  <a:lnTo>
                    <a:pt x="1363" y="79"/>
                  </a:lnTo>
                  <a:lnTo>
                    <a:pt x="1353" y="90"/>
                  </a:lnTo>
                  <a:lnTo>
                    <a:pt x="1342" y="100"/>
                  </a:lnTo>
                  <a:lnTo>
                    <a:pt x="1332" y="110"/>
                  </a:lnTo>
                  <a:lnTo>
                    <a:pt x="1337" y="139"/>
                  </a:lnTo>
                  <a:lnTo>
                    <a:pt x="1343" y="168"/>
                  </a:lnTo>
                  <a:lnTo>
                    <a:pt x="1349" y="196"/>
                  </a:lnTo>
                  <a:lnTo>
                    <a:pt x="1356" y="224"/>
                  </a:lnTo>
                  <a:lnTo>
                    <a:pt x="1364" y="254"/>
                  </a:lnTo>
                  <a:lnTo>
                    <a:pt x="1373" y="281"/>
                  </a:lnTo>
                  <a:lnTo>
                    <a:pt x="1381" y="309"/>
                  </a:lnTo>
                  <a:lnTo>
                    <a:pt x="1391" y="336"/>
                  </a:lnTo>
                  <a:lnTo>
                    <a:pt x="1411" y="390"/>
                  </a:lnTo>
                  <a:lnTo>
                    <a:pt x="1432" y="443"/>
                  </a:lnTo>
                  <a:lnTo>
                    <a:pt x="1455" y="494"/>
                  </a:lnTo>
                  <a:lnTo>
                    <a:pt x="1477" y="544"/>
                  </a:lnTo>
                  <a:lnTo>
                    <a:pt x="1482" y="530"/>
                  </a:lnTo>
                  <a:lnTo>
                    <a:pt x="1488" y="515"/>
                  </a:lnTo>
                  <a:lnTo>
                    <a:pt x="1494" y="500"/>
                  </a:lnTo>
                  <a:lnTo>
                    <a:pt x="1501" y="484"/>
                  </a:lnTo>
                  <a:lnTo>
                    <a:pt x="1516" y="453"/>
                  </a:lnTo>
                  <a:lnTo>
                    <a:pt x="1533" y="422"/>
                  </a:lnTo>
                  <a:lnTo>
                    <a:pt x="1549" y="389"/>
                  </a:lnTo>
                  <a:lnTo>
                    <a:pt x="1566" y="357"/>
                  </a:lnTo>
                  <a:lnTo>
                    <a:pt x="1581" y="325"/>
                  </a:lnTo>
                  <a:lnTo>
                    <a:pt x="1595" y="292"/>
                  </a:lnTo>
                  <a:lnTo>
                    <a:pt x="1602" y="276"/>
                  </a:lnTo>
                  <a:lnTo>
                    <a:pt x="1607" y="260"/>
                  </a:lnTo>
                  <a:lnTo>
                    <a:pt x="1611" y="244"/>
                  </a:lnTo>
                  <a:lnTo>
                    <a:pt x="1614" y="228"/>
                  </a:lnTo>
                  <a:lnTo>
                    <a:pt x="1617" y="212"/>
                  </a:lnTo>
                  <a:lnTo>
                    <a:pt x="1618" y="196"/>
                  </a:lnTo>
                  <a:lnTo>
                    <a:pt x="1618" y="181"/>
                  </a:lnTo>
                  <a:lnTo>
                    <a:pt x="1617" y="165"/>
                  </a:lnTo>
                  <a:lnTo>
                    <a:pt x="1615" y="150"/>
                  </a:lnTo>
                  <a:lnTo>
                    <a:pt x="1611" y="135"/>
                  </a:lnTo>
                  <a:lnTo>
                    <a:pt x="1605" y="120"/>
                  </a:lnTo>
                  <a:lnTo>
                    <a:pt x="1598" y="106"/>
                  </a:lnTo>
                  <a:lnTo>
                    <a:pt x="1588" y="91"/>
                  </a:lnTo>
                  <a:lnTo>
                    <a:pt x="1577" y="77"/>
                  </a:lnTo>
                  <a:lnTo>
                    <a:pt x="1564" y="62"/>
                  </a:lnTo>
                  <a:lnTo>
                    <a:pt x="1550" y="48"/>
                  </a:lnTo>
                  <a:lnTo>
                    <a:pt x="1586" y="12"/>
                  </a:lnTo>
                  <a:lnTo>
                    <a:pt x="2228" y="24"/>
                  </a:lnTo>
                  <a:lnTo>
                    <a:pt x="2233" y="29"/>
                  </a:lnTo>
                  <a:lnTo>
                    <a:pt x="2237" y="33"/>
                  </a:lnTo>
                  <a:lnTo>
                    <a:pt x="2241" y="37"/>
                  </a:lnTo>
                  <a:lnTo>
                    <a:pt x="2243" y="41"/>
                  </a:lnTo>
                  <a:lnTo>
                    <a:pt x="2245" y="45"/>
                  </a:lnTo>
                  <a:lnTo>
                    <a:pt x="2246" y="48"/>
                  </a:lnTo>
                  <a:lnTo>
                    <a:pt x="2246" y="52"/>
                  </a:lnTo>
                  <a:lnTo>
                    <a:pt x="2246" y="55"/>
                  </a:lnTo>
                  <a:lnTo>
                    <a:pt x="2244" y="61"/>
                  </a:lnTo>
                  <a:lnTo>
                    <a:pt x="2241" y="67"/>
                  </a:lnTo>
                  <a:lnTo>
                    <a:pt x="2235" y="74"/>
                  </a:lnTo>
                  <a:lnTo>
                    <a:pt x="2230" y="79"/>
                  </a:lnTo>
                  <a:lnTo>
                    <a:pt x="2217" y="91"/>
                  </a:lnTo>
                  <a:lnTo>
                    <a:pt x="2205" y="103"/>
                  </a:lnTo>
                  <a:lnTo>
                    <a:pt x="2201" y="110"/>
                  </a:lnTo>
                  <a:lnTo>
                    <a:pt x="2200" y="117"/>
                  </a:lnTo>
                  <a:lnTo>
                    <a:pt x="2199" y="121"/>
                  </a:lnTo>
                  <a:lnTo>
                    <a:pt x="2200" y="125"/>
                  </a:lnTo>
                  <a:lnTo>
                    <a:pt x="2201" y="129"/>
                  </a:lnTo>
                  <a:lnTo>
                    <a:pt x="2203" y="134"/>
                  </a:lnTo>
                  <a:lnTo>
                    <a:pt x="2215" y="739"/>
                  </a:lnTo>
                  <a:lnTo>
                    <a:pt x="2221" y="745"/>
                  </a:lnTo>
                  <a:lnTo>
                    <a:pt x="2227" y="751"/>
                  </a:lnTo>
                  <a:lnTo>
                    <a:pt x="2234" y="756"/>
                  </a:lnTo>
                  <a:lnTo>
                    <a:pt x="2241" y="760"/>
                  </a:lnTo>
                  <a:lnTo>
                    <a:pt x="2256" y="769"/>
                  </a:lnTo>
                  <a:lnTo>
                    <a:pt x="2270" y="776"/>
                  </a:lnTo>
                  <a:lnTo>
                    <a:pt x="2277" y="780"/>
                  </a:lnTo>
                  <a:lnTo>
                    <a:pt x="2282" y="785"/>
                  </a:lnTo>
                  <a:lnTo>
                    <a:pt x="2287" y="789"/>
                  </a:lnTo>
                  <a:lnTo>
                    <a:pt x="2290" y="795"/>
                  </a:lnTo>
                  <a:lnTo>
                    <a:pt x="2292" y="801"/>
                  </a:lnTo>
                  <a:lnTo>
                    <a:pt x="2293" y="807"/>
                  </a:lnTo>
                  <a:lnTo>
                    <a:pt x="2292" y="815"/>
                  </a:lnTo>
                  <a:lnTo>
                    <a:pt x="2288" y="823"/>
                  </a:lnTo>
                  <a:lnTo>
                    <a:pt x="2225" y="824"/>
                  </a:lnTo>
                  <a:lnTo>
                    <a:pt x="2159" y="827"/>
                  </a:lnTo>
                  <a:lnTo>
                    <a:pt x="2094" y="830"/>
                  </a:lnTo>
                  <a:lnTo>
                    <a:pt x="2028" y="834"/>
                  </a:lnTo>
                  <a:lnTo>
                    <a:pt x="1962" y="837"/>
                  </a:lnTo>
                  <a:lnTo>
                    <a:pt x="1896" y="838"/>
                  </a:lnTo>
                  <a:lnTo>
                    <a:pt x="1864" y="838"/>
                  </a:lnTo>
                  <a:lnTo>
                    <a:pt x="1832" y="838"/>
                  </a:lnTo>
                  <a:lnTo>
                    <a:pt x="1800" y="837"/>
                  </a:lnTo>
                  <a:lnTo>
                    <a:pt x="1768" y="835"/>
                  </a:lnTo>
                  <a:lnTo>
                    <a:pt x="1764" y="831"/>
                  </a:lnTo>
                  <a:lnTo>
                    <a:pt x="1761" y="826"/>
                  </a:lnTo>
                  <a:lnTo>
                    <a:pt x="1758" y="822"/>
                  </a:lnTo>
                  <a:lnTo>
                    <a:pt x="1756" y="818"/>
                  </a:lnTo>
                  <a:lnTo>
                    <a:pt x="1754" y="814"/>
                  </a:lnTo>
                  <a:lnTo>
                    <a:pt x="1753" y="810"/>
                  </a:lnTo>
                  <a:lnTo>
                    <a:pt x="1753" y="807"/>
                  </a:lnTo>
                  <a:lnTo>
                    <a:pt x="1753" y="803"/>
                  </a:lnTo>
                  <a:lnTo>
                    <a:pt x="1755" y="796"/>
                  </a:lnTo>
                  <a:lnTo>
                    <a:pt x="1758" y="789"/>
                  </a:lnTo>
                  <a:lnTo>
                    <a:pt x="1762" y="782"/>
                  </a:lnTo>
                  <a:lnTo>
                    <a:pt x="1767" y="775"/>
                  </a:lnTo>
                  <a:lnTo>
                    <a:pt x="1777" y="761"/>
                  </a:lnTo>
                  <a:lnTo>
                    <a:pt x="1787" y="747"/>
                  </a:lnTo>
                  <a:lnTo>
                    <a:pt x="1790" y="740"/>
                  </a:lnTo>
                  <a:lnTo>
                    <a:pt x="1793" y="732"/>
                  </a:lnTo>
                  <a:lnTo>
                    <a:pt x="1793" y="723"/>
                  </a:lnTo>
                  <a:lnTo>
                    <a:pt x="1792" y="714"/>
                  </a:lnTo>
                  <a:lnTo>
                    <a:pt x="1791" y="675"/>
                  </a:lnTo>
                  <a:lnTo>
                    <a:pt x="1790" y="637"/>
                  </a:lnTo>
                  <a:lnTo>
                    <a:pt x="1790" y="598"/>
                  </a:lnTo>
                  <a:lnTo>
                    <a:pt x="1792" y="558"/>
                  </a:lnTo>
                  <a:lnTo>
                    <a:pt x="1794" y="480"/>
                  </a:lnTo>
                  <a:lnTo>
                    <a:pt x="1797" y="403"/>
                  </a:lnTo>
                  <a:lnTo>
                    <a:pt x="1797" y="364"/>
                  </a:lnTo>
                  <a:lnTo>
                    <a:pt x="1796" y="326"/>
                  </a:lnTo>
                  <a:lnTo>
                    <a:pt x="1794" y="289"/>
                  </a:lnTo>
                  <a:lnTo>
                    <a:pt x="1790" y="252"/>
                  </a:lnTo>
                  <a:lnTo>
                    <a:pt x="1788" y="233"/>
                  </a:lnTo>
                  <a:lnTo>
                    <a:pt x="1785" y="214"/>
                  </a:lnTo>
                  <a:lnTo>
                    <a:pt x="1782" y="197"/>
                  </a:lnTo>
                  <a:lnTo>
                    <a:pt x="1778" y="179"/>
                  </a:lnTo>
                  <a:lnTo>
                    <a:pt x="1773" y="161"/>
                  </a:lnTo>
                  <a:lnTo>
                    <a:pt x="1768" y="144"/>
                  </a:lnTo>
                  <a:lnTo>
                    <a:pt x="1762" y="127"/>
                  </a:lnTo>
                  <a:lnTo>
                    <a:pt x="1756" y="110"/>
                  </a:lnTo>
                  <a:lnTo>
                    <a:pt x="1743" y="131"/>
                  </a:lnTo>
                  <a:lnTo>
                    <a:pt x="1731" y="153"/>
                  </a:lnTo>
                  <a:lnTo>
                    <a:pt x="1720" y="175"/>
                  </a:lnTo>
                  <a:lnTo>
                    <a:pt x="1710" y="197"/>
                  </a:lnTo>
                  <a:lnTo>
                    <a:pt x="1690" y="243"/>
                  </a:lnTo>
                  <a:lnTo>
                    <a:pt x="1671" y="289"/>
                  </a:lnTo>
                  <a:lnTo>
                    <a:pt x="1653" y="336"/>
                  </a:lnTo>
                  <a:lnTo>
                    <a:pt x="1637" y="382"/>
                  </a:lnTo>
                  <a:lnTo>
                    <a:pt x="1621" y="430"/>
                  </a:lnTo>
                  <a:lnTo>
                    <a:pt x="1605" y="477"/>
                  </a:lnTo>
                  <a:lnTo>
                    <a:pt x="1588" y="524"/>
                  </a:lnTo>
                  <a:lnTo>
                    <a:pt x="1572" y="571"/>
                  </a:lnTo>
                  <a:lnTo>
                    <a:pt x="1555" y="617"/>
                  </a:lnTo>
                  <a:lnTo>
                    <a:pt x="1538" y="662"/>
                  </a:lnTo>
                  <a:lnTo>
                    <a:pt x="1519" y="707"/>
                  </a:lnTo>
                  <a:lnTo>
                    <a:pt x="1499" y="751"/>
                  </a:lnTo>
                  <a:lnTo>
                    <a:pt x="1488" y="773"/>
                  </a:lnTo>
                  <a:lnTo>
                    <a:pt x="1477" y="794"/>
                  </a:lnTo>
                  <a:lnTo>
                    <a:pt x="1466" y="815"/>
                  </a:lnTo>
                  <a:lnTo>
                    <a:pt x="1453" y="835"/>
                  </a:lnTo>
                  <a:lnTo>
                    <a:pt x="1444" y="833"/>
                  </a:lnTo>
                  <a:lnTo>
                    <a:pt x="1434" y="829"/>
                  </a:lnTo>
                  <a:lnTo>
                    <a:pt x="1425" y="826"/>
                  </a:lnTo>
                  <a:lnTo>
                    <a:pt x="1418" y="821"/>
                  </a:lnTo>
                  <a:lnTo>
                    <a:pt x="1411" y="817"/>
                  </a:lnTo>
                  <a:lnTo>
                    <a:pt x="1404" y="811"/>
                  </a:lnTo>
                  <a:lnTo>
                    <a:pt x="1398" y="806"/>
                  </a:lnTo>
                  <a:lnTo>
                    <a:pt x="1393" y="799"/>
                  </a:lnTo>
                  <a:lnTo>
                    <a:pt x="1388" y="793"/>
                  </a:lnTo>
                  <a:lnTo>
                    <a:pt x="1383" y="786"/>
                  </a:lnTo>
                  <a:lnTo>
                    <a:pt x="1379" y="779"/>
                  </a:lnTo>
                  <a:lnTo>
                    <a:pt x="1376" y="771"/>
                  </a:lnTo>
                  <a:lnTo>
                    <a:pt x="1369" y="755"/>
                  </a:lnTo>
                  <a:lnTo>
                    <a:pt x="1364" y="739"/>
                  </a:lnTo>
                  <a:lnTo>
                    <a:pt x="1355" y="703"/>
                  </a:lnTo>
                  <a:lnTo>
                    <a:pt x="1346" y="668"/>
                  </a:lnTo>
                  <a:lnTo>
                    <a:pt x="1341" y="651"/>
                  </a:lnTo>
                  <a:lnTo>
                    <a:pt x="1335" y="635"/>
                  </a:lnTo>
                  <a:lnTo>
                    <a:pt x="1328" y="620"/>
                  </a:lnTo>
                  <a:lnTo>
                    <a:pt x="1320" y="606"/>
                  </a:lnTo>
                  <a:lnTo>
                    <a:pt x="1302" y="551"/>
                  </a:lnTo>
                  <a:lnTo>
                    <a:pt x="1283" y="497"/>
                  </a:lnTo>
                  <a:lnTo>
                    <a:pt x="1264" y="443"/>
                  </a:lnTo>
                  <a:lnTo>
                    <a:pt x="1244" y="389"/>
                  </a:lnTo>
                  <a:lnTo>
                    <a:pt x="1223" y="336"/>
                  </a:lnTo>
                  <a:lnTo>
                    <a:pt x="1201" y="284"/>
                  </a:lnTo>
                  <a:lnTo>
                    <a:pt x="1189" y="258"/>
                  </a:lnTo>
                  <a:lnTo>
                    <a:pt x="1177" y="232"/>
                  </a:lnTo>
                  <a:lnTo>
                    <a:pt x="1164" y="207"/>
                  </a:lnTo>
                  <a:lnTo>
                    <a:pt x="1151" y="182"/>
                  </a:lnTo>
                  <a:lnTo>
                    <a:pt x="1138" y="187"/>
                  </a:lnTo>
                  <a:lnTo>
                    <a:pt x="1124" y="194"/>
                  </a:lnTo>
                  <a:lnTo>
                    <a:pt x="1113" y="202"/>
                  </a:lnTo>
                  <a:lnTo>
                    <a:pt x="1102" y="212"/>
                  </a:lnTo>
                  <a:lnTo>
                    <a:pt x="1092" y="222"/>
                  </a:lnTo>
                  <a:lnTo>
                    <a:pt x="1082" y="233"/>
                  </a:lnTo>
                  <a:lnTo>
                    <a:pt x="1073" y="247"/>
                  </a:lnTo>
                  <a:lnTo>
                    <a:pt x="1064" y="259"/>
                  </a:lnTo>
                  <a:lnTo>
                    <a:pt x="1048" y="286"/>
                  </a:lnTo>
                  <a:lnTo>
                    <a:pt x="1033" y="313"/>
                  </a:lnTo>
                  <a:lnTo>
                    <a:pt x="1019" y="339"/>
                  </a:lnTo>
                  <a:lnTo>
                    <a:pt x="1006" y="363"/>
                  </a:lnTo>
                  <a:lnTo>
                    <a:pt x="1029" y="423"/>
                  </a:lnTo>
                  <a:lnTo>
                    <a:pt x="1054" y="481"/>
                  </a:lnTo>
                  <a:lnTo>
                    <a:pt x="1067" y="509"/>
                  </a:lnTo>
                  <a:lnTo>
                    <a:pt x="1081" y="537"/>
                  </a:lnTo>
                  <a:lnTo>
                    <a:pt x="1096" y="565"/>
                  </a:lnTo>
                  <a:lnTo>
                    <a:pt x="1112" y="594"/>
                  </a:lnTo>
                  <a:lnTo>
                    <a:pt x="1129" y="620"/>
                  </a:lnTo>
                  <a:lnTo>
                    <a:pt x="1148" y="646"/>
                  </a:lnTo>
                  <a:lnTo>
                    <a:pt x="1167" y="672"/>
                  </a:lnTo>
                  <a:lnTo>
                    <a:pt x="1187" y="697"/>
                  </a:lnTo>
                  <a:lnTo>
                    <a:pt x="1209" y="720"/>
                  </a:lnTo>
                  <a:lnTo>
                    <a:pt x="1232" y="744"/>
                  </a:lnTo>
                  <a:lnTo>
                    <a:pt x="1257" y="766"/>
                  </a:lnTo>
                  <a:lnTo>
                    <a:pt x="1283" y="787"/>
                  </a:lnTo>
                  <a:lnTo>
                    <a:pt x="1277" y="794"/>
                  </a:lnTo>
                  <a:lnTo>
                    <a:pt x="1271" y="801"/>
                  </a:lnTo>
                  <a:lnTo>
                    <a:pt x="1264" y="807"/>
                  </a:lnTo>
                  <a:lnTo>
                    <a:pt x="1256" y="813"/>
                  </a:lnTo>
                  <a:lnTo>
                    <a:pt x="1248" y="817"/>
                  </a:lnTo>
                  <a:lnTo>
                    <a:pt x="1240" y="822"/>
                  </a:lnTo>
                  <a:lnTo>
                    <a:pt x="1231" y="825"/>
                  </a:lnTo>
                  <a:lnTo>
                    <a:pt x="1222" y="828"/>
                  </a:lnTo>
                  <a:lnTo>
                    <a:pt x="1213" y="831"/>
                  </a:lnTo>
                  <a:lnTo>
                    <a:pt x="1203" y="833"/>
                  </a:lnTo>
                  <a:lnTo>
                    <a:pt x="1193" y="834"/>
                  </a:lnTo>
                  <a:lnTo>
                    <a:pt x="1183" y="835"/>
                  </a:lnTo>
                  <a:lnTo>
                    <a:pt x="1162" y="837"/>
                  </a:lnTo>
                  <a:lnTo>
                    <a:pt x="1140" y="837"/>
                  </a:lnTo>
                  <a:lnTo>
                    <a:pt x="1095" y="834"/>
                  </a:lnTo>
                  <a:lnTo>
                    <a:pt x="1050" y="829"/>
                  </a:lnTo>
                  <a:lnTo>
                    <a:pt x="1029" y="827"/>
                  </a:lnTo>
                  <a:lnTo>
                    <a:pt x="1008" y="825"/>
                  </a:lnTo>
                  <a:lnTo>
                    <a:pt x="988" y="824"/>
                  </a:lnTo>
                  <a:lnTo>
                    <a:pt x="968" y="823"/>
                  </a:lnTo>
                  <a:lnTo>
                    <a:pt x="963" y="817"/>
                  </a:lnTo>
                  <a:lnTo>
                    <a:pt x="960" y="811"/>
                  </a:lnTo>
                  <a:lnTo>
                    <a:pt x="958" y="805"/>
                  </a:lnTo>
                  <a:lnTo>
                    <a:pt x="959" y="800"/>
                  </a:lnTo>
                  <a:lnTo>
                    <a:pt x="960" y="794"/>
                  </a:lnTo>
                  <a:lnTo>
                    <a:pt x="963" y="789"/>
                  </a:lnTo>
                  <a:lnTo>
                    <a:pt x="967" y="784"/>
                  </a:lnTo>
                  <a:lnTo>
                    <a:pt x="971" y="779"/>
                  </a:lnTo>
                  <a:lnTo>
                    <a:pt x="982" y="769"/>
                  </a:lnTo>
                  <a:lnTo>
                    <a:pt x="990" y="757"/>
                  </a:lnTo>
                  <a:lnTo>
                    <a:pt x="993" y="751"/>
                  </a:lnTo>
                  <a:lnTo>
                    <a:pt x="994" y="743"/>
                  </a:lnTo>
                  <a:lnTo>
                    <a:pt x="995" y="735"/>
                  </a:lnTo>
                  <a:lnTo>
                    <a:pt x="993" y="726"/>
                  </a:lnTo>
                  <a:lnTo>
                    <a:pt x="993" y="713"/>
                  </a:lnTo>
                  <a:lnTo>
                    <a:pt x="990" y="700"/>
                  </a:lnTo>
                  <a:lnTo>
                    <a:pt x="987" y="688"/>
                  </a:lnTo>
                  <a:lnTo>
                    <a:pt x="982" y="676"/>
                  </a:lnTo>
                  <a:lnTo>
                    <a:pt x="975" y="664"/>
                  </a:lnTo>
                  <a:lnTo>
                    <a:pt x="968" y="653"/>
                  </a:lnTo>
                  <a:lnTo>
                    <a:pt x="960" y="642"/>
                  </a:lnTo>
                  <a:lnTo>
                    <a:pt x="952" y="631"/>
                  </a:lnTo>
                  <a:lnTo>
                    <a:pt x="934" y="610"/>
                  </a:lnTo>
                  <a:lnTo>
                    <a:pt x="916" y="589"/>
                  </a:lnTo>
                  <a:lnTo>
                    <a:pt x="908" y="578"/>
                  </a:lnTo>
                  <a:lnTo>
                    <a:pt x="899" y="568"/>
                  </a:lnTo>
                  <a:lnTo>
                    <a:pt x="891" y="556"/>
                  </a:lnTo>
                  <a:lnTo>
                    <a:pt x="884" y="544"/>
                  </a:lnTo>
                  <a:lnTo>
                    <a:pt x="875" y="549"/>
                  </a:lnTo>
                  <a:lnTo>
                    <a:pt x="866" y="556"/>
                  </a:lnTo>
                  <a:lnTo>
                    <a:pt x="857" y="563"/>
                  </a:lnTo>
                  <a:lnTo>
                    <a:pt x="849" y="571"/>
                  </a:lnTo>
                  <a:lnTo>
                    <a:pt x="831" y="589"/>
                  </a:lnTo>
                  <a:lnTo>
                    <a:pt x="814" y="609"/>
                  </a:lnTo>
                  <a:lnTo>
                    <a:pt x="799" y="629"/>
                  </a:lnTo>
                  <a:lnTo>
                    <a:pt x="785" y="650"/>
                  </a:lnTo>
                  <a:lnTo>
                    <a:pt x="773" y="671"/>
                  </a:lnTo>
                  <a:lnTo>
                    <a:pt x="763" y="690"/>
                  </a:lnTo>
                  <a:lnTo>
                    <a:pt x="761" y="697"/>
                  </a:lnTo>
                  <a:lnTo>
                    <a:pt x="760" y="704"/>
                  </a:lnTo>
                  <a:lnTo>
                    <a:pt x="760" y="711"/>
                  </a:lnTo>
                  <a:lnTo>
                    <a:pt x="760" y="717"/>
                  </a:lnTo>
                  <a:lnTo>
                    <a:pt x="761" y="722"/>
                  </a:lnTo>
                  <a:lnTo>
                    <a:pt x="763" y="727"/>
                  </a:lnTo>
                  <a:lnTo>
                    <a:pt x="765" y="733"/>
                  </a:lnTo>
                  <a:lnTo>
                    <a:pt x="768" y="737"/>
                  </a:lnTo>
                  <a:lnTo>
                    <a:pt x="774" y="744"/>
                  </a:lnTo>
                  <a:lnTo>
                    <a:pt x="782" y="751"/>
                  </a:lnTo>
                  <a:lnTo>
                    <a:pt x="791" y="756"/>
                  </a:lnTo>
                  <a:lnTo>
                    <a:pt x="801" y="761"/>
                  </a:lnTo>
                  <a:lnTo>
                    <a:pt x="810" y="766"/>
                  </a:lnTo>
                  <a:lnTo>
                    <a:pt x="819" y="772"/>
                  </a:lnTo>
                  <a:lnTo>
                    <a:pt x="829" y="777"/>
                  </a:lnTo>
                  <a:lnTo>
                    <a:pt x="837" y="784"/>
                  </a:lnTo>
                  <a:lnTo>
                    <a:pt x="840" y="787"/>
                  </a:lnTo>
                  <a:lnTo>
                    <a:pt x="843" y="791"/>
                  </a:lnTo>
                  <a:lnTo>
                    <a:pt x="845" y="796"/>
                  </a:lnTo>
                  <a:lnTo>
                    <a:pt x="847" y="800"/>
                  </a:lnTo>
                  <a:lnTo>
                    <a:pt x="848" y="805"/>
                  </a:lnTo>
                  <a:lnTo>
                    <a:pt x="849" y="811"/>
                  </a:lnTo>
                  <a:lnTo>
                    <a:pt x="849" y="817"/>
                  </a:lnTo>
                  <a:lnTo>
                    <a:pt x="848" y="823"/>
                  </a:lnTo>
                  <a:lnTo>
                    <a:pt x="424" y="823"/>
                  </a:lnTo>
                  <a:lnTo>
                    <a:pt x="419" y="819"/>
                  </a:lnTo>
                  <a:lnTo>
                    <a:pt x="415" y="814"/>
                  </a:lnTo>
                  <a:lnTo>
                    <a:pt x="413" y="810"/>
                  </a:lnTo>
                  <a:lnTo>
                    <a:pt x="413" y="805"/>
                  </a:lnTo>
                  <a:lnTo>
                    <a:pt x="414" y="801"/>
                  </a:lnTo>
                  <a:lnTo>
                    <a:pt x="416" y="796"/>
                  </a:lnTo>
                  <a:lnTo>
                    <a:pt x="419" y="791"/>
                  </a:lnTo>
                  <a:lnTo>
                    <a:pt x="423" y="787"/>
                  </a:lnTo>
                  <a:lnTo>
                    <a:pt x="431" y="778"/>
                  </a:lnTo>
                  <a:lnTo>
                    <a:pt x="439" y="769"/>
                  </a:lnTo>
                  <a:lnTo>
                    <a:pt x="443" y="764"/>
                  </a:lnTo>
                  <a:lnTo>
                    <a:pt x="446" y="760"/>
                  </a:lnTo>
                  <a:lnTo>
                    <a:pt x="448" y="755"/>
                  </a:lnTo>
                  <a:lnTo>
                    <a:pt x="448" y="751"/>
                  </a:lnTo>
                  <a:lnTo>
                    <a:pt x="439" y="719"/>
                  </a:lnTo>
                  <a:lnTo>
                    <a:pt x="428" y="689"/>
                  </a:lnTo>
                  <a:lnTo>
                    <a:pt x="416" y="661"/>
                  </a:lnTo>
                  <a:lnTo>
                    <a:pt x="403" y="634"/>
                  </a:lnTo>
                  <a:lnTo>
                    <a:pt x="389" y="609"/>
                  </a:lnTo>
                  <a:lnTo>
                    <a:pt x="374" y="586"/>
                  </a:lnTo>
                  <a:lnTo>
                    <a:pt x="366" y="575"/>
                  </a:lnTo>
                  <a:lnTo>
                    <a:pt x="358" y="564"/>
                  </a:lnTo>
                  <a:lnTo>
                    <a:pt x="348" y="554"/>
                  </a:lnTo>
                  <a:lnTo>
                    <a:pt x="339" y="544"/>
                  </a:lnTo>
                  <a:lnTo>
                    <a:pt x="316" y="563"/>
                  </a:lnTo>
                  <a:lnTo>
                    <a:pt x="293" y="584"/>
                  </a:lnTo>
                  <a:lnTo>
                    <a:pt x="282" y="594"/>
                  </a:lnTo>
                  <a:lnTo>
                    <a:pt x="271" y="605"/>
                  </a:lnTo>
                  <a:lnTo>
                    <a:pt x="261" y="617"/>
                  </a:lnTo>
                  <a:lnTo>
                    <a:pt x="252" y="628"/>
                  </a:lnTo>
                  <a:lnTo>
                    <a:pt x="243" y="640"/>
                  </a:lnTo>
                  <a:lnTo>
                    <a:pt x="236" y="653"/>
                  </a:lnTo>
                  <a:lnTo>
                    <a:pt x="229" y="666"/>
                  </a:lnTo>
                  <a:lnTo>
                    <a:pt x="224" y="679"/>
                  </a:lnTo>
                  <a:lnTo>
                    <a:pt x="220" y="693"/>
                  </a:lnTo>
                  <a:lnTo>
                    <a:pt x="218" y="707"/>
                  </a:lnTo>
                  <a:lnTo>
                    <a:pt x="217" y="722"/>
                  </a:lnTo>
                  <a:lnTo>
                    <a:pt x="219" y="739"/>
                  </a:lnTo>
                  <a:lnTo>
                    <a:pt x="224" y="745"/>
                  </a:lnTo>
                  <a:lnTo>
                    <a:pt x="229" y="750"/>
                  </a:lnTo>
                  <a:lnTo>
                    <a:pt x="235" y="755"/>
                  </a:lnTo>
                  <a:lnTo>
                    <a:pt x="242" y="759"/>
                  </a:lnTo>
                  <a:lnTo>
                    <a:pt x="256" y="766"/>
                  </a:lnTo>
                  <a:lnTo>
                    <a:pt x="270" y="772"/>
                  </a:lnTo>
                  <a:lnTo>
                    <a:pt x="277" y="776"/>
                  </a:lnTo>
                  <a:lnTo>
                    <a:pt x="283" y="779"/>
                  </a:lnTo>
                  <a:lnTo>
                    <a:pt x="288" y="784"/>
                  </a:lnTo>
                  <a:lnTo>
                    <a:pt x="293" y="790"/>
                  </a:lnTo>
                  <a:lnTo>
                    <a:pt x="297" y="796"/>
                  </a:lnTo>
                  <a:lnTo>
                    <a:pt x="300" y="804"/>
                  </a:lnTo>
                  <a:lnTo>
                    <a:pt x="302" y="813"/>
                  </a:lnTo>
                  <a:lnTo>
                    <a:pt x="303" y="823"/>
                  </a:lnTo>
                  <a:lnTo>
                    <a:pt x="269" y="827"/>
                  </a:lnTo>
                  <a:lnTo>
                    <a:pt x="232" y="830"/>
                  </a:lnTo>
                  <a:lnTo>
                    <a:pt x="192" y="832"/>
                  </a:lnTo>
                  <a:lnTo>
                    <a:pt x="152" y="832"/>
                  </a:lnTo>
                  <a:lnTo>
                    <a:pt x="111" y="832"/>
                  </a:lnTo>
                  <a:lnTo>
                    <a:pt x="72" y="830"/>
                  </a:lnTo>
                  <a:lnTo>
                    <a:pt x="34" y="827"/>
                  </a:lnTo>
                  <a:lnTo>
                    <a:pt x="0" y="823"/>
                  </a:lnTo>
                  <a:lnTo>
                    <a:pt x="1" y="816"/>
                  </a:lnTo>
                  <a:lnTo>
                    <a:pt x="2" y="810"/>
                  </a:lnTo>
                  <a:lnTo>
                    <a:pt x="3" y="804"/>
                  </a:lnTo>
                  <a:lnTo>
                    <a:pt x="5" y="799"/>
                  </a:lnTo>
                  <a:lnTo>
                    <a:pt x="11" y="788"/>
                  </a:lnTo>
                  <a:lnTo>
                    <a:pt x="18" y="778"/>
                  </a:lnTo>
                  <a:lnTo>
                    <a:pt x="26" y="769"/>
                  </a:lnTo>
                  <a:lnTo>
                    <a:pt x="36" y="760"/>
                  </a:lnTo>
                  <a:lnTo>
                    <a:pt x="46" y="752"/>
                  </a:lnTo>
                  <a:lnTo>
                    <a:pt x="58" y="743"/>
                  </a:lnTo>
                  <a:lnTo>
                    <a:pt x="70" y="735"/>
                  </a:lnTo>
                  <a:lnTo>
                    <a:pt x="81" y="725"/>
                  </a:lnTo>
                  <a:lnTo>
                    <a:pt x="92" y="716"/>
                  </a:lnTo>
                  <a:lnTo>
                    <a:pt x="103" y="705"/>
                  </a:lnTo>
                  <a:lnTo>
                    <a:pt x="112" y="694"/>
                  </a:lnTo>
                  <a:lnTo>
                    <a:pt x="121" y="682"/>
                  </a:lnTo>
                  <a:lnTo>
                    <a:pt x="125" y="676"/>
                  </a:lnTo>
                  <a:lnTo>
                    <a:pt x="128" y="669"/>
                  </a:lnTo>
                  <a:lnTo>
                    <a:pt x="131" y="661"/>
                  </a:lnTo>
                  <a:lnTo>
                    <a:pt x="134" y="654"/>
                  </a:lnTo>
                  <a:lnTo>
                    <a:pt x="279" y="436"/>
                  </a:lnTo>
                  <a:lnTo>
                    <a:pt x="252" y="385"/>
                  </a:lnTo>
                  <a:lnTo>
                    <a:pt x="224" y="333"/>
                  </a:lnTo>
                  <a:lnTo>
                    <a:pt x="194" y="280"/>
                  </a:lnTo>
                  <a:lnTo>
                    <a:pt x="164" y="227"/>
                  </a:lnTo>
                  <a:lnTo>
                    <a:pt x="148" y="201"/>
                  </a:lnTo>
                  <a:lnTo>
                    <a:pt x="131" y="176"/>
                  </a:lnTo>
                  <a:lnTo>
                    <a:pt x="113" y="151"/>
                  </a:lnTo>
                  <a:lnTo>
                    <a:pt x="95" y="126"/>
                  </a:lnTo>
                  <a:lnTo>
                    <a:pt x="76" y="103"/>
                  </a:lnTo>
                  <a:lnTo>
                    <a:pt x="56" y="80"/>
                  </a:lnTo>
                  <a:lnTo>
                    <a:pt x="34" y="57"/>
                  </a:lnTo>
                  <a:lnTo>
                    <a:pt x="12" y="36"/>
                  </a:lnTo>
                  <a:lnTo>
                    <a:pt x="15" y="32"/>
                  </a:lnTo>
                  <a:lnTo>
                    <a:pt x="18" y="28"/>
                  </a:lnTo>
                  <a:lnTo>
                    <a:pt x="21" y="25"/>
                  </a:lnTo>
                  <a:lnTo>
                    <a:pt x="25" y="22"/>
                  </a:lnTo>
                  <a:lnTo>
                    <a:pt x="34" y="17"/>
                  </a:lnTo>
                  <a:lnTo>
                    <a:pt x="44" y="14"/>
                  </a:lnTo>
                  <a:lnTo>
                    <a:pt x="56" y="12"/>
                  </a:lnTo>
                  <a:lnTo>
                    <a:pt x="69" y="10"/>
                  </a:lnTo>
                  <a:lnTo>
                    <a:pt x="82" y="10"/>
                  </a:lnTo>
                  <a:lnTo>
                    <a:pt x="96" y="9"/>
                  </a:lnTo>
                  <a:lnTo>
                    <a:pt x="125" y="10"/>
                  </a:lnTo>
                  <a:lnTo>
                    <a:pt x="154" y="9"/>
                  </a:lnTo>
                  <a:lnTo>
                    <a:pt x="168" y="8"/>
                  </a:lnTo>
                  <a:lnTo>
                    <a:pt x="181" y="7"/>
                  </a:lnTo>
                  <a:lnTo>
                    <a:pt x="194" y="4"/>
                  </a:lnTo>
                  <a:lnTo>
                    <a:pt x="207" y="0"/>
                  </a:lnTo>
                  <a:lnTo>
                    <a:pt x="214" y="2"/>
                  </a:lnTo>
                  <a:lnTo>
                    <a:pt x="221" y="3"/>
                  </a:lnTo>
                  <a:lnTo>
                    <a:pt x="229" y="4"/>
                  </a:lnTo>
                  <a:lnTo>
                    <a:pt x="237" y="4"/>
                  </a:lnTo>
                  <a:lnTo>
                    <a:pt x="254" y="4"/>
                  </a:lnTo>
                  <a:lnTo>
                    <a:pt x="271" y="3"/>
                  </a:lnTo>
                  <a:lnTo>
                    <a:pt x="280" y="3"/>
                  </a:lnTo>
                  <a:lnTo>
                    <a:pt x="288" y="4"/>
                  </a:lnTo>
                  <a:lnTo>
                    <a:pt x="296" y="5"/>
                  </a:lnTo>
                  <a:lnTo>
                    <a:pt x="303" y="7"/>
                  </a:lnTo>
                  <a:lnTo>
                    <a:pt x="310" y="10"/>
                  </a:lnTo>
                  <a:lnTo>
                    <a:pt x="316" y="13"/>
                  </a:lnTo>
                  <a:lnTo>
                    <a:pt x="322" y="18"/>
                  </a:lnTo>
                  <a:lnTo>
                    <a:pt x="327" y="24"/>
                  </a:lnTo>
                  <a:close/>
                  <a:moveTo>
                    <a:pt x="1973" y="97"/>
                  </a:moveTo>
                  <a:lnTo>
                    <a:pt x="1967" y="134"/>
                  </a:lnTo>
                  <a:lnTo>
                    <a:pt x="1962" y="171"/>
                  </a:lnTo>
                  <a:lnTo>
                    <a:pt x="1958" y="209"/>
                  </a:lnTo>
                  <a:lnTo>
                    <a:pt x="1955" y="248"/>
                  </a:lnTo>
                  <a:lnTo>
                    <a:pt x="1953" y="287"/>
                  </a:lnTo>
                  <a:lnTo>
                    <a:pt x="1951" y="326"/>
                  </a:lnTo>
                  <a:lnTo>
                    <a:pt x="1951" y="366"/>
                  </a:lnTo>
                  <a:lnTo>
                    <a:pt x="1951" y="406"/>
                  </a:lnTo>
                  <a:lnTo>
                    <a:pt x="1952" y="446"/>
                  </a:lnTo>
                  <a:lnTo>
                    <a:pt x="1953" y="485"/>
                  </a:lnTo>
                  <a:lnTo>
                    <a:pt x="1956" y="524"/>
                  </a:lnTo>
                  <a:lnTo>
                    <a:pt x="1958" y="563"/>
                  </a:lnTo>
                  <a:lnTo>
                    <a:pt x="1965" y="640"/>
                  </a:lnTo>
                  <a:lnTo>
                    <a:pt x="1973" y="714"/>
                  </a:lnTo>
                  <a:lnTo>
                    <a:pt x="1974" y="718"/>
                  </a:lnTo>
                  <a:lnTo>
                    <a:pt x="1975" y="722"/>
                  </a:lnTo>
                  <a:lnTo>
                    <a:pt x="1977" y="725"/>
                  </a:lnTo>
                  <a:lnTo>
                    <a:pt x="1979" y="728"/>
                  </a:lnTo>
                  <a:lnTo>
                    <a:pt x="1982" y="730"/>
                  </a:lnTo>
                  <a:lnTo>
                    <a:pt x="1986" y="732"/>
                  </a:lnTo>
                  <a:lnTo>
                    <a:pt x="1989" y="734"/>
                  </a:lnTo>
                  <a:lnTo>
                    <a:pt x="1993" y="734"/>
                  </a:lnTo>
                  <a:lnTo>
                    <a:pt x="2001" y="735"/>
                  </a:lnTo>
                  <a:lnTo>
                    <a:pt x="2009" y="733"/>
                  </a:lnTo>
                  <a:lnTo>
                    <a:pt x="2016" y="730"/>
                  </a:lnTo>
                  <a:lnTo>
                    <a:pt x="2022" y="726"/>
                  </a:lnTo>
                  <a:lnTo>
                    <a:pt x="2046" y="182"/>
                  </a:lnTo>
                  <a:lnTo>
                    <a:pt x="2038" y="157"/>
                  </a:lnTo>
                  <a:lnTo>
                    <a:pt x="2028" y="126"/>
                  </a:lnTo>
                  <a:lnTo>
                    <a:pt x="2024" y="119"/>
                  </a:lnTo>
                  <a:lnTo>
                    <a:pt x="2020" y="113"/>
                  </a:lnTo>
                  <a:lnTo>
                    <a:pt x="2014" y="107"/>
                  </a:lnTo>
                  <a:lnTo>
                    <a:pt x="2008" y="102"/>
                  </a:lnTo>
                  <a:lnTo>
                    <a:pt x="2001" y="99"/>
                  </a:lnTo>
                  <a:lnTo>
                    <a:pt x="1993" y="97"/>
                  </a:lnTo>
                  <a:lnTo>
                    <a:pt x="1984" y="96"/>
                  </a:lnTo>
                  <a:lnTo>
                    <a:pt x="1973" y="97"/>
                  </a:lnTo>
                  <a:close/>
                  <a:moveTo>
                    <a:pt x="630" y="146"/>
                  </a:moveTo>
                  <a:lnTo>
                    <a:pt x="616" y="157"/>
                  </a:lnTo>
                  <a:lnTo>
                    <a:pt x="603" y="169"/>
                  </a:lnTo>
                  <a:lnTo>
                    <a:pt x="590" y="182"/>
                  </a:lnTo>
                  <a:lnTo>
                    <a:pt x="578" y="195"/>
                  </a:lnTo>
                  <a:lnTo>
                    <a:pt x="566" y="208"/>
                  </a:lnTo>
                  <a:lnTo>
                    <a:pt x="554" y="222"/>
                  </a:lnTo>
                  <a:lnTo>
                    <a:pt x="543" y="236"/>
                  </a:lnTo>
                  <a:lnTo>
                    <a:pt x="532" y="252"/>
                  </a:lnTo>
                  <a:lnTo>
                    <a:pt x="521" y="267"/>
                  </a:lnTo>
                  <a:lnTo>
                    <a:pt x="510" y="282"/>
                  </a:lnTo>
                  <a:lnTo>
                    <a:pt x="501" y="297"/>
                  </a:lnTo>
                  <a:lnTo>
                    <a:pt x="492" y="312"/>
                  </a:lnTo>
                  <a:lnTo>
                    <a:pt x="483" y="328"/>
                  </a:lnTo>
                  <a:lnTo>
                    <a:pt x="475" y="344"/>
                  </a:lnTo>
                  <a:lnTo>
                    <a:pt x="467" y="359"/>
                  </a:lnTo>
                  <a:lnTo>
                    <a:pt x="460" y="375"/>
                  </a:lnTo>
                  <a:lnTo>
                    <a:pt x="606" y="654"/>
                  </a:lnTo>
                  <a:lnTo>
                    <a:pt x="610" y="659"/>
                  </a:lnTo>
                  <a:lnTo>
                    <a:pt x="614" y="663"/>
                  </a:lnTo>
                  <a:lnTo>
                    <a:pt x="619" y="667"/>
                  </a:lnTo>
                  <a:lnTo>
                    <a:pt x="623" y="670"/>
                  </a:lnTo>
                  <a:lnTo>
                    <a:pt x="627" y="672"/>
                  </a:lnTo>
                  <a:lnTo>
                    <a:pt x="631" y="674"/>
                  </a:lnTo>
                  <a:lnTo>
                    <a:pt x="635" y="675"/>
                  </a:lnTo>
                  <a:lnTo>
                    <a:pt x="639" y="675"/>
                  </a:lnTo>
                  <a:lnTo>
                    <a:pt x="647" y="674"/>
                  </a:lnTo>
                  <a:lnTo>
                    <a:pt x="655" y="671"/>
                  </a:lnTo>
                  <a:lnTo>
                    <a:pt x="662" y="667"/>
                  </a:lnTo>
                  <a:lnTo>
                    <a:pt x="670" y="661"/>
                  </a:lnTo>
                  <a:lnTo>
                    <a:pt x="683" y="647"/>
                  </a:lnTo>
                  <a:lnTo>
                    <a:pt x="695" y="632"/>
                  </a:lnTo>
                  <a:lnTo>
                    <a:pt x="705" y="617"/>
                  </a:lnTo>
                  <a:lnTo>
                    <a:pt x="715" y="606"/>
                  </a:lnTo>
                  <a:lnTo>
                    <a:pt x="734" y="592"/>
                  </a:lnTo>
                  <a:lnTo>
                    <a:pt x="750" y="578"/>
                  </a:lnTo>
                  <a:lnTo>
                    <a:pt x="765" y="563"/>
                  </a:lnTo>
                  <a:lnTo>
                    <a:pt x="777" y="549"/>
                  </a:lnTo>
                  <a:lnTo>
                    <a:pt x="787" y="535"/>
                  </a:lnTo>
                  <a:lnTo>
                    <a:pt x="795" y="520"/>
                  </a:lnTo>
                  <a:lnTo>
                    <a:pt x="801" y="506"/>
                  </a:lnTo>
                  <a:lnTo>
                    <a:pt x="805" y="491"/>
                  </a:lnTo>
                  <a:lnTo>
                    <a:pt x="807" y="476"/>
                  </a:lnTo>
                  <a:lnTo>
                    <a:pt x="808" y="461"/>
                  </a:lnTo>
                  <a:lnTo>
                    <a:pt x="807" y="446"/>
                  </a:lnTo>
                  <a:lnTo>
                    <a:pt x="805" y="431"/>
                  </a:lnTo>
                  <a:lnTo>
                    <a:pt x="802" y="417"/>
                  </a:lnTo>
                  <a:lnTo>
                    <a:pt x="798" y="401"/>
                  </a:lnTo>
                  <a:lnTo>
                    <a:pt x="792" y="386"/>
                  </a:lnTo>
                  <a:lnTo>
                    <a:pt x="785" y="371"/>
                  </a:lnTo>
                  <a:lnTo>
                    <a:pt x="778" y="356"/>
                  </a:lnTo>
                  <a:lnTo>
                    <a:pt x="770" y="341"/>
                  </a:lnTo>
                  <a:lnTo>
                    <a:pt x="761" y="326"/>
                  </a:lnTo>
                  <a:lnTo>
                    <a:pt x="751" y="311"/>
                  </a:lnTo>
                  <a:lnTo>
                    <a:pt x="731" y="282"/>
                  </a:lnTo>
                  <a:lnTo>
                    <a:pt x="710" y="254"/>
                  </a:lnTo>
                  <a:lnTo>
                    <a:pt x="688" y="225"/>
                  </a:lnTo>
                  <a:lnTo>
                    <a:pt x="666" y="197"/>
                  </a:lnTo>
                  <a:lnTo>
                    <a:pt x="647" y="171"/>
                  </a:lnTo>
                  <a:lnTo>
                    <a:pt x="630" y="146"/>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36"/>
            <p:cNvSpPr>
              <a:spLocks noEditPoints="1"/>
            </p:cNvSpPr>
            <p:nvPr/>
          </p:nvSpPr>
          <p:spPr bwMode="auto">
            <a:xfrm>
              <a:off x="334" y="2201"/>
              <a:ext cx="339" cy="129"/>
            </a:xfrm>
            <a:custGeom>
              <a:avLst/>
              <a:gdLst/>
              <a:ahLst/>
              <a:cxnLst>
                <a:cxn ang="0">
                  <a:pos x="2397" y="204"/>
                </a:cxn>
                <a:cxn ang="0">
                  <a:pos x="2950" y="83"/>
                </a:cxn>
                <a:cxn ang="0">
                  <a:pos x="3740" y="46"/>
                </a:cxn>
                <a:cxn ang="0">
                  <a:pos x="3423" y="377"/>
                </a:cxn>
                <a:cxn ang="0">
                  <a:pos x="2880" y="519"/>
                </a:cxn>
                <a:cxn ang="0">
                  <a:pos x="2493" y="795"/>
                </a:cxn>
                <a:cxn ang="0">
                  <a:pos x="2735" y="999"/>
                </a:cxn>
                <a:cxn ang="0">
                  <a:pos x="2812" y="1139"/>
                </a:cxn>
                <a:cxn ang="0">
                  <a:pos x="2861" y="1233"/>
                </a:cxn>
                <a:cxn ang="0">
                  <a:pos x="2408" y="1273"/>
                </a:cxn>
                <a:cxn ang="0">
                  <a:pos x="2107" y="1410"/>
                </a:cxn>
                <a:cxn ang="0">
                  <a:pos x="1887" y="1428"/>
                </a:cxn>
                <a:cxn ang="0">
                  <a:pos x="1533" y="1326"/>
                </a:cxn>
                <a:cxn ang="0">
                  <a:pos x="1267" y="1286"/>
                </a:cxn>
                <a:cxn ang="0">
                  <a:pos x="1062" y="1288"/>
                </a:cxn>
                <a:cxn ang="0">
                  <a:pos x="1019" y="1133"/>
                </a:cxn>
                <a:cxn ang="0">
                  <a:pos x="1056" y="850"/>
                </a:cxn>
                <a:cxn ang="0">
                  <a:pos x="1175" y="811"/>
                </a:cxn>
                <a:cxn ang="0">
                  <a:pos x="1391" y="860"/>
                </a:cxn>
                <a:cxn ang="0">
                  <a:pos x="1266" y="630"/>
                </a:cxn>
                <a:cxn ang="0">
                  <a:pos x="1109" y="472"/>
                </a:cxn>
                <a:cxn ang="0">
                  <a:pos x="774" y="418"/>
                </a:cxn>
                <a:cxn ang="0">
                  <a:pos x="340" y="380"/>
                </a:cxn>
                <a:cxn ang="0">
                  <a:pos x="65" y="224"/>
                </a:cxn>
                <a:cxn ang="0">
                  <a:pos x="337" y="97"/>
                </a:cxn>
                <a:cxn ang="0">
                  <a:pos x="936" y="4"/>
                </a:cxn>
                <a:cxn ang="0">
                  <a:pos x="1409" y="64"/>
                </a:cxn>
                <a:cxn ang="0">
                  <a:pos x="1785" y="320"/>
                </a:cxn>
                <a:cxn ang="0">
                  <a:pos x="1341" y="203"/>
                </a:cxn>
                <a:cxn ang="0">
                  <a:pos x="1006" y="150"/>
                </a:cxn>
                <a:cxn ang="0">
                  <a:pos x="625" y="204"/>
                </a:cxn>
                <a:cxn ang="0">
                  <a:pos x="674" y="259"/>
                </a:cxn>
                <a:cxn ang="0">
                  <a:pos x="1009" y="270"/>
                </a:cxn>
                <a:cxn ang="0">
                  <a:pos x="1254" y="394"/>
                </a:cxn>
                <a:cxn ang="0">
                  <a:pos x="1552" y="718"/>
                </a:cxn>
                <a:cxn ang="0">
                  <a:pos x="1787" y="925"/>
                </a:cxn>
                <a:cxn ang="0">
                  <a:pos x="1651" y="1005"/>
                </a:cxn>
                <a:cxn ang="0">
                  <a:pos x="1297" y="1019"/>
                </a:cxn>
                <a:cxn ang="0">
                  <a:pos x="1168" y="1053"/>
                </a:cxn>
                <a:cxn ang="0">
                  <a:pos x="1206" y="1120"/>
                </a:cxn>
                <a:cxn ang="0">
                  <a:pos x="1460" y="1146"/>
                </a:cxn>
                <a:cxn ang="0">
                  <a:pos x="1877" y="1278"/>
                </a:cxn>
                <a:cxn ang="0">
                  <a:pos x="2128" y="1240"/>
                </a:cxn>
                <a:cxn ang="0">
                  <a:pos x="2453" y="1079"/>
                </a:cxn>
                <a:cxn ang="0">
                  <a:pos x="2512" y="998"/>
                </a:cxn>
                <a:cxn ang="0">
                  <a:pos x="2204" y="901"/>
                </a:cxn>
                <a:cxn ang="0">
                  <a:pos x="1796" y="535"/>
                </a:cxn>
                <a:cxn ang="0">
                  <a:pos x="1512" y="301"/>
                </a:cxn>
                <a:cxn ang="0">
                  <a:pos x="2132" y="630"/>
                </a:cxn>
                <a:cxn ang="0">
                  <a:pos x="2213" y="718"/>
                </a:cxn>
                <a:cxn ang="0">
                  <a:pos x="2322" y="726"/>
                </a:cxn>
                <a:cxn ang="0">
                  <a:pos x="2481" y="594"/>
                </a:cxn>
                <a:cxn ang="0">
                  <a:pos x="2711" y="419"/>
                </a:cxn>
                <a:cxn ang="0">
                  <a:pos x="3048" y="319"/>
                </a:cxn>
                <a:cxn ang="0">
                  <a:pos x="3377" y="215"/>
                </a:cxn>
                <a:cxn ang="0">
                  <a:pos x="2796" y="247"/>
                </a:cxn>
                <a:cxn ang="0">
                  <a:pos x="2420" y="363"/>
                </a:cxn>
              </a:cxnLst>
              <a:rect l="0" t="0" r="r" b="b"/>
              <a:pathLst>
                <a:path w="3740" h="1433">
                  <a:moveTo>
                    <a:pt x="1985" y="493"/>
                  </a:moveTo>
                  <a:lnTo>
                    <a:pt x="2025" y="449"/>
                  </a:lnTo>
                  <a:lnTo>
                    <a:pt x="2067" y="409"/>
                  </a:lnTo>
                  <a:lnTo>
                    <a:pt x="2110" y="372"/>
                  </a:lnTo>
                  <a:lnTo>
                    <a:pt x="2156" y="336"/>
                  </a:lnTo>
                  <a:lnTo>
                    <a:pt x="2201" y="305"/>
                  </a:lnTo>
                  <a:lnTo>
                    <a:pt x="2248" y="276"/>
                  </a:lnTo>
                  <a:lnTo>
                    <a:pt x="2298" y="250"/>
                  </a:lnTo>
                  <a:lnTo>
                    <a:pt x="2347" y="226"/>
                  </a:lnTo>
                  <a:lnTo>
                    <a:pt x="2397" y="204"/>
                  </a:lnTo>
                  <a:lnTo>
                    <a:pt x="2450" y="185"/>
                  </a:lnTo>
                  <a:lnTo>
                    <a:pt x="2502" y="166"/>
                  </a:lnTo>
                  <a:lnTo>
                    <a:pt x="2555" y="150"/>
                  </a:lnTo>
                  <a:lnTo>
                    <a:pt x="2610" y="137"/>
                  </a:lnTo>
                  <a:lnTo>
                    <a:pt x="2665" y="124"/>
                  </a:lnTo>
                  <a:lnTo>
                    <a:pt x="2721" y="114"/>
                  </a:lnTo>
                  <a:lnTo>
                    <a:pt x="2778" y="104"/>
                  </a:lnTo>
                  <a:lnTo>
                    <a:pt x="2834" y="96"/>
                  </a:lnTo>
                  <a:lnTo>
                    <a:pt x="2892" y="89"/>
                  </a:lnTo>
                  <a:lnTo>
                    <a:pt x="2950" y="83"/>
                  </a:lnTo>
                  <a:lnTo>
                    <a:pt x="3008" y="78"/>
                  </a:lnTo>
                  <a:lnTo>
                    <a:pt x="3126" y="69"/>
                  </a:lnTo>
                  <a:lnTo>
                    <a:pt x="3245" y="63"/>
                  </a:lnTo>
                  <a:lnTo>
                    <a:pt x="3362" y="57"/>
                  </a:lnTo>
                  <a:lnTo>
                    <a:pt x="3481" y="51"/>
                  </a:lnTo>
                  <a:lnTo>
                    <a:pt x="3541" y="47"/>
                  </a:lnTo>
                  <a:lnTo>
                    <a:pt x="3599" y="43"/>
                  </a:lnTo>
                  <a:lnTo>
                    <a:pt x="3657" y="39"/>
                  </a:lnTo>
                  <a:lnTo>
                    <a:pt x="3716" y="33"/>
                  </a:lnTo>
                  <a:lnTo>
                    <a:pt x="3740" y="46"/>
                  </a:lnTo>
                  <a:lnTo>
                    <a:pt x="3719" y="97"/>
                  </a:lnTo>
                  <a:lnTo>
                    <a:pt x="3696" y="144"/>
                  </a:lnTo>
                  <a:lnTo>
                    <a:pt x="3668" y="187"/>
                  </a:lnTo>
                  <a:lnTo>
                    <a:pt x="3640" y="224"/>
                  </a:lnTo>
                  <a:lnTo>
                    <a:pt x="3609" y="258"/>
                  </a:lnTo>
                  <a:lnTo>
                    <a:pt x="3575" y="287"/>
                  </a:lnTo>
                  <a:lnTo>
                    <a:pt x="3540" y="314"/>
                  </a:lnTo>
                  <a:lnTo>
                    <a:pt x="3502" y="337"/>
                  </a:lnTo>
                  <a:lnTo>
                    <a:pt x="3463" y="359"/>
                  </a:lnTo>
                  <a:lnTo>
                    <a:pt x="3423" y="377"/>
                  </a:lnTo>
                  <a:lnTo>
                    <a:pt x="3381" y="393"/>
                  </a:lnTo>
                  <a:lnTo>
                    <a:pt x="3337" y="407"/>
                  </a:lnTo>
                  <a:lnTo>
                    <a:pt x="3294" y="420"/>
                  </a:lnTo>
                  <a:lnTo>
                    <a:pt x="3249" y="431"/>
                  </a:lnTo>
                  <a:lnTo>
                    <a:pt x="3203" y="442"/>
                  </a:lnTo>
                  <a:lnTo>
                    <a:pt x="3157" y="452"/>
                  </a:lnTo>
                  <a:lnTo>
                    <a:pt x="3064" y="472"/>
                  </a:lnTo>
                  <a:lnTo>
                    <a:pt x="2972" y="493"/>
                  </a:lnTo>
                  <a:lnTo>
                    <a:pt x="2926" y="505"/>
                  </a:lnTo>
                  <a:lnTo>
                    <a:pt x="2880" y="519"/>
                  </a:lnTo>
                  <a:lnTo>
                    <a:pt x="2835" y="534"/>
                  </a:lnTo>
                  <a:lnTo>
                    <a:pt x="2792" y="551"/>
                  </a:lnTo>
                  <a:lnTo>
                    <a:pt x="2748" y="570"/>
                  </a:lnTo>
                  <a:lnTo>
                    <a:pt x="2707" y="592"/>
                  </a:lnTo>
                  <a:lnTo>
                    <a:pt x="2667" y="616"/>
                  </a:lnTo>
                  <a:lnTo>
                    <a:pt x="2629" y="644"/>
                  </a:lnTo>
                  <a:lnTo>
                    <a:pt x="2591" y="676"/>
                  </a:lnTo>
                  <a:lnTo>
                    <a:pt x="2556" y="712"/>
                  </a:lnTo>
                  <a:lnTo>
                    <a:pt x="2524" y="751"/>
                  </a:lnTo>
                  <a:lnTo>
                    <a:pt x="2493" y="795"/>
                  </a:lnTo>
                  <a:lnTo>
                    <a:pt x="2518" y="811"/>
                  </a:lnTo>
                  <a:lnTo>
                    <a:pt x="2544" y="828"/>
                  </a:lnTo>
                  <a:lnTo>
                    <a:pt x="2569" y="847"/>
                  </a:lnTo>
                  <a:lnTo>
                    <a:pt x="2595" y="866"/>
                  </a:lnTo>
                  <a:lnTo>
                    <a:pt x="2621" y="886"/>
                  </a:lnTo>
                  <a:lnTo>
                    <a:pt x="2646" y="907"/>
                  </a:lnTo>
                  <a:lnTo>
                    <a:pt x="2669" y="928"/>
                  </a:lnTo>
                  <a:lnTo>
                    <a:pt x="2693" y="951"/>
                  </a:lnTo>
                  <a:lnTo>
                    <a:pt x="2715" y="975"/>
                  </a:lnTo>
                  <a:lnTo>
                    <a:pt x="2735" y="999"/>
                  </a:lnTo>
                  <a:lnTo>
                    <a:pt x="2745" y="1013"/>
                  </a:lnTo>
                  <a:lnTo>
                    <a:pt x="2754" y="1026"/>
                  </a:lnTo>
                  <a:lnTo>
                    <a:pt x="2764" y="1039"/>
                  </a:lnTo>
                  <a:lnTo>
                    <a:pt x="2773" y="1053"/>
                  </a:lnTo>
                  <a:lnTo>
                    <a:pt x="2780" y="1066"/>
                  </a:lnTo>
                  <a:lnTo>
                    <a:pt x="2788" y="1080"/>
                  </a:lnTo>
                  <a:lnTo>
                    <a:pt x="2795" y="1095"/>
                  </a:lnTo>
                  <a:lnTo>
                    <a:pt x="2801" y="1109"/>
                  </a:lnTo>
                  <a:lnTo>
                    <a:pt x="2807" y="1124"/>
                  </a:lnTo>
                  <a:lnTo>
                    <a:pt x="2812" y="1139"/>
                  </a:lnTo>
                  <a:lnTo>
                    <a:pt x="2816" y="1154"/>
                  </a:lnTo>
                  <a:lnTo>
                    <a:pt x="2820" y="1170"/>
                  </a:lnTo>
                  <a:lnTo>
                    <a:pt x="2823" y="1178"/>
                  </a:lnTo>
                  <a:lnTo>
                    <a:pt x="2826" y="1184"/>
                  </a:lnTo>
                  <a:lnTo>
                    <a:pt x="2830" y="1190"/>
                  </a:lnTo>
                  <a:lnTo>
                    <a:pt x="2834" y="1196"/>
                  </a:lnTo>
                  <a:lnTo>
                    <a:pt x="2844" y="1208"/>
                  </a:lnTo>
                  <a:lnTo>
                    <a:pt x="2853" y="1221"/>
                  </a:lnTo>
                  <a:lnTo>
                    <a:pt x="2857" y="1227"/>
                  </a:lnTo>
                  <a:lnTo>
                    <a:pt x="2861" y="1233"/>
                  </a:lnTo>
                  <a:lnTo>
                    <a:pt x="2865" y="1240"/>
                  </a:lnTo>
                  <a:lnTo>
                    <a:pt x="2867" y="1247"/>
                  </a:lnTo>
                  <a:lnTo>
                    <a:pt x="2869" y="1254"/>
                  </a:lnTo>
                  <a:lnTo>
                    <a:pt x="2870" y="1262"/>
                  </a:lnTo>
                  <a:lnTo>
                    <a:pt x="2870" y="1270"/>
                  </a:lnTo>
                  <a:lnTo>
                    <a:pt x="2868" y="1279"/>
                  </a:lnTo>
                  <a:lnTo>
                    <a:pt x="2529" y="1219"/>
                  </a:lnTo>
                  <a:lnTo>
                    <a:pt x="2489" y="1236"/>
                  </a:lnTo>
                  <a:lnTo>
                    <a:pt x="2449" y="1254"/>
                  </a:lnTo>
                  <a:lnTo>
                    <a:pt x="2408" y="1273"/>
                  </a:lnTo>
                  <a:lnTo>
                    <a:pt x="2369" y="1293"/>
                  </a:lnTo>
                  <a:lnTo>
                    <a:pt x="2330" y="1313"/>
                  </a:lnTo>
                  <a:lnTo>
                    <a:pt x="2289" y="1333"/>
                  </a:lnTo>
                  <a:lnTo>
                    <a:pt x="2250" y="1354"/>
                  </a:lnTo>
                  <a:lnTo>
                    <a:pt x="2210" y="1372"/>
                  </a:lnTo>
                  <a:lnTo>
                    <a:pt x="2190" y="1380"/>
                  </a:lnTo>
                  <a:lnTo>
                    <a:pt x="2170" y="1389"/>
                  </a:lnTo>
                  <a:lnTo>
                    <a:pt x="2149" y="1396"/>
                  </a:lnTo>
                  <a:lnTo>
                    <a:pt x="2128" y="1403"/>
                  </a:lnTo>
                  <a:lnTo>
                    <a:pt x="2107" y="1410"/>
                  </a:lnTo>
                  <a:lnTo>
                    <a:pt x="2087" y="1415"/>
                  </a:lnTo>
                  <a:lnTo>
                    <a:pt x="2065" y="1420"/>
                  </a:lnTo>
                  <a:lnTo>
                    <a:pt x="2044" y="1425"/>
                  </a:lnTo>
                  <a:lnTo>
                    <a:pt x="2023" y="1428"/>
                  </a:lnTo>
                  <a:lnTo>
                    <a:pt x="2001" y="1431"/>
                  </a:lnTo>
                  <a:lnTo>
                    <a:pt x="1978" y="1432"/>
                  </a:lnTo>
                  <a:lnTo>
                    <a:pt x="1956" y="1433"/>
                  </a:lnTo>
                  <a:lnTo>
                    <a:pt x="1933" y="1433"/>
                  </a:lnTo>
                  <a:lnTo>
                    <a:pt x="1910" y="1431"/>
                  </a:lnTo>
                  <a:lnTo>
                    <a:pt x="1887" y="1428"/>
                  </a:lnTo>
                  <a:lnTo>
                    <a:pt x="1864" y="1424"/>
                  </a:lnTo>
                  <a:lnTo>
                    <a:pt x="1840" y="1420"/>
                  </a:lnTo>
                  <a:lnTo>
                    <a:pt x="1816" y="1414"/>
                  </a:lnTo>
                  <a:lnTo>
                    <a:pt x="1792" y="1408"/>
                  </a:lnTo>
                  <a:lnTo>
                    <a:pt x="1769" y="1402"/>
                  </a:lnTo>
                  <a:lnTo>
                    <a:pt x="1722" y="1387"/>
                  </a:lnTo>
                  <a:lnTo>
                    <a:pt x="1675" y="1372"/>
                  </a:lnTo>
                  <a:lnTo>
                    <a:pt x="1627" y="1357"/>
                  </a:lnTo>
                  <a:lnTo>
                    <a:pt x="1580" y="1341"/>
                  </a:lnTo>
                  <a:lnTo>
                    <a:pt x="1533" y="1326"/>
                  </a:lnTo>
                  <a:lnTo>
                    <a:pt x="1485" y="1312"/>
                  </a:lnTo>
                  <a:lnTo>
                    <a:pt x="1461" y="1306"/>
                  </a:lnTo>
                  <a:lnTo>
                    <a:pt x="1438" y="1301"/>
                  </a:lnTo>
                  <a:lnTo>
                    <a:pt x="1414" y="1296"/>
                  </a:lnTo>
                  <a:lnTo>
                    <a:pt x="1390" y="1292"/>
                  </a:lnTo>
                  <a:lnTo>
                    <a:pt x="1366" y="1289"/>
                  </a:lnTo>
                  <a:lnTo>
                    <a:pt x="1340" y="1287"/>
                  </a:lnTo>
                  <a:lnTo>
                    <a:pt x="1316" y="1285"/>
                  </a:lnTo>
                  <a:lnTo>
                    <a:pt x="1292" y="1285"/>
                  </a:lnTo>
                  <a:lnTo>
                    <a:pt x="1267" y="1286"/>
                  </a:lnTo>
                  <a:lnTo>
                    <a:pt x="1242" y="1287"/>
                  </a:lnTo>
                  <a:lnTo>
                    <a:pt x="1217" y="1291"/>
                  </a:lnTo>
                  <a:lnTo>
                    <a:pt x="1191" y="1295"/>
                  </a:lnTo>
                  <a:lnTo>
                    <a:pt x="1166" y="1301"/>
                  </a:lnTo>
                  <a:lnTo>
                    <a:pt x="1141" y="1308"/>
                  </a:lnTo>
                  <a:lnTo>
                    <a:pt x="1115" y="1317"/>
                  </a:lnTo>
                  <a:lnTo>
                    <a:pt x="1089" y="1327"/>
                  </a:lnTo>
                  <a:lnTo>
                    <a:pt x="1079" y="1315"/>
                  </a:lnTo>
                  <a:lnTo>
                    <a:pt x="1071" y="1302"/>
                  </a:lnTo>
                  <a:lnTo>
                    <a:pt x="1062" y="1288"/>
                  </a:lnTo>
                  <a:lnTo>
                    <a:pt x="1055" y="1274"/>
                  </a:lnTo>
                  <a:lnTo>
                    <a:pt x="1047" y="1260"/>
                  </a:lnTo>
                  <a:lnTo>
                    <a:pt x="1042" y="1245"/>
                  </a:lnTo>
                  <a:lnTo>
                    <a:pt x="1036" y="1230"/>
                  </a:lnTo>
                  <a:lnTo>
                    <a:pt x="1032" y="1215"/>
                  </a:lnTo>
                  <a:lnTo>
                    <a:pt x="1028" y="1199"/>
                  </a:lnTo>
                  <a:lnTo>
                    <a:pt x="1025" y="1183"/>
                  </a:lnTo>
                  <a:lnTo>
                    <a:pt x="1022" y="1166"/>
                  </a:lnTo>
                  <a:lnTo>
                    <a:pt x="1020" y="1150"/>
                  </a:lnTo>
                  <a:lnTo>
                    <a:pt x="1019" y="1133"/>
                  </a:lnTo>
                  <a:lnTo>
                    <a:pt x="1018" y="1116"/>
                  </a:lnTo>
                  <a:lnTo>
                    <a:pt x="1017" y="1100"/>
                  </a:lnTo>
                  <a:lnTo>
                    <a:pt x="1018" y="1083"/>
                  </a:lnTo>
                  <a:lnTo>
                    <a:pt x="1019" y="1049"/>
                  </a:lnTo>
                  <a:lnTo>
                    <a:pt x="1022" y="1015"/>
                  </a:lnTo>
                  <a:lnTo>
                    <a:pt x="1027" y="980"/>
                  </a:lnTo>
                  <a:lnTo>
                    <a:pt x="1032" y="946"/>
                  </a:lnTo>
                  <a:lnTo>
                    <a:pt x="1039" y="914"/>
                  </a:lnTo>
                  <a:lnTo>
                    <a:pt x="1047" y="881"/>
                  </a:lnTo>
                  <a:lnTo>
                    <a:pt x="1056" y="850"/>
                  </a:lnTo>
                  <a:lnTo>
                    <a:pt x="1065" y="819"/>
                  </a:lnTo>
                  <a:lnTo>
                    <a:pt x="1076" y="815"/>
                  </a:lnTo>
                  <a:lnTo>
                    <a:pt x="1088" y="812"/>
                  </a:lnTo>
                  <a:lnTo>
                    <a:pt x="1099" y="810"/>
                  </a:lnTo>
                  <a:lnTo>
                    <a:pt x="1110" y="808"/>
                  </a:lnTo>
                  <a:lnTo>
                    <a:pt x="1121" y="807"/>
                  </a:lnTo>
                  <a:lnTo>
                    <a:pt x="1132" y="807"/>
                  </a:lnTo>
                  <a:lnTo>
                    <a:pt x="1143" y="807"/>
                  </a:lnTo>
                  <a:lnTo>
                    <a:pt x="1154" y="808"/>
                  </a:lnTo>
                  <a:lnTo>
                    <a:pt x="1175" y="811"/>
                  </a:lnTo>
                  <a:lnTo>
                    <a:pt x="1197" y="816"/>
                  </a:lnTo>
                  <a:lnTo>
                    <a:pt x="1220" y="822"/>
                  </a:lnTo>
                  <a:lnTo>
                    <a:pt x="1242" y="828"/>
                  </a:lnTo>
                  <a:lnTo>
                    <a:pt x="1264" y="835"/>
                  </a:lnTo>
                  <a:lnTo>
                    <a:pt x="1286" y="843"/>
                  </a:lnTo>
                  <a:lnTo>
                    <a:pt x="1309" y="849"/>
                  </a:lnTo>
                  <a:lnTo>
                    <a:pt x="1332" y="854"/>
                  </a:lnTo>
                  <a:lnTo>
                    <a:pt x="1355" y="858"/>
                  </a:lnTo>
                  <a:lnTo>
                    <a:pt x="1379" y="860"/>
                  </a:lnTo>
                  <a:lnTo>
                    <a:pt x="1391" y="860"/>
                  </a:lnTo>
                  <a:lnTo>
                    <a:pt x="1403" y="859"/>
                  </a:lnTo>
                  <a:lnTo>
                    <a:pt x="1416" y="858"/>
                  </a:lnTo>
                  <a:lnTo>
                    <a:pt x="1428" y="856"/>
                  </a:lnTo>
                  <a:lnTo>
                    <a:pt x="1405" y="827"/>
                  </a:lnTo>
                  <a:lnTo>
                    <a:pt x="1383" y="797"/>
                  </a:lnTo>
                  <a:lnTo>
                    <a:pt x="1360" y="765"/>
                  </a:lnTo>
                  <a:lnTo>
                    <a:pt x="1337" y="732"/>
                  </a:lnTo>
                  <a:lnTo>
                    <a:pt x="1314" y="698"/>
                  </a:lnTo>
                  <a:lnTo>
                    <a:pt x="1290" y="663"/>
                  </a:lnTo>
                  <a:lnTo>
                    <a:pt x="1266" y="630"/>
                  </a:lnTo>
                  <a:lnTo>
                    <a:pt x="1241" y="597"/>
                  </a:lnTo>
                  <a:lnTo>
                    <a:pt x="1227" y="581"/>
                  </a:lnTo>
                  <a:lnTo>
                    <a:pt x="1214" y="566"/>
                  </a:lnTo>
                  <a:lnTo>
                    <a:pt x="1199" y="551"/>
                  </a:lnTo>
                  <a:lnTo>
                    <a:pt x="1185" y="536"/>
                  </a:lnTo>
                  <a:lnTo>
                    <a:pt x="1171" y="522"/>
                  </a:lnTo>
                  <a:lnTo>
                    <a:pt x="1156" y="508"/>
                  </a:lnTo>
                  <a:lnTo>
                    <a:pt x="1141" y="495"/>
                  </a:lnTo>
                  <a:lnTo>
                    <a:pt x="1125" y="483"/>
                  </a:lnTo>
                  <a:lnTo>
                    <a:pt x="1109" y="472"/>
                  </a:lnTo>
                  <a:lnTo>
                    <a:pt x="1092" y="461"/>
                  </a:lnTo>
                  <a:lnTo>
                    <a:pt x="1075" y="452"/>
                  </a:lnTo>
                  <a:lnTo>
                    <a:pt x="1057" y="443"/>
                  </a:lnTo>
                  <a:lnTo>
                    <a:pt x="1038" y="436"/>
                  </a:lnTo>
                  <a:lnTo>
                    <a:pt x="1019" y="430"/>
                  </a:lnTo>
                  <a:lnTo>
                    <a:pt x="1000" y="424"/>
                  </a:lnTo>
                  <a:lnTo>
                    <a:pt x="980" y="420"/>
                  </a:lnTo>
                  <a:lnTo>
                    <a:pt x="912" y="419"/>
                  </a:lnTo>
                  <a:lnTo>
                    <a:pt x="842" y="418"/>
                  </a:lnTo>
                  <a:lnTo>
                    <a:pt x="774" y="418"/>
                  </a:lnTo>
                  <a:lnTo>
                    <a:pt x="704" y="418"/>
                  </a:lnTo>
                  <a:lnTo>
                    <a:pt x="636" y="416"/>
                  </a:lnTo>
                  <a:lnTo>
                    <a:pt x="567" y="413"/>
                  </a:lnTo>
                  <a:lnTo>
                    <a:pt x="534" y="411"/>
                  </a:lnTo>
                  <a:lnTo>
                    <a:pt x="501" y="408"/>
                  </a:lnTo>
                  <a:lnTo>
                    <a:pt x="468" y="404"/>
                  </a:lnTo>
                  <a:lnTo>
                    <a:pt x="436" y="399"/>
                  </a:lnTo>
                  <a:lnTo>
                    <a:pt x="403" y="394"/>
                  </a:lnTo>
                  <a:lnTo>
                    <a:pt x="371" y="387"/>
                  </a:lnTo>
                  <a:lnTo>
                    <a:pt x="340" y="380"/>
                  </a:lnTo>
                  <a:lnTo>
                    <a:pt x="310" y="371"/>
                  </a:lnTo>
                  <a:lnTo>
                    <a:pt x="279" y="361"/>
                  </a:lnTo>
                  <a:lnTo>
                    <a:pt x="250" y="349"/>
                  </a:lnTo>
                  <a:lnTo>
                    <a:pt x="221" y="336"/>
                  </a:lnTo>
                  <a:lnTo>
                    <a:pt x="194" y="321"/>
                  </a:lnTo>
                  <a:lnTo>
                    <a:pt x="167" y="305"/>
                  </a:lnTo>
                  <a:lnTo>
                    <a:pt x="140" y="288"/>
                  </a:lnTo>
                  <a:lnTo>
                    <a:pt x="114" y="269"/>
                  </a:lnTo>
                  <a:lnTo>
                    <a:pt x="89" y="247"/>
                  </a:lnTo>
                  <a:lnTo>
                    <a:pt x="65" y="224"/>
                  </a:lnTo>
                  <a:lnTo>
                    <a:pt x="43" y="199"/>
                  </a:lnTo>
                  <a:lnTo>
                    <a:pt x="21" y="171"/>
                  </a:lnTo>
                  <a:lnTo>
                    <a:pt x="0" y="142"/>
                  </a:lnTo>
                  <a:lnTo>
                    <a:pt x="36" y="118"/>
                  </a:lnTo>
                  <a:lnTo>
                    <a:pt x="86" y="118"/>
                  </a:lnTo>
                  <a:lnTo>
                    <a:pt x="136" y="116"/>
                  </a:lnTo>
                  <a:lnTo>
                    <a:pt x="186" y="113"/>
                  </a:lnTo>
                  <a:lnTo>
                    <a:pt x="236" y="109"/>
                  </a:lnTo>
                  <a:lnTo>
                    <a:pt x="287" y="103"/>
                  </a:lnTo>
                  <a:lnTo>
                    <a:pt x="337" y="97"/>
                  </a:lnTo>
                  <a:lnTo>
                    <a:pt x="387" y="89"/>
                  </a:lnTo>
                  <a:lnTo>
                    <a:pt x="438" y="81"/>
                  </a:lnTo>
                  <a:lnTo>
                    <a:pt x="538" y="64"/>
                  </a:lnTo>
                  <a:lnTo>
                    <a:pt x="639" y="46"/>
                  </a:lnTo>
                  <a:lnTo>
                    <a:pt x="689" y="38"/>
                  </a:lnTo>
                  <a:lnTo>
                    <a:pt x="738" y="30"/>
                  </a:lnTo>
                  <a:lnTo>
                    <a:pt x="789" y="22"/>
                  </a:lnTo>
                  <a:lnTo>
                    <a:pt x="838" y="15"/>
                  </a:lnTo>
                  <a:lnTo>
                    <a:pt x="887" y="9"/>
                  </a:lnTo>
                  <a:lnTo>
                    <a:pt x="936" y="4"/>
                  </a:lnTo>
                  <a:lnTo>
                    <a:pt x="985" y="1"/>
                  </a:lnTo>
                  <a:lnTo>
                    <a:pt x="1033" y="0"/>
                  </a:lnTo>
                  <a:lnTo>
                    <a:pt x="1082" y="0"/>
                  </a:lnTo>
                  <a:lnTo>
                    <a:pt x="1129" y="2"/>
                  </a:lnTo>
                  <a:lnTo>
                    <a:pt x="1177" y="6"/>
                  </a:lnTo>
                  <a:lnTo>
                    <a:pt x="1224" y="12"/>
                  </a:lnTo>
                  <a:lnTo>
                    <a:pt x="1271" y="22"/>
                  </a:lnTo>
                  <a:lnTo>
                    <a:pt x="1317" y="33"/>
                  </a:lnTo>
                  <a:lnTo>
                    <a:pt x="1362" y="47"/>
                  </a:lnTo>
                  <a:lnTo>
                    <a:pt x="1409" y="64"/>
                  </a:lnTo>
                  <a:lnTo>
                    <a:pt x="1453" y="84"/>
                  </a:lnTo>
                  <a:lnTo>
                    <a:pt x="1497" y="108"/>
                  </a:lnTo>
                  <a:lnTo>
                    <a:pt x="1542" y="135"/>
                  </a:lnTo>
                  <a:lnTo>
                    <a:pt x="1585" y="166"/>
                  </a:lnTo>
                  <a:lnTo>
                    <a:pt x="1610" y="182"/>
                  </a:lnTo>
                  <a:lnTo>
                    <a:pt x="1635" y="201"/>
                  </a:lnTo>
                  <a:lnTo>
                    <a:pt x="1660" y="219"/>
                  </a:lnTo>
                  <a:lnTo>
                    <a:pt x="1685" y="238"/>
                  </a:lnTo>
                  <a:lnTo>
                    <a:pt x="1735" y="278"/>
                  </a:lnTo>
                  <a:lnTo>
                    <a:pt x="1785" y="320"/>
                  </a:lnTo>
                  <a:lnTo>
                    <a:pt x="1835" y="364"/>
                  </a:lnTo>
                  <a:lnTo>
                    <a:pt x="1885" y="408"/>
                  </a:lnTo>
                  <a:lnTo>
                    <a:pt x="1934" y="451"/>
                  </a:lnTo>
                  <a:lnTo>
                    <a:pt x="1985" y="493"/>
                  </a:lnTo>
                  <a:close/>
                  <a:moveTo>
                    <a:pt x="1488" y="287"/>
                  </a:moveTo>
                  <a:lnTo>
                    <a:pt x="1461" y="267"/>
                  </a:lnTo>
                  <a:lnTo>
                    <a:pt x="1432" y="248"/>
                  </a:lnTo>
                  <a:lnTo>
                    <a:pt x="1403" y="231"/>
                  </a:lnTo>
                  <a:lnTo>
                    <a:pt x="1373" y="217"/>
                  </a:lnTo>
                  <a:lnTo>
                    <a:pt x="1341" y="203"/>
                  </a:lnTo>
                  <a:lnTo>
                    <a:pt x="1310" y="192"/>
                  </a:lnTo>
                  <a:lnTo>
                    <a:pt x="1278" y="181"/>
                  </a:lnTo>
                  <a:lnTo>
                    <a:pt x="1246" y="172"/>
                  </a:lnTo>
                  <a:lnTo>
                    <a:pt x="1213" y="165"/>
                  </a:lnTo>
                  <a:lnTo>
                    <a:pt x="1178" y="160"/>
                  </a:lnTo>
                  <a:lnTo>
                    <a:pt x="1145" y="155"/>
                  </a:lnTo>
                  <a:lnTo>
                    <a:pt x="1111" y="152"/>
                  </a:lnTo>
                  <a:lnTo>
                    <a:pt x="1076" y="150"/>
                  </a:lnTo>
                  <a:lnTo>
                    <a:pt x="1041" y="149"/>
                  </a:lnTo>
                  <a:lnTo>
                    <a:pt x="1006" y="150"/>
                  </a:lnTo>
                  <a:lnTo>
                    <a:pt x="971" y="151"/>
                  </a:lnTo>
                  <a:lnTo>
                    <a:pt x="936" y="153"/>
                  </a:lnTo>
                  <a:lnTo>
                    <a:pt x="901" y="156"/>
                  </a:lnTo>
                  <a:lnTo>
                    <a:pt x="865" y="160"/>
                  </a:lnTo>
                  <a:lnTo>
                    <a:pt x="830" y="164"/>
                  </a:lnTo>
                  <a:lnTo>
                    <a:pt x="795" y="169"/>
                  </a:lnTo>
                  <a:lnTo>
                    <a:pt x="761" y="175"/>
                  </a:lnTo>
                  <a:lnTo>
                    <a:pt x="726" y="181"/>
                  </a:lnTo>
                  <a:lnTo>
                    <a:pt x="692" y="189"/>
                  </a:lnTo>
                  <a:lnTo>
                    <a:pt x="625" y="204"/>
                  </a:lnTo>
                  <a:lnTo>
                    <a:pt x="559" y="219"/>
                  </a:lnTo>
                  <a:lnTo>
                    <a:pt x="496" y="235"/>
                  </a:lnTo>
                  <a:lnTo>
                    <a:pt x="436" y="251"/>
                  </a:lnTo>
                  <a:lnTo>
                    <a:pt x="455" y="254"/>
                  </a:lnTo>
                  <a:lnTo>
                    <a:pt x="474" y="257"/>
                  </a:lnTo>
                  <a:lnTo>
                    <a:pt x="494" y="259"/>
                  </a:lnTo>
                  <a:lnTo>
                    <a:pt x="513" y="260"/>
                  </a:lnTo>
                  <a:lnTo>
                    <a:pt x="553" y="262"/>
                  </a:lnTo>
                  <a:lnTo>
                    <a:pt x="594" y="262"/>
                  </a:lnTo>
                  <a:lnTo>
                    <a:pt x="674" y="259"/>
                  </a:lnTo>
                  <a:lnTo>
                    <a:pt x="755" y="256"/>
                  </a:lnTo>
                  <a:lnTo>
                    <a:pt x="795" y="254"/>
                  </a:lnTo>
                  <a:lnTo>
                    <a:pt x="835" y="253"/>
                  </a:lnTo>
                  <a:lnTo>
                    <a:pt x="874" y="254"/>
                  </a:lnTo>
                  <a:lnTo>
                    <a:pt x="914" y="256"/>
                  </a:lnTo>
                  <a:lnTo>
                    <a:pt x="933" y="258"/>
                  </a:lnTo>
                  <a:lnTo>
                    <a:pt x="953" y="260"/>
                  </a:lnTo>
                  <a:lnTo>
                    <a:pt x="972" y="263"/>
                  </a:lnTo>
                  <a:lnTo>
                    <a:pt x="990" y="266"/>
                  </a:lnTo>
                  <a:lnTo>
                    <a:pt x="1009" y="270"/>
                  </a:lnTo>
                  <a:lnTo>
                    <a:pt x="1028" y="275"/>
                  </a:lnTo>
                  <a:lnTo>
                    <a:pt x="1046" y="281"/>
                  </a:lnTo>
                  <a:lnTo>
                    <a:pt x="1065" y="287"/>
                  </a:lnTo>
                  <a:lnTo>
                    <a:pt x="1095" y="298"/>
                  </a:lnTo>
                  <a:lnTo>
                    <a:pt x="1124" y="311"/>
                  </a:lnTo>
                  <a:lnTo>
                    <a:pt x="1151" y="324"/>
                  </a:lnTo>
                  <a:lnTo>
                    <a:pt x="1178" y="340"/>
                  </a:lnTo>
                  <a:lnTo>
                    <a:pt x="1204" y="357"/>
                  </a:lnTo>
                  <a:lnTo>
                    <a:pt x="1230" y="375"/>
                  </a:lnTo>
                  <a:lnTo>
                    <a:pt x="1254" y="394"/>
                  </a:lnTo>
                  <a:lnTo>
                    <a:pt x="1277" y="413"/>
                  </a:lnTo>
                  <a:lnTo>
                    <a:pt x="1300" y="434"/>
                  </a:lnTo>
                  <a:lnTo>
                    <a:pt x="1322" y="455"/>
                  </a:lnTo>
                  <a:lnTo>
                    <a:pt x="1344" y="477"/>
                  </a:lnTo>
                  <a:lnTo>
                    <a:pt x="1366" y="500"/>
                  </a:lnTo>
                  <a:lnTo>
                    <a:pt x="1408" y="548"/>
                  </a:lnTo>
                  <a:lnTo>
                    <a:pt x="1449" y="596"/>
                  </a:lnTo>
                  <a:lnTo>
                    <a:pt x="1489" y="644"/>
                  </a:lnTo>
                  <a:lnTo>
                    <a:pt x="1531" y="694"/>
                  </a:lnTo>
                  <a:lnTo>
                    <a:pt x="1552" y="718"/>
                  </a:lnTo>
                  <a:lnTo>
                    <a:pt x="1573" y="741"/>
                  </a:lnTo>
                  <a:lnTo>
                    <a:pt x="1594" y="765"/>
                  </a:lnTo>
                  <a:lnTo>
                    <a:pt x="1616" y="787"/>
                  </a:lnTo>
                  <a:lnTo>
                    <a:pt x="1638" y="809"/>
                  </a:lnTo>
                  <a:lnTo>
                    <a:pt x="1661" y="831"/>
                  </a:lnTo>
                  <a:lnTo>
                    <a:pt x="1686" y="852"/>
                  </a:lnTo>
                  <a:lnTo>
                    <a:pt x="1710" y="872"/>
                  </a:lnTo>
                  <a:lnTo>
                    <a:pt x="1735" y="891"/>
                  </a:lnTo>
                  <a:lnTo>
                    <a:pt x="1760" y="909"/>
                  </a:lnTo>
                  <a:lnTo>
                    <a:pt x="1787" y="925"/>
                  </a:lnTo>
                  <a:lnTo>
                    <a:pt x="1815" y="940"/>
                  </a:lnTo>
                  <a:lnTo>
                    <a:pt x="1799" y="950"/>
                  </a:lnTo>
                  <a:lnTo>
                    <a:pt x="1782" y="959"/>
                  </a:lnTo>
                  <a:lnTo>
                    <a:pt x="1765" y="968"/>
                  </a:lnTo>
                  <a:lnTo>
                    <a:pt x="1747" y="976"/>
                  </a:lnTo>
                  <a:lnTo>
                    <a:pt x="1729" y="983"/>
                  </a:lnTo>
                  <a:lnTo>
                    <a:pt x="1710" y="989"/>
                  </a:lnTo>
                  <a:lnTo>
                    <a:pt x="1691" y="995"/>
                  </a:lnTo>
                  <a:lnTo>
                    <a:pt x="1670" y="1001"/>
                  </a:lnTo>
                  <a:lnTo>
                    <a:pt x="1651" y="1005"/>
                  </a:lnTo>
                  <a:lnTo>
                    <a:pt x="1630" y="1011"/>
                  </a:lnTo>
                  <a:lnTo>
                    <a:pt x="1610" y="1014"/>
                  </a:lnTo>
                  <a:lnTo>
                    <a:pt x="1589" y="1018"/>
                  </a:lnTo>
                  <a:lnTo>
                    <a:pt x="1548" y="1023"/>
                  </a:lnTo>
                  <a:lnTo>
                    <a:pt x="1505" y="1026"/>
                  </a:lnTo>
                  <a:lnTo>
                    <a:pt x="1462" y="1027"/>
                  </a:lnTo>
                  <a:lnTo>
                    <a:pt x="1420" y="1027"/>
                  </a:lnTo>
                  <a:lnTo>
                    <a:pt x="1378" y="1025"/>
                  </a:lnTo>
                  <a:lnTo>
                    <a:pt x="1337" y="1023"/>
                  </a:lnTo>
                  <a:lnTo>
                    <a:pt x="1297" y="1019"/>
                  </a:lnTo>
                  <a:lnTo>
                    <a:pt x="1258" y="1014"/>
                  </a:lnTo>
                  <a:lnTo>
                    <a:pt x="1221" y="1008"/>
                  </a:lnTo>
                  <a:lnTo>
                    <a:pt x="1185" y="1001"/>
                  </a:lnTo>
                  <a:lnTo>
                    <a:pt x="1181" y="1006"/>
                  </a:lnTo>
                  <a:lnTo>
                    <a:pt x="1178" y="1013"/>
                  </a:lnTo>
                  <a:lnTo>
                    <a:pt x="1174" y="1020"/>
                  </a:lnTo>
                  <a:lnTo>
                    <a:pt x="1172" y="1027"/>
                  </a:lnTo>
                  <a:lnTo>
                    <a:pt x="1170" y="1035"/>
                  </a:lnTo>
                  <a:lnTo>
                    <a:pt x="1169" y="1044"/>
                  </a:lnTo>
                  <a:lnTo>
                    <a:pt x="1168" y="1053"/>
                  </a:lnTo>
                  <a:lnTo>
                    <a:pt x="1167" y="1062"/>
                  </a:lnTo>
                  <a:lnTo>
                    <a:pt x="1168" y="1071"/>
                  </a:lnTo>
                  <a:lnTo>
                    <a:pt x="1169" y="1080"/>
                  </a:lnTo>
                  <a:lnTo>
                    <a:pt x="1170" y="1088"/>
                  </a:lnTo>
                  <a:lnTo>
                    <a:pt x="1172" y="1096"/>
                  </a:lnTo>
                  <a:lnTo>
                    <a:pt x="1174" y="1104"/>
                  </a:lnTo>
                  <a:lnTo>
                    <a:pt x="1178" y="1111"/>
                  </a:lnTo>
                  <a:lnTo>
                    <a:pt x="1181" y="1117"/>
                  </a:lnTo>
                  <a:lnTo>
                    <a:pt x="1185" y="1122"/>
                  </a:lnTo>
                  <a:lnTo>
                    <a:pt x="1206" y="1120"/>
                  </a:lnTo>
                  <a:lnTo>
                    <a:pt x="1227" y="1119"/>
                  </a:lnTo>
                  <a:lnTo>
                    <a:pt x="1247" y="1118"/>
                  </a:lnTo>
                  <a:lnTo>
                    <a:pt x="1267" y="1118"/>
                  </a:lnTo>
                  <a:lnTo>
                    <a:pt x="1286" y="1119"/>
                  </a:lnTo>
                  <a:lnTo>
                    <a:pt x="1306" y="1120"/>
                  </a:lnTo>
                  <a:lnTo>
                    <a:pt x="1325" y="1122"/>
                  </a:lnTo>
                  <a:lnTo>
                    <a:pt x="1345" y="1124"/>
                  </a:lnTo>
                  <a:lnTo>
                    <a:pt x="1384" y="1130"/>
                  </a:lnTo>
                  <a:lnTo>
                    <a:pt x="1422" y="1137"/>
                  </a:lnTo>
                  <a:lnTo>
                    <a:pt x="1460" y="1146"/>
                  </a:lnTo>
                  <a:lnTo>
                    <a:pt x="1497" y="1156"/>
                  </a:lnTo>
                  <a:lnTo>
                    <a:pt x="1535" y="1168"/>
                  </a:lnTo>
                  <a:lnTo>
                    <a:pt x="1572" y="1181"/>
                  </a:lnTo>
                  <a:lnTo>
                    <a:pt x="1609" y="1193"/>
                  </a:lnTo>
                  <a:lnTo>
                    <a:pt x="1645" y="1206"/>
                  </a:lnTo>
                  <a:lnTo>
                    <a:pt x="1718" y="1231"/>
                  </a:lnTo>
                  <a:lnTo>
                    <a:pt x="1791" y="1255"/>
                  </a:lnTo>
                  <a:lnTo>
                    <a:pt x="1820" y="1265"/>
                  </a:lnTo>
                  <a:lnTo>
                    <a:pt x="1849" y="1273"/>
                  </a:lnTo>
                  <a:lnTo>
                    <a:pt x="1877" y="1278"/>
                  </a:lnTo>
                  <a:lnTo>
                    <a:pt x="1904" y="1282"/>
                  </a:lnTo>
                  <a:lnTo>
                    <a:pt x="1930" y="1283"/>
                  </a:lnTo>
                  <a:lnTo>
                    <a:pt x="1956" y="1283"/>
                  </a:lnTo>
                  <a:lnTo>
                    <a:pt x="1982" y="1281"/>
                  </a:lnTo>
                  <a:lnTo>
                    <a:pt x="2008" y="1277"/>
                  </a:lnTo>
                  <a:lnTo>
                    <a:pt x="2032" y="1272"/>
                  </a:lnTo>
                  <a:lnTo>
                    <a:pt x="2057" y="1266"/>
                  </a:lnTo>
                  <a:lnTo>
                    <a:pt x="2081" y="1258"/>
                  </a:lnTo>
                  <a:lnTo>
                    <a:pt x="2104" y="1250"/>
                  </a:lnTo>
                  <a:lnTo>
                    <a:pt x="2128" y="1240"/>
                  </a:lnTo>
                  <a:lnTo>
                    <a:pt x="2152" y="1230"/>
                  </a:lnTo>
                  <a:lnTo>
                    <a:pt x="2175" y="1219"/>
                  </a:lnTo>
                  <a:lnTo>
                    <a:pt x="2198" y="1207"/>
                  </a:lnTo>
                  <a:lnTo>
                    <a:pt x="2243" y="1183"/>
                  </a:lnTo>
                  <a:lnTo>
                    <a:pt x="2289" y="1157"/>
                  </a:lnTo>
                  <a:lnTo>
                    <a:pt x="2335" y="1132"/>
                  </a:lnTo>
                  <a:lnTo>
                    <a:pt x="2381" y="1109"/>
                  </a:lnTo>
                  <a:lnTo>
                    <a:pt x="2405" y="1098"/>
                  </a:lnTo>
                  <a:lnTo>
                    <a:pt x="2428" y="1088"/>
                  </a:lnTo>
                  <a:lnTo>
                    <a:pt x="2453" y="1079"/>
                  </a:lnTo>
                  <a:lnTo>
                    <a:pt x="2477" y="1070"/>
                  </a:lnTo>
                  <a:lnTo>
                    <a:pt x="2502" y="1063"/>
                  </a:lnTo>
                  <a:lnTo>
                    <a:pt x="2526" y="1057"/>
                  </a:lnTo>
                  <a:lnTo>
                    <a:pt x="2552" y="1053"/>
                  </a:lnTo>
                  <a:lnTo>
                    <a:pt x="2577" y="1050"/>
                  </a:lnTo>
                  <a:lnTo>
                    <a:pt x="2567" y="1040"/>
                  </a:lnTo>
                  <a:lnTo>
                    <a:pt x="2557" y="1031"/>
                  </a:lnTo>
                  <a:lnTo>
                    <a:pt x="2546" y="1022"/>
                  </a:lnTo>
                  <a:lnTo>
                    <a:pt x="2535" y="1014"/>
                  </a:lnTo>
                  <a:lnTo>
                    <a:pt x="2512" y="998"/>
                  </a:lnTo>
                  <a:lnTo>
                    <a:pt x="2488" y="985"/>
                  </a:lnTo>
                  <a:lnTo>
                    <a:pt x="2464" y="974"/>
                  </a:lnTo>
                  <a:lnTo>
                    <a:pt x="2438" y="964"/>
                  </a:lnTo>
                  <a:lnTo>
                    <a:pt x="2413" y="956"/>
                  </a:lnTo>
                  <a:lnTo>
                    <a:pt x="2387" y="948"/>
                  </a:lnTo>
                  <a:lnTo>
                    <a:pt x="2335" y="934"/>
                  </a:lnTo>
                  <a:lnTo>
                    <a:pt x="2281" y="922"/>
                  </a:lnTo>
                  <a:lnTo>
                    <a:pt x="2255" y="915"/>
                  </a:lnTo>
                  <a:lnTo>
                    <a:pt x="2229" y="908"/>
                  </a:lnTo>
                  <a:lnTo>
                    <a:pt x="2204" y="901"/>
                  </a:lnTo>
                  <a:lnTo>
                    <a:pt x="2179" y="892"/>
                  </a:lnTo>
                  <a:lnTo>
                    <a:pt x="2156" y="875"/>
                  </a:lnTo>
                  <a:lnTo>
                    <a:pt x="2133" y="857"/>
                  </a:lnTo>
                  <a:lnTo>
                    <a:pt x="2111" y="838"/>
                  </a:lnTo>
                  <a:lnTo>
                    <a:pt x="2089" y="820"/>
                  </a:lnTo>
                  <a:lnTo>
                    <a:pt x="2047" y="781"/>
                  </a:lnTo>
                  <a:lnTo>
                    <a:pt x="2004" y="742"/>
                  </a:lnTo>
                  <a:lnTo>
                    <a:pt x="1921" y="659"/>
                  </a:lnTo>
                  <a:lnTo>
                    <a:pt x="1838" y="576"/>
                  </a:lnTo>
                  <a:lnTo>
                    <a:pt x="1796" y="535"/>
                  </a:lnTo>
                  <a:lnTo>
                    <a:pt x="1754" y="494"/>
                  </a:lnTo>
                  <a:lnTo>
                    <a:pt x="1712" y="455"/>
                  </a:lnTo>
                  <a:lnTo>
                    <a:pt x="1669" y="418"/>
                  </a:lnTo>
                  <a:lnTo>
                    <a:pt x="1647" y="399"/>
                  </a:lnTo>
                  <a:lnTo>
                    <a:pt x="1625" y="382"/>
                  </a:lnTo>
                  <a:lnTo>
                    <a:pt x="1603" y="365"/>
                  </a:lnTo>
                  <a:lnTo>
                    <a:pt x="1581" y="347"/>
                  </a:lnTo>
                  <a:lnTo>
                    <a:pt x="1559" y="331"/>
                  </a:lnTo>
                  <a:lnTo>
                    <a:pt x="1536" y="316"/>
                  </a:lnTo>
                  <a:lnTo>
                    <a:pt x="1512" y="301"/>
                  </a:lnTo>
                  <a:lnTo>
                    <a:pt x="1488" y="287"/>
                  </a:lnTo>
                  <a:close/>
                  <a:moveTo>
                    <a:pt x="2166" y="554"/>
                  </a:moveTo>
                  <a:lnTo>
                    <a:pt x="2156" y="563"/>
                  </a:lnTo>
                  <a:lnTo>
                    <a:pt x="2148" y="572"/>
                  </a:lnTo>
                  <a:lnTo>
                    <a:pt x="2141" y="582"/>
                  </a:lnTo>
                  <a:lnTo>
                    <a:pt x="2135" y="591"/>
                  </a:lnTo>
                  <a:lnTo>
                    <a:pt x="2132" y="601"/>
                  </a:lnTo>
                  <a:lnTo>
                    <a:pt x="2131" y="611"/>
                  </a:lnTo>
                  <a:lnTo>
                    <a:pt x="2131" y="621"/>
                  </a:lnTo>
                  <a:lnTo>
                    <a:pt x="2132" y="630"/>
                  </a:lnTo>
                  <a:lnTo>
                    <a:pt x="2135" y="640"/>
                  </a:lnTo>
                  <a:lnTo>
                    <a:pt x="2141" y="649"/>
                  </a:lnTo>
                  <a:lnTo>
                    <a:pt x="2146" y="658"/>
                  </a:lnTo>
                  <a:lnTo>
                    <a:pt x="2153" y="667"/>
                  </a:lnTo>
                  <a:lnTo>
                    <a:pt x="2161" y="675"/>
                  </a:lnTo>
                  <a:lnTo>
                    <a:pt x="2170" y="684"/>
                  </a:lnTo>
                  <a:lnTo>
                    <a:pt x="2180" y="692"/>
                  </a:lnTo>
                  <a:lnTo>
                    <a:pt x="2190" y="699"/>
                  </a:lnTo>
                  <a:lnTo>
                    <a:pt x="2202" y="709"/>
                  </a:lnTo>
                  <a:lnTo>
                    <a:pt x="2213" y="718"/>
                  </a:lnTo>
                  <a:lnTo>
                    <a:pt x="2224" y="725"/>
                  </a:lnTo>
                  <a:lnTo>
                    <a:pt x="2235" y="730"/>
                  </a:lnTo>
                  <a:lnTo>
                    <a:pt x="2246" y="734"/>
                  </a:lnTo>
                  <a:lnTo>
                    <a:pt x="2257" y="737"/>
                  </a:lnTo>
                  <a:lnTo>
                    <a:pt x="2268" y="738"/>
                  </a:lnTo>
                  <a:lnTo>
                    <a:pt x="2278" y="737"/>
                  </a:lnTo>
                  <a:lnTo>
                    <a:pt x="2289" y="736"/>
                  </a:lnTo>
                  <a:lnTo>
                    <a:pt x="2301" y="734"/>
                  </a:lnTo>
                  <a:lnTo>
                    <a:pt x="2311" y="730"/>
                  </a:lnTo>
                  <a:lnTo>
                    <a:pt x="2322" y="726"/>
                  </a:lnTo>
                  <a:lnTo>
                    <a:pt x="2332" y="721"/>
                  </a:lnTo>
                  <a:lnTo>
                    <a:pt x="2342" y="715"/>
                  </a:lnTo>
                  <a:lnTo>
                    <a:pt x="2353" y="708"/>
                  </a:lnTo>
                  <a:lnTo>
                    <a:pt x="2363" y="700"/>
                  </a:lnTo>
                  <a:lnTo>
                    <a:pt x="2383" y="684"/>
                  </a:lnTo>
                  <a:lnTo>
                    <a:pt x="2403" y="666"/>
                  </a:lnTo>
                  <a:lnTo>
                    <a:pt x="2422" y="647"/>
                  </a:lnTo>
                  <a:lnTo>
                    <a:pt x="2442" y="629"/>
                  </a:lnTo>
                  <a:lnTo>
                    <a:pt x="2462" y="610"/>
                  </a:lnTo>
                  <a:lnTo>
                    <a:pt x="2481" y="594"/>
                  </a:lnTo>
                  <a:lnTo>
                    <a:pt x="2499" y="578"/>
                  </a:lnTo>
                  <a:lnTo>
                    <a:pt x="2517" y="566"/>
                  </a:lnTo>
                  <a:lnTo>
                    <a:pt x="2539" y="542"/>
                  </a:lnTo>
                  <a:lnTo>
                    <a:pt x="2562" y="520"/>
                  </a:lnTo>
                  <a:lnTo>
                    <a:pt x="2585" y="498"/>
                  </a:lnTo>
                  <a:lnTo>
                    <a:pt x="2610" y="480"/>
                  </a:lnTo>
                  <a:lnTo>
                    <a:pt x="2634" y="462"/>
                  </a:lnTo>
                  <a:lnTo>
                    <a:pt x="2659" y="447"/>
                  </a:lnTo>
                  <a:lnTo>
                    <a:pt x="2685" y="432"/>
                  </a:lnTo>
                  <a:lnTo>
                    <a:pt x="2711" y="419"/>
                  </a:lnTo>
                  <a:lnTo>
                    <a:pt x="2737" y="407"/>
                  </a:lnTo>
                  <a:lnTo>
                    <a:pt x="2765" y="396"/>
                  </a:lnTo>
                  <a:lnTo>
                    <a:pt x="2792" y="385"/>
                  </a:lnTo>
                  <a:lnTo>
                    <a:pt x="2820" y="376"/>
                  </a:lnTo>
                  <a:lnTo>
                    <a:pt x="2848" y="368"/>
                  </a:lnTo>
                  <a:lnTo>
                    <a:pt x="2876" y="360"/>
                  </a:lnTo>
                  <a:lnTo>
                    <a:pt x="2904" y="352"/>
                  </a:lnTo>
                  <a:lnTo>
                    <a:pt x="2934" y="344"/>
                  </a:lnTo>
                  <a:lnTo>
                    <a:pt x="2991" y="331"/>
                  </a:lnTo>
                  <a:lnTo>
                    <a:pt x="3048" y="319"/>
                  </a:lnTo>
                  <a:lnTo>
                    <a:pt x="3106" y="306"/>
                  </a:lnTo>
                  <a:lnTo>
                    <a:pt x="3162" y="293"/>
                  </a:lnTo>
                  <a:lnTo>
                    <a:pt x="3190" y="286"/>
                  </a:lnTo>
                  <a:lnTo>
                    <a:pt x="3218" y="278"/>
                  </a:lnTo>
                  <a:lnTo>
                    <a:pt x="3246" y="270"/>
                  </a:lnTo>
                  <a:lnTo>
                    <a:pt x="3273" y="260"/>
                  </a:lnTo>
                  <a:lnTo>
                    <a:pt x="3299" y="251"/>
                  </a:lnTo>
                  <a:lnTo>
                    <a:pt x="3325" y="240"/>
                  </a:lnTo>
                  <a:lnTo>
                    <a:pt x="3351" y="228"/>
                  </a:lnTo>
                  <a:lnTo>
                    <a:pt x="3377" y="215"/>
                  </a:lnTo>
                  <a:lnTo>
                    <a:pt x="3292" y="215"/>
                  </a:lnTo>
                  <a:lnTo>
                    <a:pt x="3208" y="216"/>
                  </a:lnTo>
                  <a:lnTo>
                    <a:pt x="3125" y="218"/>
                  </a:lnTo>
                  <a:lnTo>
                    <a:pt x="3041" y="222"/>
                  </a:lnTo>
                  <a:lnTo>
                    <a:pt x="2999" y="224"/>
                  </a:lnTo>
                  <a:lnTo>
                    <a:pt x="2959" y="228"/>
                  </a:lnTo>
                  <a:lnTo>
                    <a:pt x="2918" y="231"/>
                  </a:lnTo>
                  <a:lnTo>
                    <a:pt x="2876" y="236"/>
                  </a:lnTo>
                  <a:lnTo>
                    <a:pt x="2836" y="241"/>
                  </a:lnTo>
                  <a:lnTo>
                    <a:pt x="2796" y="247"/>
                  </a:lnTo>
                  <a:lnTo>
                    <a:pt x="2756" y="254"/>
                  </a:lnTo>
                  <a:lnTo>
                    <a:pt x="2717" y="262"/>
                  </a:lnTo>
                  <a:lnTo>
                    <a:pt x="2678" y="270"/>
                  </a:lnTo>
                  <a:lnTo>
                    <a:pt x="2640" y="280"/>
                  </a:lnTo>
                  <a:lnTo>
                    <a:pt x="2601" y="291"/>
                  </a:lnTo>
                  <a:lnTo>
                    <a:pt x="2564" y="302"/>
                  </a:lnTo>
                  <a:lnTo>
                    <a:pt x="2527" y="315"/>
                  </a:lnTo>
                  <a:lnTo>
                    <a:pt x="2491" y="330"/>
                  </a:lnTo>
                  <a:lnTo>
                    <a:pt x="2455" y="345"/>
                  </a:lnTo>
                  <a:lnTo>
                    <a:pt x="2420" y="363"/>
                  </a:lnTo>
                  <a:lnTo>
                    <a:pt x="2385" y="381"/>
                  </a:lnTo>
                  <a:lnTo>
                    <a:pt x="2352" y="401"/>
                  </a:lnTo>
                  <a:lnTo>
                    <a:pt x="2319" y="422"/>
                  </a:lnTo>
                  <a:lnTo>
                    <a:pt x="2286" y="445"/>
                  </a:lnTo>
                  <a:lnTo>
                    <a:pt x="2255" y="469"/>
                  </a:lnTo>
                  <a:lnTo>
                    <a:pt x="2225" y="495"/>
                  </a:lnTo>
                  <a:lnTo>
                    <a:pt x="2195" y="524"/>
                  </a:lnTo>
                  <a:lnTo>
                    <a:pt x="2166" y="554"/>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7"/>
            <p:cNvSpPr>
              <a:spLocks/>
            </p:cNvSpPr>
            <p:nvPr/>
          </p:nvSpPr>
          <p:spPr bwMode="auto">
            <a:xfrm>
              <a:off x="1253" y="2320"/>
              <a:ext cx="185" cy="158"/>
            </a:xfrm>
            <a:custGeom>
              <a:avLst/>
              <a:gdLst/>
              <a:ahLst/>
              <a:cxnLst>
                <a:cxn ang="0">
                  <a:pos x="517" y="74"/>
                </a:cxn>
                <a:cxn ang="0">
                  <a:pos x="450" y="112"/>
                </a:cxn>
                <a:cxn ang="0">
                  <a:pos x="380" y="150"/>
                </a:cxn>
                <a:cxn ang="0">
                  <a:pos x="357" y="174"/>
                </a:cxn>
                <a:cxn ang="0">
                  <a:pos x="343" y="206"/>
                </a:cxn>
                <a:cxn ang="0">
                  <a:pos x="336" y="268"/>
                </a:cxn>
                <a:cxn ang="0">
                  <a:pos x="310" y="427"/>
                </a:cxn>
                <a:cxn ang="0">
                  <a:pos x="288" y="586"/>
                </a:cxn>
                <a:cxn ang="0">
                  <a:pos x="288" y="665"/>
                </a:cxn>
                <a:cxn ang="0">
                  <a:pos x="299" y="729"/>
                </a:cxn>
                <a:cxn ang="0">
                  <a:pos x="571" y="781"/>
                </a:cxn>
                <a:cxn ang="0">
                  <a:pos x="934" y="818"/>
                </a:cxn>
                <a:cxn ang="0">
                  <a:pos x="1303" y="849"/>
                </a:cxn>
                <a:cxn ang="0">
                  <a:pos x="1675" y="881"/>
                </a:cxn>
                <a:cxn ang="0">
                  <a:pos x="1802" y="889"/>
                </a:cxn>
                <a:cxn ang="0">
                  <a:pos x="1839" y="877"/>
                </a:cxn>
                <a:cxn ang="0">
                  <a:pos x="1869" y="854"/>
                </a:cxn>
                <a:cxn ang="0">
                  <a:pos x="1919" y="779"/>
                </a:cxn>
                <a:cxn ang="0">
                  <a:pos x="1967" y="704"/>
                </a:cxn>
                <a:cxn ang="0">
                  <a:pos x="2022" y="721"/>
                </a:cxn>
                <a:cxn ang="0">
                  <a:pos x="2002" y="895"/>
                </a:cxn>
                <a:cxn ang="0">
                  <a:pos x="1981" y="1154"/>
                </a:cxn>
                <a:cxn ang="0">
                  <a:pos x="1957" y="1319"/>
                </a:cxn>
                <a:cxn ang="0">
                  <a:pos x="1922" y="1388"/>
                </a:cxn>
                <a:cxn ang="0">
                  <a:pos x="1899" y="1359"/>
                </a:cxn>
                <a:cxn ang="0">
                  <a:pos x="1857" y="1263"/>
                </a:cxn>
                <a:cxn ang="0">
                  <a:pos x="1826" y="1208"/>
                </a:cxn>
                <a:cxn ang="0">
                  <a:pos x="1797" y="1178"/>
                </a:cxn>
                <a:cxn ang="0">
                  <a:pos x="1756" y="1160"/>
                </a:cxn>
                <a:cxn ang="0">
                  <a:pos x="1549" y="1133"/>
                </a:cxn>
                <a:cxn ang="0">
                  <a:pos x="1183" y="1091"/>
                </a:cxn>
                <a:cxn ang="0">
                  <a:pos x="815" y="1058"/>
                </a:cxn>
                <a:cxn ang="0">
                  <a:pos x="449" y="1038"/>
                </a:cxn>
                <a:cxn ang="0">
                  <a:pos x="246" y="1096"/>
                </a:cxn>
                <a:cxn ang="0">
                  <a:pos x="212" y="1229"/>
                </a:cxn>
                <a:cxn ang="0">
                  <a:pos x="196" y="1369"/>
                </a:cxn>
                <a:cxn ang="0">
                  <a:pos x="204" y="1511"/>
                </a:cxn>
                <a:cxn ang="0">
                  <a:pos x="238" y="1604"/>
                </a:cxn>
                <a:cxn ang="0">
                  <a:pos x="284" y="1641"/>
                </a:cxn>
                <a:cxn ang="0">
                  <a:pos x="357" y="1687"/>
                </a:cxn>
                <a:cxn ang="0">
                  <a:pos x="400" y="1725"/>
                </a:cxn>
                <a:cxn ang="0">
                  <a:pos x="354" y="1738"/>
                </a:cxn>
                <a:cxn ang="0">
                  <a:pos x="261" y="1741"/>
                </a:cxn>
                <a:cxn ang="0">
                  <a:pos x="122" y="1711"/>
                </a:cxn>
                <a:cxn ang="0">
                  <a:pos x="182" y="55"/>
                </a:cxn>
                <a:cxn ang="0">
                  <a:pos x="217" y="29"/>
                </a:cxn>
                <a:cxn ang="0">
                  <a:pos x="261" y="10"/>
                </a:cxn>
                <a:cxn ang="0">
                  <a:pos x="308" y="2"/>
                </a:cxn>
                <a:cxn ang="0">
                  <a:pos x="407" y="6"/>
                </a:cxn>
                <a:cxn ang="0">
                  <a:pos x="497" y="35"/>
                </a:cxn>
              </a:cxnLst>
              <a:rect l="0" t="0" r="r" b="b"/>
              <a:pathLst>
                <a:path w="2022" h="1743">
                  <a:moveTo>
                    <a:pt x="532" y="55"/>
                  </a:moveTo>
                  <a:lnTo>
                    <a:pt x="528" y="62"/>
                  </a:lnTo>
                  <a:lnTo>
                    <a:pt x="522" y="68"/>
                  </a:lnTo>
                  <a:lnTo>
                    <a:pt x="517" y="74"/>
                  </a:lnTo>
                  <a:lnTo>
                    <a:pt x="510" y="79"/>
                  </a:lnTo>
                  <a:lnTo>
                    <a:pt x="497" y="89"/>
                  </a:lnTo>
                  <a:lnTo>
                    <a:pt x="482" y="97"/>
                  </a:lnTo>
                  <a:lnTo>
                    <a:pt x="450" y="112"/>
                  </a:lnTo>
                  <a:lnTo>
                    <a:pt x="418" y="128"/>
                  </a:lnTo>
                  <a:lnTo>
                    <a:pt x="403" y="136"/>
                  </a:lnTo>
                  <a:lnTo>
                    <a:pt x="388" y="145"/>
                  </a:lnTo>
                  <a:lnTo>
                    <a:pt x="380" y="150"/>
                  </a:lnTo>
                  <a:lnTo>
                    <a:pt x="374" y="155"/>
                  </a:lnTo>
                  <a:lnTo>
                    <a:pt x="368" y="161"/>
                  </a:lnTo>
                  <a:lnTo>
                    <a:pt x="362" y="167"/>
                  </a:lnTo>
                  <a:lnTo>
                    <a:pt x="357" y="174"/>
                  </a:lnTo>
                  <a:lnTo>
                    <a:pt x="353" y="181"/>
                  </a:lnTo>
                  <a:lnTo>
                    <a:pt x="349" y="188"/>
                  </a:lnTo>
                  <a:lnTo>
                    <a:pt x="345" y="197"/>
                  </a:lnTo>
                  <a:lnTo>
                    <a:pt x="343" y="206"/>
                  </a:lnTo>
                  <a:lnTo>
                    <a:pt x="341" y="216"/>
                  </a:lnTo>
                  <a:lnTo>
                    <a:pt x="339" y="226"/>
                  </a:lnTo>
                  <a:lnTo>
                    <a:pt x="339" y="237"/>
                  </a:lnTo>
                  <a:lnTo>
                    <a:pt x="336" y="268"/>
                  </a:lnTo>
                  <a:lnTo>
                    <a:pt x="332" y="300"/>
                  </a:lnTo>
                  <a:lnTo>
                    <a:pt x="327" y="331"/>
                  </a:lnTo>
                  <a:lnTo>
                    <a:pt x="322" y="364"/>
                  </a:lnTo>
                  <a:lnTo>
                    <a:pt x="310" y="427"/>
                  </a:lnTo>
                  <a:lnTo>
                    <a:pt x="298" y="490"/>
                  </a:lnTo>
                  <a:lnTo>
                    <a:pt x="294" y="523"/>
                  </a:lnTo>
                  <a:lnTo>
                    <a:pt x="290" y="554"/>
                  </a:lnTo>
                  <a:lnTo>
                    <a:pt x="288" y="586"/>
                  </a:lnTo>
                  <a:lnTo>
                    <a:pt x="287" y="618"/>
                  </a:lnTo>
                  <a:lnTo>
                    <a:pt x="287" y="633"/>
                  </a:lnTo>
                  <a:lnTo>
                    <a:pt x="287" y="649"/>
                  </a:lnTo>
                  <a:lnTo>
                    <a:pt x="288" y="665"/>
                  </a:lnTo>
                  <a:lnTo>
                    <a:pt x="290" y="681"/>
                  </a:lnTo>
                  <a:lnTo>
                    <a:pt x="292" y="698"/>
                  </a:lnTo>
                  <a:lnTo>
                    <a:pt x="295" y="713"/>
                  </a:lnTo>
                  <a:lnTo>
                    <a:pt x="299" y="729"/>
                  </a:lnTo>
                  <a:lnTo>
                    <a:pt x="303" y="745"/>
                  </a:lnTo>
                  <a:lnTo>
                    <a:pt x="392" y="758"/>
                  </a:lnTo>
                  <a:lnTo>
                    <a:pt x="481" y="770"/>
                  </a:lnTo>
                  <a:lnTo>
                    <a:pt x="571" y="781"/>
                  </a:lnTo>
                  <a:lnTo>
                    <a:pt x="661" y="791"/>
                  </a:lnTo>
                  <a:lnTo>
                    <a:pt x="752" y="801"/>
                  </a:lnTo>
                  <a:lnTo>
                    <a:pt x="842" y="810"/>
                  </a:lnTo>
                  <a:lnTo>
                    <a:pt x="934" y="818"/>
                  </a:lnTo>
                  <a:lnTo>
                    <a:pt x="1026" y="826"/>
                  </a:lnTo>
                  <a:lnTo>
                    <a:pt x="1118" y="834"/>
                  </a:lnTo>
                  <a:lnTo>
                    <a:pt x="1211" y="841"/>
                  </a:lnTo>
                  <a:lnTo>
                    <a:pt x="1303" y="849"/>
                  </a:lnTo>
                  <a:lnTo>
                    <a:pt x="1396" y="857"/>
                  </a:lnTo>
                  <a:lnTo>
                    <a:pt x="1489" y="865"/>
                  </a:lnTo>
                  <a:lnTo>
                    <a:pt x="1581" y="873"/>
                  </a:lnTo>
                  <a:lnTo>
                    <a:pt x="1675" y="881"/>
                  </a:lnTo>
                  <a:lnTo>
                    <a:pt x="1767" y="890"/>
                  </a:lnTo>
                  <a:lnTo>
                    <a:pt x="1780" y="891"/>
                  </a:lnTo>
                  <a:lnTo>
                    <a:pt x="1791" y="890"/>
                  </a:lnTo>
                  <a:lnTo>
                    <a:pt x="1802" y="889"/>
                  </a:lnTo>
                  <a:lnTo>
                    <a:pt x="1812" y="887"/>
                  </a:lnTo>
                  <a:lnTo>
                    <a:pt x="1822" y="884"/>
                  </a:lnTo>
                  <a:lnTo>
                    <a:pt x="1831" y="881"/>
                  </a:lnTo>
                  <a:lnTo>
                    <a:pt x="1839" y="877"/>
                  </a:lnTo>
                  <a:lnTo>
                    <a:pt x="1848" y="872"/>
                  </a:lnTo>
                  <a:lnTo>
                    <a:pt x="1855" y="866"/>
                  </a:lnTo>
                  <a:lnTo>
                    <a:pt x="1862" y="860"/>
                  </a:lnTo>
                  <a:lnTo>
                    <a:pt x="1869" y="854"/>
                  </a:lnTo>
                  <a:lnTo>
                    <a:pt x="1876" y="846"/>
                  </a:lnTo>
                  <a:lnTo>
                    <a:pt x="1888" y="830"/>
                  </a:lnTo>
                  <a:lnTo>
                    <a:pt x="1899" y="814"/>
                  </a:lnTo>
                  <a:lnTo>
                    <a:pt x="1919" y="779"/>
                  </a:lnTo>
                  <a:lnTo>
                    <a:pt x="1940" y="744"/>
                  </a:lnTo>
                  <a:lnTo>
                    <a:pt x="1950" y="727"/>
                  </a:lnTo>
                  <a:lnTo>
                    <a:pt x="1961" y="711"/>
                  </a:lnTo>
                  <a:lnTo>
                    <a:pt x="1967" y="704"/>
                  </a:lnTo>
                  <a:lnTo>
                    <a:pt x="1973" y="697"/>
                  </a:lnTo>
                  <a:lnTo>
                    <a:pt x="1979" y="691"/>
                  </a:lnTo>
                  <a:lnTo>
                    <a:pt x="1985" y="684"/>
                  </a:lnTo>
                  <a:lnTo>
                    <a:pt x="2022" y="721"/>
                  </a:lnTo>
                  <a:lnTo>
                    <a:pt x="2015" y="764"/>
                  </a:lnTo>
                  <a:lnTo>
                    <a:pt x="2010" y="807"/>
                  </a:lnTo>
                  <a:lnTo>
                    <a:pt x="2006" y="850"/>
                  </a:lnTo>
                  <a:lnTo>
                    <a:pt x="2002" y="895"/>
                  </a:lnTo>
                  <a:lnTo>
                    <a:pt x="1995" y="981"/>
                  </a:lnTo>
                  <a:lnTo>
                    <a:pt x="1988" y="1069"/>
                  </a:lnTo>
                  <a:lnTo>
                    <a:pt x="1985" y="1111"/>
                  </a:lnTo>
                  <a:lnTo>
                    <a:pt x="1981" y="1154"/>
                  </a:lnTo>
                  <a:lnTo>
                    <a:pt x="1976" y="1196"/>
                  </a:lnTo>
                  <a:lnTo>
                    <a:pt x="1971" y="1238"/>
                  </a:lnTo>
                  <a:lnTo>
                    <a:pt x="1964" y="1279"/>
                  </a:lnTo>
                  <a:lnTo>
                    <a:pt x="1957" y="1319"/>
                  </a:lnTo>
                  <a:lnTo>
                    <a:pt x="1948" y="1360"/>
                  </a:lnTo>
                  <a:lnTo>
                    <a:pt x="1937" y="1398"/>
                  </a:lnTo>
                  <a:lnTo>
                    <a:pt x="1929" y="1393"/>
                  </a:lnTo>
                  <a:lnTo>
                    <a:pt x="1922" y="1388"/>
                  </a:lnTo>
                  <a:lnTo>
                    <a:pt x="1915" y="1382"/>
                  </a:lnTo>
                  <a:lnTo>
                    <a:pt x="1909" y="1375"/>
                  </a:lnTo>
                  <a:lnTo>
                    <a:pt x="1904" y="1367"/>
                  </a:lnTo>
                  <a:lnTo>
                    <a:pt x="1899" y="1359"/>
                  </a:lnTo>
                  <a:lnTo>
                    <a:pt x="1894" y="1351"/>
                  </a:lnTo>
                  <a:lnTo>
                    <a:pt x="1889" y="1341"/>
                  </a:lnTo>
                  <a:lnTo>
                    <a:pt x="1873" y="1303"/>
                  </a:lnTo>
                  <a:lnTo>
                    <a:pt x="1857" y="1263"/>
                  </a:lnTo>
                  <a:lnTo>
                    <a:pt x="1848" y="1244"/>
                  </a:lnTo>
                  <a:lnTo>
                    <a:pt x="1838" y="1225"/>
                  </a:lnTo>
                  <a:lnTo>
                    <a:pt x="1832" y="1217"/>
                  </a:lnTo>
                  <a:lnTo>
                    <a:pt x="1826" y="1208"/>
                  </a:lnTo>
                  <a:lnTo>
                    <a:pt x="1820" y="1200"/>
                  </a:lnTo>
                  <a:lnTo>
                    <a:pt x="1813" y="1193"/>
                  </a:lnTo>
                  <a:lnTo>
                    <a:pt x="1805" y="1186"/>
                  </a:lnTo>
                  <a:lnTo>
                    <a:pt x="1797" y="1178"/>
                  </a:lnTo>
                  <a:lnTo>
                    <a:pt x="1788" y="1173"/>
                  </a:lnTo>
                  <a:lnTo>
                    <a:pt x="1779" y="1168"/>
                  </a:lnTo>
                  <a:lnTo>
                    <a:pt x="1767" y="1163"/>
                  </a:lnTo>
                  <a:lnTo>
                    <a:pt x="1756" y="1160"/>
                  </a:lnTo>
                  <a:lnTo>
                    <a:pt x="1744" y="1157"/>
                  </a:lnTo>
                  <a:lnTo>
                    <a:pt x="1731" y="1156"/>
                  </a:lnTo>
                  <a:lnTo>
                    <a:pt x="1641" y="1144"/>
                  </a:lnTo>
                  <a:lnTo>
                    <a:pt x="1549" y="1133"/>
                  </a:lnTo>
                  <a:lnTo>
                    <a:pt x="1457" y="1122"/>
                  </a:lnTo>
                  <a:lnTo>
                    <a:pt x="1366" y="1112"/>
                  </a:lnTo>
                  <a:lnTo>
                    <a:pt x="1274" y="1101"/>
                  </a:lnTo>
                  <a:lnTo>
                    <a:pt x="1183" y="1091"/>
                  </a:lnTo>
                  <a:lnTo>
                    <a:pt x="1091" y="1082"/>
                  </a:lnTo>
                  <a:lnTo>
                    <a:pt x="998" y="1073"/>
                  </a:lnTo>
                  <a:lnTo>
                    <a:pt x="907" y="1065"/>
                  </a:lnTo>
                  <a:lnTo>
                    <a:pt x="815" y="1058"/>
                  </a:lnTo>
                  <a:lnTo>
                    <a:pt x="724" y="1051"/>
                  </a:lnTo>
                  <a:lnTo>
                    <a:pt x="632" y="1046"/>
                  </a:lnTo>
                  <a:lnTo>
                    <a:pt x="541" y="1041"/>
                  </a:lnTo>
                  <a:lnTo>
                    <a:pt x="449" y="1038"/>
                  </a:lnTo>
                  <a:lnTo>
                    <a:pt x="357" y="1036"/>
                  </a:lnTo>
                  <a:lnTo>
                    <a:pt x="267" y="1035"/>
                  </a:lnTo>
                  <a:lnTo>
                    <a:pt x="256" y="1065"/>
                  </a:lnTo>
                  <a:lnTo>
                    <a:pt x="246" y="1096"/>
                  </a:lnTo>
                  <a:lnTo>
                    <a:pt x="236" y="1128"/>
                  </a:lnTo>
                  <a:lnTo>
                    <a:pt x="226" y="1161"/>
                  </a:lnTo>
                  <a:lnTo>
                    <a:pt x="218" y="1195"/>
                  </a:lnTo>
                  <a:lnTo>
                    <a:pt x="212" y="1229"/>
                  </a:lnTo>
                  <a:lnTo>
                    <a:pt x="206" y="1263"/>
                  </a:lnTo>
                  <a:lnTo>
                    <a:pt x="201" y="1298"/>
                  </a:lnTo>
                  <a:lnTo>
                    <a:pt x="198" y="1333"/>
                  </a:lnTo>
                  <a:lnTo>
                    <a:pt x="196" y="1369"/>
                  </a:lnTo>
                  <a:lnTo>
                    <a:pt x="195" y="1405"/>
                  </a:lnTo>
                  <a:lnTo>
                    <a:pt x="197" y="1440"/>
                  </a:lnTo>
                  <a:lnTo>
                    <a:pt x="199" y="1475"/>
                  </a:lnTo>
                  <a:lnTo>
                    <a:pt x="204" y="1511"/>
                  </a:lnTo>
                  <a:lnTo>
                    <a:pt x="210" y="1546"/>
                  </a:lnTo>
                  <a:lnTo>
                    <a:pt x="218" y="1580"/>
                  </a:lnTo>
                  <a:lnTo>
                    <a:pt x="228" y="1592"/>
                  </a:lnTo>
                  <a:lnTo>
                    <a:pt x="238" y="1604"/>
                  </a:lnTo>
                  <a:lnTo>
                    <a:pt x="249" y="1615"/>
                  </a:lnTo>
                  <a:lnTo>
                    <a:pt x="260" y="1624"/>
                  </a:lnTo>
                  <a:lnTo>
                    <a:pt x="272" y="1633"/>
                  </a:lnTo>
                  <a:lnTo>
                    <a:pt x="284" y="1641"/>
                  </a:lnTo>
                  <a:lnTo>
                    <a:pt x="297" y="1649"/>
                  </a:lnTo>
                  <a:lnTo>
                    <a:pt x="309" y="1656"/>
                  </a:lnTo>
                  <a:lnTo>
                    <a:pt x="334" y="1671"/>
                  </a:lnTo>
                  <a:lnTo>
                    <a:pt x="357" y="1687"/>
                  </a:lnTo>
                  <a:lnTo>
                    <a:pt x="369" y="1696"/>
                  </a:lnTo>
                  <a:lnTo>
                    <a:pt x="380" y="1704"/>
                  </a:lnTo>
                  <a:lnTo>
                    <a:pt x="391" y="1714"/>
                  </a:lnTo>
                  <a:lnTo>
                    <a:pt x="400" y="1725"/>
                  </a:lnTo>
                  <a:lnTo>
                    <a:pt x="389" y="1729"/>
                  </a:lnTo>
                  <a:lnTo>
                    <a:pt x="376" y="1733"/>
                  </a:lnTo>
                  <a:lnTo>
                    <a:pt x="365" y="1736"/>
                  </a:lnTo>
                  <a:lnTo>
                    <a:pt x="354" y="1738"/>
                  </a:lnTo>
                  <a:lnTo>
                    <a:pt x="330" y="1742"/>
                  </a:lnTo>
                  <a:lnTo>
                    <a:pt x="307" y="1743"/>
                  </a:lnTo>
                  <a:lnTo>
                    <a:pt x="284" y="1743"/>
                  </a:lnTo>
                  <a:lnTo>
                    <a:pt x="261" y="1741"/>
                  </a:lnTo>
                  <a:lnTo>
                    <a:pt x="237" y="1738"/>
                  </a:lnTo>
                  <a:lnTo>
                    <a:pt x="213" y="1734"/>
                  </a:lnTo>
                  <a:lnTo>
                    <a:pt x="167" y="1724"/>
                  </a:lnTo>
                  <a:lnTo>
                    <a:pt x="122" y="1711"/>
                  </a:lnTo>
                  <a:lnTo>
                    <a:pt x="79" y="1699"/>
                  </a:lnTo>
                  <a:lnTo>
                    <a:pt x="36" y="1689"/>
                  </a:lnTo>
                  <a:lnTo>
                    <a:pt x="0" y="1640"/>
                  </a:lnTo>
                  <a:lnTo>
                    <a:pt x="182" y="55"/>
                  </a:lnTo>
                  <a:lnTo>
                    <a:pt x="190" y="48"/>
                  </a:lnTo>
                  <a:lnTo>
                    <a:pt x="199" y="41"/>
                  </a:lnTo>
                  <a:lnTo>
                    <a:pt x="208" y="34"/>
                  </a:lnTo>
                  <a:lnTo>
                    <a:pt x="217" y="29"/>
                  </a:lnTo>
                  <a:lnTo>
                    <a:pt x="228" y="23"/>
                  </a:lnTo>
                  <a:lnTo>
                    <a:pt x="239" y="18"/>
                  </a:lnTo>
                  <a:lnTo>
                    <a:pt x="250" y="14"/>
                  </a:lnTo>
                  <a:lnTo>
                    <a:pt x="261" y="10"/>
                  </a:lnTo>
                  <a:lnTo>
                    <a:pt x="272" y="7"/>
                  </a:lnTo>
                  <a:lnTo>
                    <a:pt x="284" y="5"/>
                  </a:lnTo>
                  <a:lnTo>
                    <a:pt x="296" y="3"/>
                  </a:lnTo>
                  <a:lnTo>
                    <a:pt x="308" y="2"/>
                  </a:lnTo>
                  <a:lnTo>
                    <a:pt x="332" y="0"/>
                  </a:lnTo>
                  <a:lnTo>
                    <a:pt x="357" y="0"/>
                  </a:lnTo>
                  <a:lnTo>
                    <a:pt x="383" y="2"/>
                  </a:lnTo>
                  <a:lnTo>
                    <a:pt x="407" y="6"/>
                  </a:lnTo>
                  <a:lnTo>
                    <a:pt x="431" y="11"/>
                  </a:lnTo>
                  <a:lnTo>
                    <a:pt x="454" y="17"/>
                  </a:lnTo>
                  <a:lnTo>
                    <a:pt x="476" y="25"/>
                  </a:lnTo>
                  <a:lnTo>
                    <a:pt x="497" y="35"/>
                  </a:lnTo>
                  <a:lnTo>
                    <a:pt x="516" y="44"/>
                  </a:lnTo>
                  <a:lnTo>
                    <a:pt x="532" y="55"/>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8"/>
            <p:cNvSpPr>
              <a:spLocks noEditPoints="1"/>
            </p:cNvSpPr>
            <p:nvPr/>
          </p:nvSpPr>
          <p:spPr bwMode="auto">
            <a:xfrm>
              <a:off x="25" y="2313"/>
              <a:ext cx="185" cy="156"/>
            </a:xfrm>
            <a:custGeom>
              <a:avLst/>
              <a:gdLst/>
              <a:ahLst/>
              <a:cxnLst>
                <a:cxn ang="0">
                  <a:pos x="1935" y="244"/>
                </a:cxn>
                <a:cxn ang="0">
                  <a:pos x="2001" y="619"/>
                </a:cxn>
                <a:cxn ang="0">
                  <a:pos x="2030" y="896"/>
                </a:cxn>
                <a:cxn ang="0">
                  <a:pos x="1989" y="1154"/>
                </a:cxn>
                <a:cxn ang="0">
                  <a:pos x="1832" y="1372"/>
                </a:cxn>
                <a:cxn ang="0">
                  <a:pos x="1730" y="1431"/>
                </a:cxn>
                <a:cxn ang="0">
                  <a:pos x="1607" y="1449"/>
                </a:cxn>
                <a:cxn ang="0">
                  <a:pos x="1441" y="1422"/>
                </a:cxn>
                <a:cxn ang="0">
                  <a:pos x="1178" y="1389"/>
                </a:cxn>
                <a:cxn ang="0">
                  <a:pos x="1075" y="1550"/>
                </a:cxn>
                <a:cxn ang="0">
                  <a:pos x="1005" y="1619"/>
                </a:cxn>
                <a:cxn ang="0">
                  <a:pos x="920" y="1670"/>
                </a:cxn>
                <a:cxn ang="0">
                  <a:pos x="812" y="1709"/>
                </a:cxn>
                <a:cxn ang="0">
                  <a:pos x="637" y="1718"/>
                </a:cxn>
                <a:cxn ang="0">
                  <a:pos x="472" y="1682"/>
                </a:cxn>
                <a:cxn ang="0">
                  <a:pos x="380" y="1638"/>
                </a:cxn>
                <a:cxn ang="0">
                  <a:pos x="299" y="1578"/>
                </a:cxn>
                <a:cxn ang="0">
                  <a:pos x="208" y="1476"/>
                </a:cxn>
                <a:cxn ang="0">
                  <a:pos x="121" y="1295"/>
                </a:cxn>
                <a:cxn ang="0">
                  <a:pos x="38" y="294"/>
                </a:cxn>
                <a:cxn ang="0">
                  <a:pos x="70" y="303"/>
                </a:cxn>
                <a:cxn ang="0">
                  <a:pos x="120" y="382"/>
                </a:cxn>
                <a:cxn ang="0">
                  <a:pos x="166" y="421"/>
                </a:cxn>
                <a:cxn ang="0">
                  <a:pos x="339" y="431"/>
                </a:cxn>
                <a:cxn ang="0">
                  <a:pos x="671" y="421"/>
                </a:cxn>
                <a:cxn ang="0">
                  <a:pos x="1227" y="359"/>
                </a:cxn>
                <a:cxn ang="0">
                  <a:pos x="1695" y="298"/>
                </a:cxn>
                <a:cxn ang="0">
                  <a:pos x="1754" y="255"/>
                </a:cxn>
                <a:cxn ang="0">
                  <a:pos x="1794" y="187"/>
                </a:cxn>
                <a:cxn ang="0">
                  <a:pos x="1851" y="45"/>
                </a:cxn>
                <a:cxn ang="0">
                  <a:pos x="1924" y="24"/>
                </a:cxn>
                <a:cxn ang="0">
                  <a:pos x="1642" y="576"/>
                </a:cxn>
                <a:cxn ang="0">
                  <a:pos x="1307" y="619"/>
                </a:cxn>
                <a:cxn ang="0">
                  <a:pos x="1201" y="675"/>
                </a:cxn>
                <a:cxn ang="0">
                  <a:pos x="1184" y="741"/>
                </a:cxn>
                <a:cxn ang="0">
                  <a:pos x="1200" y="881"/>
                </a:cxn>
                <a:cxn ang="0">
                  <a:pos x="1227" y="1022"/>
                </a:cxn>
                <a:cxn ang="0">
                  <a:pos x="1279" y="1121"/>
                </a:cxn>
                <a:cxn ang="0">
                  <a:pos x="1364" y="1190"/>
                </a:cxn>
                <a:cxn ang="0">
                  <a:pos x="1489" y="1209"/>
                </a:cxn>
                <a:cxn ang="0">
                  <a:pos x="1626" y="1168"/>
                </a:cxn>
                <a:cxn ang="0">
                  <a:pos x="1748" y="1083"/>
                </a:cxn>
                <a:cxn ang="0">
                  <a:pos x="1811" y="1015"/>
                </a:cxn>
                <a:cxn ang="0">
                  <a:pos x="1855" y="910"/>
                </a:cxn>
                <a:cxn ang="0">
                  <a:pos x="1869" y="755"/>
                </a:cxn>
                <a:cxn ang="0">
                  <a:pos x="942" y="652"/>
                </a:cxn>
                <a:cxn ang="0">
                  <a:pos x="649" y="665"/>
                </a:cxn>
                <a:cxn ang="0">
                  <a:pos x="367" y="719"/>
                </a:cxn>
                <a:cxn ang="0">
                  <a:pos x="213" y="848"/>
                </a:cxn>
                <a:cxn ang="0">
                  <a:pos x="207" y="1034"/>
                </a:cxn>
                <a:cxn ang="0">
                  <a:pos x="243" y="1208"/>
                </a:cxn>
                <a:cxn ang="0">
                  <a:pos x="283" y="1298"/>
                </a:cxn>
                <a:cxn ang="0">
                  <a:pos x="334" y="1361"/>
                </a:cxn>
                <a:cxn ang="0">
                  <a:pos x="398" y="1410"/>
                </a:cxn>
                <a:cxn ang="0">
                  <a:pos x="472" y="1445"/>
                </a:cxn>
                <a:cxn ang="0">
                  <a:pos x="565" y="1463"/>
                </a:cxn>
                <a:cxn ang="0">
                  <a:pos x="728" y="1441"/>
                </a:cxn>
                <a:cxn ang="0">
                  <a:pos x="876" y="1376"/>
                </a:cxn>
                <a:cxn ang="0">
                  <a:pos x="988" y="1268"/>
                </a:cxn>
                <a:cxn ang="0">
                  <a:pos x="1027" y="1173"/>
                </a:cxn>
                <a:cxn ang="0">
                  <a:pos x="1050" y="984"/>
                </a:cxn>
                <a:cxn ang="0">
                  <a:pos x="992" y="653"/>
                </a:cxn>
              </a:cxnLst>
              <a:rect l="0" t="0" r="r" b="b"/>
              <a:pathLst>
                <a:path w="2030" h="1721">
                  <a:moveTo>
                    <a:pt x="1924" y="24"/>
                  </a:moveTo>
                  <a:lnTo>
                    <a:pt x="1923" y="66"/>
                  </a:lnTo>
                  <a:lnTo>
                    <a:pt x="1923" y="110"/>
                  </a:lnTo>
                  <a:lnTo>
                    <a:pt x="1926" y="154"/>
                  </a:lnTo>
                  <a:lnTo>
                    <a:pt x="1930" y="198"/>
                  </a:lnTo>
                  <a:lnTo>
                    <a:pt x="1935" y="244"/>
                  </a:lnTo>
                  <a:lnTo>
                    <a:pt x="1942" y="290"/>
                  </a:lnTo>
                  <a:lnTo>
                    <a:pt x="1949" y="336"/>
                  </a:lnTo>
                  <a:lnTo>
                    <a:pt x="1957" y="382"/>
                  </a:lnTo>
                  <a:lnTo>
                    <a:pt x="1975" y="477"/>
                  </a:lnTo>
                  <a:lnTo>
                    <a:pt x="1993" y="571"/>
                  </a:lnTo>
                  <a:lnTo>
                    <a:pt x="2001" y="619"/>
                  </a:lnTo>
                  <a:lnTo>
                    <a:pt x="2009" y="666"/>
                  </a:lnTo>
                  <a:lnTo>
                    <a:pt x="2015" y="712"/>
                  </a:lnTo>
                  <a:lnTo>
                    <a:pt x="2021" y="760"/>
                  </a:lnTo>
                  <a:lnTo>
                    <a:pt x="2025" y="806"/>
                  </a:lnTo>
                  <a:lnTo>
                    <a:pt x="2028" y="851"/>
                  </a:lnTo>
                  <a:lnTo>
                    <a:pt x="2030" y="896"/>
                  </a:lnTo>
                  <a:lnTo>
                    <a:pt x="2029" y="942"/>
                  </a:lnTo>
                  <a:lnTo>
                    <a:pt x="2026" y="986"/>
                  </a:lnTo>
                  <a:lnTo>
                    <a:pt x="2021" y="1029"/>
                  </a:lnTo>
                  <a:lnTo>
                    <a:pt x="2013" y="1071"/>
                  </a:lnTo>
                  <a:lnTo>
                    <a:pt x="2003" y="1113"/>
                  </a:lnTo>
                  <a:lnTo>
                    <a:pt x="1989" y="1154"/>
                  </a:lnTo>
                  <a:lnTo>
                    <a:pt x="1972" y="1193"/>
                  </a:lnTo>
                  <a:lnTo>
                    <a:pt x="1951" y="1231"/>
                  </a:lnTo>
                  <a:lnTo>
                    <a:pt x="1927" y="1269"/>
                  </a:lnTo>
                  <a:lnTo>
                    <a:pt x="1900" y="1305"/>
                  </a:lnTo>
                  <a:lnTo>
                    <a:pt x="1868" y="1339"/>
                  </a:lnTo>
                  <a:lnTo>
                    <a:pt x="1832" y="1372"/>
                  </a:lnTo>
                  <a:lnTo>
                    <a:pt x="1791" y="1403"/>
                  </a:lnTo>
                  <a:lnTo>
                    <a:pt x="1779" y="1410"/>
                  </a:lnTo>
                  <a:lnTo>
                    <a:pt x="1767" y="1417"/>
                  </a:lnTo>
                  <a:lnTo>
                    <a:pt x="1755" y="1422"/>
                  </a:lnTo>
                  <a:lnTo>
                    <a:pt x="1743" y="1427"/>
                  </a:lnTo>
                  <a:lnTo>
                    <a:pt x="1730" y="1431"/>
                  </a:lnTo>
                  <a:lnTo>
                    <a:pt x="1717" y="1435"/>
                  </a:lnTo>
                  <a:lnTo>
                    <a:pt x="1704" y="1438"/>
                  </a:lnTo>
                  <a:lnTo>
                    <a:pt x="1691" y="1441"/>
                  </a:lnTo>
                  <a:lnTo>
                    <a:pt x="1664" y="1445"/>
                  </a:lnTo>
                  <a:lnTo>
                    <a:pt x="1635" y="1448"/>
                  </a:lnTo>
                  <a:lnTo>
                    <a:pt x="1607" y="1449"/>
                  </a:lnTo>
                  <a:lnTo>
                    <a:pt x="1579" y="1448"/>
                  </a:lnTo>
                  <a:lnTo>
                    <a:pt x="1551" y="1445"/>
                  </a:lnTo>
                  <a:lnTo>
                    <a:pt x="1523" y="1441"/>
                  </a:lnTo>
                  <a:lnTo>
                    <a:pt x="1494" y="1436"/>
                  </a:lnTo>
                  <a:lnTo>
                    <a:pt x="1467" y="1429"/>
                  </a:lnTo>
                  <a:lnTo>
                    <a:pt x="1441" y="1422"/>
                  </a:lnTo>
                  <a:lnTo>
                    <a:pt x="1415" y="1413"/>
                  </a:lnTo>
                  <a:lnTo>
                    <a:pt x="1391" y="1402"/>
                  </a:lnTo>
                  <a:lnTo>
                    <a:pt x="1368" y="1391"/>
                  </a:lnTo>
                  <a:lnTo>
                    <a:pt x="1234" y="1283"/>
                  </a:lnTo>
                  <a:lnTo>
                    <a:pt x="1207" y="1334"/>
                  </a:lnTo>
                  <a:lnTo>
                    <a:pt x="1178" y="1389"/>
                  </a:lnTo>
                  <a:lnTo>
                    <a:pt x="1163" y="1417"/>
                  </a:lnTo>
                  <a:lnTo>
                    <a:pt x="1147" y="1445"/>
                  </a:lnTo>
                  <a:lnTo>
                    <a:pt x="1131" y="1472"/>
                  </a:lnTo>
                  <a:lnTo>
                    <a:pt x="1113" y="1499"/>
                  </a:lnTo>
                  <a:lnTo>
                    <a:pt x="1094" y="1525"/>
                  </a:lnTo>
                  <a:lnTo>
                    <a:pt x="1075" y="1550"/>
                  </a:lnTo>
                  <a:lnTo>
                    <a:pt x="1064" y="1562"/>
                  </a:lnTo>
                  <a:lnTo>
                    <a:pt x="1053" y="1574"/>
                  </a:lnTo>
                  <a:lnTo>
                    <a:pt x="1042" y="1587"/>
                  </a:lnTo>
                  <a:lnTo>
                    <a:pt x="1029" y="1598"/>
                  </a:lnTo>
                  <a:lnTo>
                    <a:pt x="1017" y="1608"/>
                  </a:lnTo>
                  <a:lnTo>
                    <a:pt x="1005" y="1619"/>
                  </a:lnTo>
                  <a:lnTo>
                    <a:pt x="992" y="1629"/>
                  </a:lnTo>
                  <a:lnTo>
                    <a:pt x="978" y="1638"/>
                  </a:lnTo>
                  <a:lnTo>
                    <a:pt x="965" y="1647"/>
                  </a:lnTo>
                  <a:lnTo>
                    <a:pt x="950" y="1655"/>
                  </a:lnTo>
                  <a:lnTo>
                    <a:pt x="935" y="1663"/>
                  </a:lnTo>
                  <a:lnTo>
                    <a:pt x="920" y="1670"/>
                  </a:lnTo>
                  <a:lnTo>
                    <a:pt x="907" y="1676"/>
                  </a:lnTo>
                  <a:lnTo>
                    <a:pt x="894" y="1682"/>
                  </a:lnTo>
                  <a:lnTo>
                    <a:pt x="880" y="1688"/>
                  </a:lnTo>
                  <a:lnTo>
                    <a:pt x="867" y="1693"/>
                  </a:lnTo>
                  <a:lnTo>
                    <a:pt x="840" y="1702"/>
                  </a:lnTo>
                  <a:lnTo>
                    <a:pt x="812" y="1709"/>
                  </a:lnTo>
                  <a:lnTo>
                    <a:pt x="783" y="1714"/>
                  </a:lnTo>
                  <a:lnTo>
                    <a:pt x="755" y="1718"/>
                  </a:lnTo>
                  <a:lnTo>
                    <a:pt x="724" y="1720"/>
                  </a:lnTo>
                  <a:lnTo>
                    <a:pt x="695" y="1721"/>
                  </a:lnTo>
                  <a:lnTo>
                    <a:pt x="666" y="1720"/>
                  </a:lnTo>
                  <a:lnTo>
                    <a:pt x="637" y="1718"/>
                  </a:lnTo>
                  <a:lnTo>
                    <a:pt x="608" y="1715"/>
                  </a:lnTo>
                  <a:lnTo>
                    <a:pt x="579" y="1710"/>
                  </a:lnTo>
                  <a:lnTo>
                    <a:pt x="551" y="1705"/>
                  </a:lnTo>
                  <a:lnTo>
                    <a:pt x="523" y="1698"/>
                  </a:lnTo>
                  <a:lnTo>
                    <a:pt x="497" y="1690"/>
                  </a:lnTo>
                  <a:lnTo>
                    <a:pt x="472" y="1682"/>
                  </a:lnTo>
                  <a:lnTo>
                    <a:pt x="456" y="1676"/>
                  </a:lnTo>
                  <a:lnTo>
                    <a:pt x="441" y="1669"/>
                  </a:lnTo>
                  <a:lnTo>
                    <a:pt x="425" y="1662"/>
                  </a:lnTo>
                  <a:lnTo>
                    <a:pt x="409" y="1655"/>
                  </a:lnTo>
                  <a:lnTo>
                    <a:pt x="395" y="1647"/>
                  </a:lnTo>
                  <a:lnTo>
                    <a:pt x="380" y="1638"/>
                  </a:lnTo>
                  <a:lnTo>
                    <a:pt x="366" y="1629"/>
                  </a:lnTo>
                  <a:lnTo>
                    <a:pt x="352" y="1620"/>
                  </a:lnTo>
                  <a:lnTo>
                    <a:pt x="338" y="1610"/>
                  </a:lnTo>
                  <a:lnTo>
                    <a:pt x="325" y="1600"/>
                  </a:lnTo>
                  <a:lnTo>
                    <a:pt x="312" y="1589"/>
                  </a:lnTo>
                  <a:lnTo>
                    <a:pt x="299" y="1578"/>
                  </a:lnTo>
                  <a:lnTo>
                    <a:pt x="287" y="1565"/>
                  </a:lnTo>
                  <a:lnTo>
                    <a:pt x="274" y="1554"/>
                  </a:lnTo>
                  <a:lnTo>
                    <a:pt x="263" y="1541"/>
                  </a:lnTo>
                  <a:lnTo>
                    <a:pt x="250" y="1529"/>
                  </a:lnTo>
                  <a:lnTo>
                    <a:pt x="228" y="1503"/>
                  </a:lnTo>
                  <a:lnTo>
                    <a:pt x="208" y="1476"/>
                  </a:lnTo>
                  <a:lnTo>
                    <a:pt x="189" y="1448"/>
                  </a:lnTo>
                  <a:lnTo>
                    <a:pt x="172" y="1419"/>
                  </a:lnTo>
                  <a:lnTo>
                    <a:pt x="157" y="1388"/>
                  </a:lnTo>
                  <a:lnTo>
                    <a:pt x="143" y="1357"/>
                  </a:lnTo>
                  <a:lnTo>
                    <a:pt x="131" y="1326"/>
                  </a:lnTo>
                  <a:lnTo>
                    <a:pt x="121" y="1295"/>
                  </a:lnTo>
                  <a:lnTo>
                    <a:pt x="0" y="327"/>
                  </a:lnTo>
                  <a:lnTo>
                    <a:pt x="8" y="317"/>
                  </a:lnTo>
                  <a:lnTo>
                    <a:pt x="16" y="308"/>
                  </a:lnTo>
                  <a:lnTo>
                    <a:pt x="24" y="302"/>
                  </a:lnTo>
                  <a:lnTo>
                    <a:pt x="31" y="297"/>
                  </a:lnTo>
                  <a:lnTo>
                    <a:pt x="38" y="294"/>
                  </a:lnTo>
                  <a:lnTo>
                    <a:pt x="44" y="292"/>
                  </a:lnTo>
                  <a:lnTo>
                    <a:pt x="50" y="292"/>
                  </a:lnTo>
                  <a:lnTo>
                    <a:pt x="55" y="293"/>
                  </a:lnTo>
                  <a:lnTo>
                    <a:pt x="60" y="295"/>
                  </a:lnTo>
                  <a:lnTo>
                    <a:pt x="65" y="298"/>
                  </a:lnTo>
                  <a:lnTo>
                    <a:pt x="70" y="303"/>
                  </a:lnTo>
                  <a:lnTo>
                    <a:pt x="74" y="308"/>
                  </a:lnTo>
                  <a:lnTo>
                    <a:pt x="83" y="320"/>
                  </a:lnTo>
                  <a:lnTo>
                    <a:pt x="91" y="334"/>
                  </a:lnTo>
                  <a:lnTo>
                    <a:pt x="100" y="350"/>
                  </a:lnTo>
                  <a:lnTo>
                    <a:pt x="110" y="366"/>
                  </a:lnTo>
                  <a:lnTo>
                    <a:pt x="120" y="382"/>
                  </a:lnTo>
                  <a:lnTo>
                    <a:pt x="131" y="396"/>
                  </a:lnTo>
                  <a:lnTo>
                    <a:pt x="137" y="403"/>
                  </a:lnTo>
                  <a:lnTo>
                    <a:pt x="143" y="408"/>
                  </a:lnTo>
                  <a:lnTo>
                    <a:pt x="150" y="413"/>
                  </a:lnTo>
                  <a:lnTo>
                    <a:pt x="158" y="417"/>
                  </a:lnTo>
                  <a:lnTo>
                    <a:pt x="166" y="421"/>
                  </a:lnTo>
                  <a:lnTo>
                    <a:pt x="174" y="424"/>
                  </a:lnTo>
                  <a:lnTo>
                    <a:pt x="183" y="424"/>
                  </a:lnTo>
                  <a:lnTo>
                    <a:pt x="193" y="424"/>
                  </a:lnTo>
                  <a:lnTo>
                    <a:pt x="241" y="427"/>
                  </a:lnTo>
                  <a:lnTo>
                    <a:pt x="291" y="429"/>
                  </a:lnTo>
                  <a:lnTo>
                    <a:pt x="339" y="431"/>
                  </a:lnTo>
                  <a:lnTo>
                    <a:pt x="386" y="431"/>
                  </a:lnTo>
                  <a:lnTo>
                    <a:pt x="435" y="431"/>
                  </a:lnTo>
                  <a:lnTo>
                    <a:pt x="482" y="430"/>
                  </a:lnTo>
                  <a:lnTo>
                    <a:pt x="530" y="429"/>
                  </a:lnTo>
                  <a:lnTo>
                    <a:pt x="578" y="427"/>
                  </a:lnTo>
                  <a:lnTo>
                    <a:pt x="671" y="421"/>
                  </a:lnTo>
                  <a:lnTo>
                    <a:pt x="765" y="414"/>
                  </a:lnTo>
                  <a:lnTo>
                    <a:pt x="858" y="405"/>
                  </a:lnTo>
                  <a:lnTo>
                    <a:pt x="951" y="394"/>
                  </a:lnTo>
                  <a:lnTo>
                    <a:pt x="1044" y="383"/>
                  </a:lnTo>
                  <a:lnTo>
                    <a:pt x="1135" y="371"/>
                  </a:lnTo>
                  <a:lnTo>
                    <a:pt x="1227" y="359"/>
                  </a:lnTo>
                  <a:lnTo>
                    <a:pt x="1318" y="347"/>
                  </a:lnTo>
                  <a:lnTo>
                    <a:pt x="1409" y="335"/>
                  </a:lnTo>
                  <a:lnTo>
                    <a:pt x="1500" y="323"/>
                  </a:lnTo>
                  <a:lnTo>
                    <a:pt x="1591" y="312"/>
                  </a:lnTo>
                  <a:lnTo>
                    <a:pt x="1682" y="303"/>
                  </a:lnTo>
                  <a:lnTo>
                    <a:pt x="1695" y="298"/>
                  </a:lnTo>
                  <a:lnTo>
                    <a:pt x="1707" y="292"/>
                  </a:lnTo>
                  <a:lnTo>
                    <a:pt x="1718" y="286"/>
                  </a:lnTo>
                  <a:lnTo>
                    <a:pt x="1729" y="279"/>
                  </a:lnTo>
                  <a:lnTo>
                    <a:pt x="1738" y="272"/>
                  </a:lnTo>
                  <a:lnTo>
                    <a:pt x="1746" y="264"/>
                  </a:lnTo>
                  <a:lnTo>
                    <a:pt x="1754" y="255"/>
                  </a:lnTo>
                  <a:lnTo>
                    <a:pt x="1762" y="246"/>
                  </a:lnTo>
                  <a:lnTo>
                    <a:pt x="1768" y="237"/>
                  </a:lnTo>
                  <a:lnTo>
                    <a:pt x="1774" y="228"/>
                  </a:lnTo>
                  <a:lnTo>
                    <a:pt x="1780" y="218"/>
                  </a:lnTo>
                  <a:lnTo>
                    <a:pt x="1785" y="208"/>
                  </a:lnTo>
                  <a:lnTo>
                    <a:pt x="1794" y="187"/>
                  </a:lnTo>
                  <a:lnTo>
                    <a:pt x="1803" y="165"/>
                  </a:lnTo>
                  <a:lnTo>
                    <a:pt x="1819" y="121"/>
                  </a:lnTo>
                  <a:lnTo>
                    <a:pt x="1835" y="76"/>
                  </a:lnTo>
                  <a:lnTo>
                    <a:pt x="1840" y="65"/>
                  </a:lnTo>
                  <a:lnTo>
                    <a:pt x="1845" y="55"/>
                  </a:lnTo>
                  <a:lnTo>
                    <a:pt x="1851" y="45"/>
                  </a:lnTo>
                  <a:lnTo>
                    <a:pt x="1857" y="35"/>
                  </a:lnTo>
                  <a:lnTo>
                    <a:pt x="1864" y="26"/>
                  </a:lnTo>
                  <a:lnTo>
                    <a:pt x="1871" y="17"/>
                  </a:lnTo>
                  <a:lnTo>
                    <a:pt x="1879" y="8"/>
                  </a:lnTo>
                  <a:lnTo>
                    <a:pt x="1888" y="0"/>
                  </a:lnTo>
                  <a:lnTo>
                    <a:pt x="1924" y="24"/>
                  </a:lnTo>
                  <a:close/>
                  <a:moveTo>
                    <a:pt x="1828" y="580"/>
                  </a:moveTo>
                  <a:lnTo>
                    <a:pt x="1790" y="577"/>
                  </a:lnTo>
                  <a:lnTo>
                    <a:pt x="1754" y="575"/>
                  </a:lnTo>
                  <a:lnTo>
                    <a:pt x="1717" y="574"/>
                  </a:lnTo>
                  <a:lnTo>
                    <a:pt x="1680" y="574"/>
                  </a:lnTo>
                  <a:lnTo>
                    <a:pt x="1642" y="576"/>
                  </a:lnTo>
                  <a:lnTo>
                    <a:pt x="1605" y="579"/>
                  </a:lnTo>
                  <a:lnTo>
                    <a:pt x="1568" y="582"/>
                  </a:lnTo>
                  <a:lnTo>
                    <a:pt x="1531" y="586"/>
                  </a:lnTo>
                  <a:lnTo>
                    <a:pt x="1456" y="597"/>
                  </a:lnTo>
                  <a:lnTo>
                    <a:pt x="1382" y="608"/>
                  </a:lnTo>
                  <a:lnTo>
                    <a:pt x="1307" y="619"/>
                  </a:lnTo>
                  <a:lnTo>
                    <a:pt x="1234" y="629"/>
                  </a:lnTo>
                  <a:lnTo>
                    <a:pt x="1226" y="638"/>
                  </a:lnTo>
                  <a:lnTo>
                    <a:pt x="1218" y="646"/>
                  </a:lnTo>
                  <a:lnTo>
                    <a:pt x="1211" y="655"/>
                  </a:lnTo>
                  <a:lnTo>
                    <a:pt x="1206" y="665"/>
                  </a:lnTo>
                  <a:lnTo>
                    <a:pt x="1201" y="675"/>
                  </a:lnTo>
                  <a:lnTo>
                    <a:pt x="1196" y="685"/>
                  </a:lnTo>
                  <a:lnTo>
                    <a:pt x="1193" y="695"/>
                  </a:lnTo>
                  <a:lnTo>
                    <a:pt x="1189" y="706"/>
                  </a:lnTo>
                  <a:lnTo>
                    <a:pt x="1187" y="718"/>
                  </a:lnTo>
                  <a:lnTo>
                    <a:pt x="1185" y="729"/>
                  </a:lnTo>
                  <a:lnTo>
                    <a:pt x="1184" y="741"/>
                  </a:lnTo>
                  <a:lnTo>
                    <a:pt x="1184" y="754"/>
                  </a:lnTo>
                  <a:lnTo>
                    <a:pt x="1185" y="778"/>
                  </a:lnTo>
                  <a:lnTo>
                    <a:pt x="1187" y="803"/>
                  </a:lnTo>
                  <a:lnTo>
                    <a:pt x="1190" y="829"/>
                  </a:lnTo>
                  <a:lnTo>
                    <a:pt x="1195" y="855"/>
                  </a:lnTo>
                  <a:lnTo>
                    <a:pt x="1200" y="881"/>
                  </a:lnTo>
                  <a:lnTo>
                    <a:pt x="1206" y="906"/>
                  </a:lnTo>
                  <a:lnTo>
                    <a:pt x="1211" y="932"/>
                  </a:lnTo>
                  <a:lnTo>
                    <a:pt x="1215" y="957"/>
                  </a:lnTo>
                  <a:lnTo>
                    <a:pt x="1219" y="981"/>
                  </a:lnTo>
                  <a:lnTo>
                    <a:pt x="1222" y="1004"/>
                  </a:lnTo>
                  <a:lnTo>
                    <a:pt x="1227" y="1022"/>
                  </a:lnTo>
                  <a:lnTo>
                    <a:pt x="1234" y="1040"/>
                  </a:lnTo>
                  <a:lnTo>
                    <a:pt x="1241" y="1057"/>
                  </a:lnTo>
                  <a:lnTo>
                    <a:pt x="1249" y="1073"/>
                  </a:lnTo>
                  <a:lnTo>
                    <a:pt x="1258" y="1090"/>
                  </a:lnTo>
                  <a:lnTo>
                    <a:pt x="1268" y="1106"/>
                  </a:lnTo>
                  <a:lnTo>
                    <a:pt x="1279" y="1121"/>
                  </a:lnTo>
                  <a:lnTo>
                    <a:pt x="1291" y="1135"/>
                  </a:lnTo>
                  <a:lnTo>
                    <a:pt x="1304" y="1148"/>
                  </a:lnTo>
                  <a:lnTo>
                    <a:pt x="1318" y="1160"/>
                  </a:lnTo>
                  <a:lnTo>
                    <a:pt x="1332" y="1171"/>
                  </a:lnTo>
                  <a:lnTo>
                    <a:pt x="1348" y="1181"/>
                  </a:lnTo>
                  <a:lnTo>
                    <a:pt x="1364" y="1190"/>
                  </a:lnTo>
                  <a:lnTo>
                    <a:pt x="1381" y="1198"/>
                  </a:lnTo>
                  <a:lnTo>
                    <a:pt x="1398" y="1204"/>
                  </a:lnTo>
                  <a:lnTo>
                    <a:pt x="1416" y="1210"/>
                  </a:lnTo>
                  <a:lnTo>
                    <a:pt x="1440" y="1211"/>
                  </a:lnTo>
                  <a:lnTo>
                    <a:pt x="1465" y="1211"/>
                  </a:lnTo>
                  <a:lnTo>
                    <a:pt x="1489" y="1209"/>
                  </a:lnTo>
                  <a:lnTo>
                    <a:pt x="1513" y="1206"/>
                  </a:lnTo>
                  <a:lnTo>
                    <a:pt x="1537" y="1201"/>
                  </a:lnTo>
                  <a:lnTo>
                    <a:pt x="1560" y="1195"/>
                  </a:lnTo>
                  <a:lnTo>
                    <a:pt x="1582" y="1187"/>
                  </a:lnTo>
                  <a:lnTo>
                    <a:pt x="1605" y="1178"/>
                  </a:lnTo>
                  <a:lnTo>
                    <a:pt x="1626" y="1168"/>
                  </a:lnTo>
                  <a:lnTo>
                    <a:pt x="1648" y="1156"/>
                  </a:lnTo>
                  <a:lnTo>
                    <a:pt x="1670" y="1144"/>
                  </a:lnTo>
                  <a:lnTo>
                    <a:pt x="1690" y="1130"/>
                  </a:lnTo>
                  <a:lnTo>
                    <a:pt x="1710" y="1115"/>
                  </a:lnTo>
                  <a:lnTo>
                    <a:pt x="1729" y="1100"/>
                  </a:lnTo>
                  <a:lnTo>
                    <a:pt x="1748" y="1083"/>
                  </a:lnTo>
                  <a:lnTo>
                    <a:pt x="1767" y="1064"/>
                  </a:lnTo>
                  <a:lnTo>
                    <a:pt x="1776" y="1055"/>
                  </a:lnTo>
                  <a:lnTo>
                    <a:pt x="1786" y="1046"/>
                  </a:lnTo>
                  <a:lnTo>
                    <a:pt x="1794" y="1036"/>
                  </a:lnTo>
                  <a:lnTo>
                    <a:pt x="1802" y="1026"/>
                  </a:lnTo>
                  <a:lnTo>
                    <a:pt x="1811" y="1015"/>
                  </a:lnTo>
                  <a:lnTo>
                    <a:pt x="1818" y="1005"/>
                  </a:lnTo>
                  <a:lnTo>
                    <a:pt x="1824" y="994"/>
                  </a:lnTo>
                  <a:lnTo>
                    <a:pt x="1830" y="982"/>
                  </a:lnTo>
                  <a:lnTo>
                    <a:pt x="1840" y="959"/>
                  </a:lnTo>
                  <a:lnTo>
                    <a:pt x="1849" y="935"/>
                  </a:lnTo>
                  <a:lnTo>
                    <a:pt x="1855" y="910"/>
                  </a:lnTo>
                  <a:lnTo>
                    <a:pt x="1861" y="884"/>
                  </a:lnTo>
                  <a:lnTo>
                    <a:pt x="1864" y="859"/>
                  </a:lnTo>
                  <a:lnTo>
                    <a:pt x="1867" y="833"/>
                  </a:lnTo>
                  <a:lnTo>
                    <a:pt x="1868" y="807"/>
                  </a:lnTo>
                  <a:lnTo>
                    <a:pt x="1869" y="781"/>
                  </a:lnTo>
                  <a:lnTo>
                    <a:pt x="1869" y="755"/>
                  </a:lnTo>
                  <a:lnTo>
                    <a:pt x="1867" y="728"/>
                  </a:lnTo>
                  <a:lnTo>
                    <a:pt x="1866" y="703"/>
                  </a:lnTo>
                  <a:lnTo>
                    <a:pt x="1864" y="678"/>
                  </a:lnTo>
                  <a:lnTo>
                    <a:pt x="1828" y="580"/>
                  </a:lnTo>
                  <a:close/>
                  <a:moveTo>
                    <a:pt x="992" y="653"/>
                  </a:moveTo>
                  <a:lnTo>
                    <a:pt x="942" y="652"/>
                  </a:lnTo>
                  <a:lnTo>
                    <a:pt x="893" y="651"/>
                  </a:lnTo>
                  <a:lnTo>
                    <a:pt x="843" y="652"/>
                  </a:lnTo>
                  <a:lnTo>
                    <a:pt x="795" y="654"/>
                  </a:lnTo>
                  <a:lnTo>
                    <a:pt x="746" y="656"/>
                  </a:lnTo>
                  <a:lnTo>
                    <a:pt x="697" y="660"/>
                  </a:lnTo>
                  <a:lnTo>
                    <a:pt x="649" y="665"/>
                  </a:lnTo>
                  <a:lnTo>
                    <a:pt x="602" y="672"/>
                  </a:lnTo>
                  <a:lnTo>
                    <a:pt x="554" y="679"/>
                  </a:lnTo>
                  <a:lnTo>
                    <a:pt x="507" y="687"/>
                  </a:lnTo>
                  <a:lnTo>
                    <a:pt x="460" y="697"/>
                  </a:lnTo>
                  <a:lnTo>
                    <a:pt x="413" y="708"/>
                  </a:lnTo>
                  <a:lnTo>
                    <a:pt x="367" y="719"/>
                  </a:lnTo>
                  <a:lnTo>
                    <a:pt x="321" y="732"/>
                  </a:lnTo>
                  <a:lnTo>
                    <a:pt x="275" y="747"/>
                  </a:lnTo>
                  <a:lnTo>
                    <a:pt x="229" y="763"/>
                  </a:lnTo>
                  <a:lnTo>
                    <a:pt x="223" y="790"/>
                  </a:lnTo>
                  <a:lnTo>
                    <a:pt x="217" y="819"/>
                  </a:lnTo>
                  <a:lnTo>
                    <a:pt x="213" y="848"/>
                  </a:lnTo>
                  <a:lnTo>
                    <a:pt x="209" y="878"/>
                  </a:lnTo>
                  <a:lnTo>
                    <a:pt x="207" y="909"/>
                  </a:lnTo>
                  <a:lnTo>
                    <a:pt x="205" y="941"/>
                  </a:lnTo>
                  <a:lnTo>
                    <a:pt x="205" y="972"/>
                  </a:lnTo>
                  <a:lnTo>
                    <a:pt x="205" y="1003"/>
                  </a:lnTo>
                  <a:lnTo>
                    <a:pt x="207" y="1034"/>
                  </a:lnTo>
                  <a:lnTo>
                    <a:pt x="210" y="1064"/>
                  </a:lnTo>
                  <a:lnTo>
                    <a:pt x="214" y="1095"/>
                  </a:lnTo>
                  <a:lnTo>
                    <a:pt x="219" y="1125"/>
                  </a:lnTo>
                  <a:lnTo>
                    <a:pt x="226" y="1154"/>
                  </a:lnTo>
                  <a:lnTo>
                    <a:pt x="233" y="1182"/>
                  </a:lnTo>
                  <a:lnTo>
                    <a:pt x="243" y="1208"/>
                  </a:lnTo>
                  <a:lnTo>
                    <a:pt x="253" y="1234"/>
                  </a:lnTo>
                  <a:lnTo>
                    <a:pt x="258" y="1248"/>
                  </a:lnTo>
                  <a:lnTo>
                    <a:pt x="264" y="1261"/>
                  </a:lnTo>
                  <a:lnTo>
                    <a:pt x="270" y="1274"/>
                  </a:lnTo>
                  <a:lnTo>
                    <a:pt x="277" y="1286"/>
                  </a:lnTo>
                  <a:lnTo>
                    <a:pt x="283" y="1298"/>
                  </a:lnTo>
                  <a:lnTo>
                    <a:pt x="291" y="1309"/>
                  </a:lnTo>
                  <a:lnTo>
                    <a:pt x="299" y="1321"/>
                  </a:lnTo>
                  <a:lnTo>
                    <a:pt x="307" y="1331"/>
                  </a:lnTo>
                  <a:lnTo>
                    <a:pt x="315" y="1342"/>
                  </a:lnTo>
                  <a:lnTo>
                    <a:pt x="325" y="1352"/>
                  </a:lnTo>
                  <a:lnTo>
                    <a:pt x="334" y="1361"/>
                  </a:lnTo>
                  <a:lnTo>
                    <a:pt x="344" y="1370"/>
                  </a:lnTo>
                  <a:lnTo>
                    <a:pt x="354" y="1379"/>
                  </a:lnTo>
                  <a:lnTo>
                    <a:pt x="365" y="1388"/>
                  </a:lnTo>
                  <a:lnTo>
                    <a:pt x="375" y="1396"/>
                  </a:lnTo>
                  <a:lnTo>
                    <a:pt x="387" y="1403"/>
                  </a:lnTo>
                  <a:lnTo>
                    <a:pt x="398" y="1410"/>
                  </a:lnTo>
                  <a:lnTo>
                    <a:pt x="410" y="1418"/>
                  </a:lnTo>
                  <a:lnTo>
                    <a:pt x="422" y="1424"/>
                  </a:lnTo>
                  <a:lnTo>
                    <a:pt x="435" y="1430"/>
                  </a:lnTo>
                  <a:lnTo>
                    <a:pt x="447" y="1435"/>
                  </a:lnTo>
                  <a:lnTo>
                    <a:pt x="460" y="1440"/>
                  </a:lnTo>
                  <a:lnTo>
                    <a:pt x="472" y="1445"/>
                  </a:lnTo>
                  <a:lnTo>
                    <a:pt x="485" y="1449"/>
                  </a:lnTo>
                  <a:lnTo>
                    <a:pt x="498" y="1452"/>
                  </a:lnTo>
                  <a:lnTo>
                    <a:pt x="511" y="1456"/>
                  </a:lnTo>
                  <a:lnTo>
                    <a:pt x="525" y="1458"/>
                  </a:lnTo>
                  <a:lnTo>
                    <a:pt x="538" y="1460"/>
                  </a:lnTo>
                  <a:lnTo>
                    <a:pt x="565" y="1463"/>
                  </a:lnTo>
                  <a:lnTo>
                    <a:pt x="593" y="1464"/>
                  </a:lnTo>
                  <a:lnTo>
                    <a:pt x="620" y="1462"/>
                  </a:lnTo>
                  <a:lnTo>
                    <a:pt x="647" y="1458"/>
                  </a:lnTo>
                  <a:lnTo>
                    <a:pt x="674" y="1453"/>
                  </a:lnTo>
                  <a:lnTo>
                    <a:pt x="700" y="1448"/>
                  </a:lnTo>
                  <a:lnTo>
                    <a:pt x="728" y="1441"/>
                  </a:lnTo>
                  <a:lnTo>
                    <a:pt x="754" y="1434"/>
                  </a:lnTo>
                  <a:lnTo>
                    <a:pt x="779" y="1425"/>
                  </a:lnTo>
                  <a:lnTo>
                    <a:pt x="804" y="1415"/>
                  </a:lnTo>
                  <a:lnTo>
                    <a:pt x="829" y="1402"/>
                  </a:lnTo>
                  <a:lnTo>
                    <a:pt x="853" y="1390"/>
                  </a:lnTo>
                  <a:lnTo>
                    <a:pt x="876" y="1376"/>
                  </a:lnTo>
                  <a:lnTo>
                    <a:pt x="899" y="1360"/>
                  </a:lnTo>
                  <a:lnTo>
                    <a:pt x="921" y="1343"/>
                  </a:lnTo>
                  <a:lnTo>
                    <a:pt x="942" y="1325"/>
                  </a:lnTo>
                  <a:lnTo>
                    <a:pt x="961" y="1305"/>
                  </a:lnTo>
                  <a:lnTo>
                    <a:pt x="980" y="1283"/>
                  </a:lnTo>
                  <a:lnTo>
                    <a:pt x="988" y="1268"/>
                  </a:lnTo>
                  <a:lnTo>
                    <a:pt x="996" y="1253"/>
                  </a:lnTo>
                  <a:lnTo>
                    <a:pt x="1004" y="1237"/>
                  </a:lnTo>
                  <a:lnTo>
                    <a:pt x="1010" y="1221"/>
                  </a:lnTo>
                  <a:lnTo>
                    <a:pt x="1016" y="1205"/>
                  </a:lnTo>
                  <a:lnTo>
                    <a:pt x="1022" y="1189"/>
                  </a:lnTo>
                  <a:lnTo>
                    <a:pt x="1027" y="1173"/>
                  </a:lnTo>
                  <a:lnTo>
                    <a:pt x="1031" y="1157"/>
                  </a:lnTo>
                  <a:lnTo>
                    <a:pt x="1039" y="1123"/>
                  </a:lnTo>
                  <a:lnTo>
                    <a:pt x="1045" y="1090"/>
                  </a:lnTo>
                  <a:lnTo>
                    <a:pt x="1048" y="1054"/>
                  </a:lnTo>
                  <a:lnTo>
                    <a:pt x="1050" y="1019"/>
                  </a:lnTo>
                  <a:lnTo>
                    <a:pt x="1050" y="984"/>
                  </a:lnTo>
                  <a:lnTo>
                    <a:pt x="1050" y="949"/>
                  </a:lnTo>
                  <a:lnTo>
                    <a:pt x="1048" y="913"/>
                  </a:lnTo>
                  <a:lnTo>
                    <a:pt x="1045" y="877"/>
                  </a:lnTo>
                  <a:lnTo>
                    <a:pt x="1038" y="807"/>
                  </a:lnTo>
                  <a:lnTo>
                    <a:pt x="1028" y="738"/>
                  </a:lnTo>
                  <a:lnTo>
                    <a:pt x="992" y="65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9"/>
            <p:cNvSpPr>
              <a:spLocks noEditPoints="1"/>
            </p:cNvSpPr>
            <p:nvPr/>
          </p:nvSpPr>
          <p:spPr bwMode="auto">
            <a:xfrm>
              <a:off x="790" y="2188"/>
              <a:ext cx="344" cy="283"/>
            </a:xfrm>
            <a:custGeom>
              <a:avLst/>
              <a:gdLst/>
              <a:ahLst/>
              <a:cxnLst>
                <a:cxn ang="0">
                  <a:pos x="3053" y="171"/>
                </a:cxn>
                <a:cxn ang="0">
                  <a:pos x="3199" y="344"/>
                </a:cxn>
                <a:cxn ang="0">
                  <a:pos x="3778" y="695"/>
                </a:cxn>
                <a:cxn ang="0">
                  <a:pos x="3776" y="923"/>
                </a:cxn>
                <a:cxn ang="0">
                  <a:pos x="3709" y="1329"/>
                </a:cxn>
                <a:cxn ang="0">
                  <a:pos x="3769" y="1926"/>
                </a:cxn>
                <a:cxn ang="0">
                  <a:pos x="3689" y="2355"/>
                </a:cxn>
                <a:cxn ang="0">
                  <a:pos x="3759" y="2818"/>
                </a:cxn>
                <a:cxn ang="0">
                  <a:pos x="3174" y="3121"/>
                </a:cxn>
                <a:cxn ang="0">
                  <a:pos x="2825" y="2751"/>
                </a:cxn>
                <a:cxn ang="0">
                  <a:pos x="2824" y="1644"/>
                </a:cxn>
                <a:cxn ang="0">
                  <a:pos x="2524" y="1471"/>
                </a:cxn>
                <a:cxn ang="0">
                  <a:pos x="2374" y="1770"/>
                </a:cxn>
                <a:cxn ang="0">
                  <a:pos x="2366" y="2813"/>
                </a:cxn>
                <a:cxn ang="0">
                  <a:pos x="1402" y="2869"/>
                </a:cxn>
                <a:cxn ang="0">
                  <a:pos x="1411" y="1938"/>
                </a:cxn>
                <a:cxn ang="0">
                  <a:pos x="1393" y="1527"/>
                </a:cxn>
                <a:cxn ang="0">
                  <a:pos x="1063" y="1491"/>
                </a:cxn>
                <a:cxn ang="0">
                  <a:pos x="979" y="1753"/>
                </a:cxn>
                <a:cxn ang="0">
                  <a:pos x="919" y="2221"/>
                </a:cxn>
                <a:cxn ang="0">
                  <a:pos x="973" y="2824"/>
                </a:cxn>
                <a:cxn ang="0">
                  <a:pos x="0" y="2867"/>
                </a:cxn>
                <a:cxn ang="0">
                  <a:pos x="35" y="2023"/>
                </a:cxn>
                <a:cxn ang="0">
                  <a:pos x="55" y="1607"/>
                </a:cxn>
                <a:cxn ang="0">
                  <a:pos x="39" y="1205"/>
                </a:cxn>
                <a:cxn ang="0">
                  <a:pos x="52" y="838"/>
                </a:cxn>
                <a:cxn ang="0">
                  <a:pos x="39" y="364"/>
                </a:cxn>
                <a:cxn ang="0">
                  <a:pos x="676" y="171"/>
                </a:cxn>
                <a:cxn ang="0">
                  <a:pos x="1119" y="27"/>
                </a:cxn>
                <a:cxn ang="0">
                  <a:pos x="1278" y="249"/>
                </a:cxn>
                <a:cxn ang="0">
                  <a:pos x="800" y="395"/>
                </a:cxn>
                <a:cxn ang="0">
                  <a:pos x="2623" y="346"/>
                </a:cxn>
                <a:cxn ang="0">
                  <a:pos x="1310" y="170"/>
                </a:cxn>
                <a:cxn ang="0">
                  <a:pos x="487" y="605"/>
                </a:cxn>
                <a:cxn ang="0">
                  <a:pos x="255" y="816"/>
                </a:cxn>
                <a:cxn ang="0">
                  <a:pos x="3134" y="883"/>
                </a:cxn>
                <a:cxn ang="0">
                  <a:pos x="199" y="1013"/>
                </a:cxn>
                <a:cxn ang="0">
                  <a:pos x="3589" y="1015"/>
                </a:cxn>
                <a:cxn ang="0">
                  <a:pos x="340" y="1693"/>
                </a:cxn>
                <a:cxn ang="0">
                  <a:pos x="908" y="1380"/>
                </a:cxn>
                <a:cxn ang="0">
                  <a:pos x="1357" y="1299"/>
                </a:cxn>
                <a:cxn ang="0">
                  <a:pos x="1651" y="1605"/>
                </a:cxn>
                <a:cxn ang="0">
                  <a:pos x="2221" y="1478"/>
                </a:cxn>
                <a:cxn ang="0">
                  <a:pos x="2686" y="1282"/>
                </a:cxn>
                <a:cxn ang="0">
                  <a:pos x="3017" y="1554"/>
                </a:cxn>
                <a:cxn ang="0">
                  <a:pos x="196" y="1852"/>
                </a:cxn>
                <a:cxn ang="0">
                  <a:pos x="1607" y="1809"/>
                </a:cxn>
                <a:cxn ang="0">
                  <a:pos x="2189" y="1822"/>
                </a:cxn>
                <a:cxn ang="0">
                  <a:pos x="3287" y="1891"/>
                </a:cxn>
                <a:cxn ang="0">
                  <a:pos x="3431" y="1807"/>
                </a:cxn>
                <a:cxn ang="0">
                  <a:pos x="673" y="2754"/>
                </a:cxn>
                <a:cxn ang="0">
                  <a:pos x="612" y="1976"/>
                </a:cxn>
                <a:cxn ang="0">
                  <a:pos x="1806" y="1976"/>
                </a:cxn>
                <a:cxn ang="0">
                  <a:pos x="1659" y="2714"/>
                </a:cxn>
                <a:cxn ang="0">
                  <a:pos x="3525" y="2189"/>
                </a:cxn>
                <a:cxn ang="0">
                  <a:pos x="204" y="2873"/>
                </a:cxn>
                <a:cxn ang="0">
                  <a:pos x="610" y="2962"/>
                </a:cxn>
                <a:cxn ang="0">
                  <a:pos x="1584" y="2878"/>
                </a:cxn>
                <a:cxn ang="0">
                  <a:pos x="2193" y="2936"/>
                </a:cxn>
                <a:cxn ang="0">
                  <a:pos x="1674" y="2871"/>
                </a:cxn>
                <a:cxn ang="0">
                  <a:pos x="3358" y="2967"/>
                </a:cxn>
                <a:cxn ang="0">
                  <a:pos x="3340" y="2872"/>
                </a:cxn>
              </a:cxnLst>
              <a:rect l="0" t="0" r="r" b="b"/>
              <a:pathLst>
                <a:path w="3787" h="3124">
                  <a:moveTo>
                    <a:pt x="2702" y="25"/>
                  </a:moveTo>
                  <a:lnTo>
                    <a:pt x="2703" y="50"/>
                  </a:lnTo>
                  <a:lnTo>
                    <a:pt x="2706" y="72"/>
                  </a:lnTo>
                  <a:lnTo>
                    <a:pt x="2710" y="91"/>
                  </a:lnTo>
                  <a:lnTo>
                    <a:pt x="2716" y="108"/>
                  </a:lnTo>
                  <a:lnTo>
                    <a:pt x="2723" y="123"/>
                  </a:lnTo>
                  <a:lnTo>
                    <a:pt x="2732" y="136"/>
                  </a:lnTo>
                  <a:lnTo>
                    <a:pt x="2742" y="147"/>
                  </a:lnTo>
                  <a:lnTo>
                    <a:pt x="2754" y="156"/>
                  </a:lnTo>
                  <a:lnTo>
                    <a:pt x="2766" y="164"/>
                  </a:lnTo>
                  <a:lnTo>
                    <a:pt x="2779" y="171"/>
                  </a:lnTo>
                  <a:lnTo>
                    <a:pt x="2794" y="176"/>
                  </a:lnTo>
                  <a:lnTo>
                    <a:pt x="2809" y="179"/>
                  </a:lnTo>
                  <a:lnTo>
                    <a:pt x="2826" y="181"/>
                  </a:lnTo>
                  <a:lnTo>
                    <a:pt x="2843" y="182"/>
                  </a:lnTo>
                  <a:lnTo>
                    <a:pt x="2861" y="183"/>
                  </a:lnTo>
                  <a:lnTo>
                    <a:pt x="2879" y="183"/>
                  </a:lnTo>
                  <a:lnTo>
                    <a:pt x="2955" y="177"/>
                  </a:lnTo>
                  <a:lnTo>
                    <a:pt x="3034" y="172"/>
                  </a:lnTo>
                  <a:lnTo>
                    <a:pt x="3053" y="171"/>
                  </a:lnTo>
                  <a:lnTo>
                    <a:pt x="3072" y="171"/>
                  </a:lnTo>
                  <a:lnTo>
                    <a:pt x="3090" y="173"/>
                  </a:lnTo>
                  <a:lnTo>
                    <a:pt x="3108" y="175"/>
                  </a:lnTo>
                  <a:lnTo>
                    <a:pt x="3126" y="178"/>
                  </a:lnTo>
                  <a:lnTo>
                    <a:pt x="3142" y="182"/>
                  </a:lnTo>
                  <a:lnTo>
                    <a:pt x="3159" y="187"/>
                  </a:lnTo>
                  <a:lnTo>
                    <a:pt x="3174" y="195"/>
                  </a:lnTo>
                  <a:lnTo>
                    <a:pt x="3178" y="199"/>
                  </a:lnTo>
                  <a:lnTo>
                    <a:pt x="3182" y="204"/>
                  </a:lnTo>
                  <a:lnTo>
                    <a:pt x="3185" y="210"/>
                  </a:lnTo>
                  <a:lnTo>
                    <a:pt x="3187" y="215"/>
                  </a:lnTo>
                  <a:lnTo>
                    <a:pt x="3190" y="227"/>
                  </a:lnTo>
                  <a:lnTo>
                    <a:pt x="3192" y="239"/>
                  </a:lnTo>
                  <a:lnTo>
                    <a:pt x="3192" y="266"/>
                  </a:lnTo>
                  <a:lnTo>
                    <a:pt x="3191" y="292"/>
                  </a:lnTo>
                  <a:lnTo>
                    <a:pt x="3190" y="305"/>
                  </a:lnTo>
                  <a:lnTo>
                    <a:pt x="3191" y="317"/>
                  </a:lnTo>
                  <a:lnTo>
                    <a:pt x="3193" y="328"/>
                  </a:lnTo>
                  <a:lnTo>
                    <a:pt x="3196" y="339"/>
                  </a:lnTo>
                  <a:lnTo>
                    <a:pt x="3199" y="344"/>
                  </a:lnTo>
                  <a:lnTo>
                    <a:pt x="3202" y="348"/>
                  </a:lnTo>
                  <a:lnTo>
                    <a:pt x="3205" y="352"/>
                  </a:lnTo>
                  <a:lnTo>
                    <a:pt x="3210" y="355"/>
                  </a:lnTo>
                  <a:lnTo>
                    <a:pt x="3215" y="358"/>
                  </a:lnTo>
                  <a:lnTo>
                    <a:pt x="3220" y="361"/>
                  </a:lnTo>
                  <a:lnTo>
                    <a:pt x="3227" y="363"/>
                  </a:lnTo>
                  <a:lnTo>
                    <a:pt x="3234" y="364"/>
                  </a:lnTo>
                  <a:lnTo>
                    <a:pt x="3754" y="376"/>
                  </a:lnTo>
                  <a:lnTo>
                    <a:pt x="3761" y="402"/>
                  </a:lnTo>
                  <a:lnTo>
                    <a:pt x="3768" y="429"/>
                  </a:lnTo>
                  <a:lnTo>
                    <a:pt x="3774" y="457"/>
                  </a:lnTo>
                  <a:lnTo>
                    <a:pt x="3779" y="486"/>
                  </a:lnTo>
                  <a:lnTo>
                    <a:pt x="3782" y="517"/>
                  </a:lnTo>
                  <a:lnTo>
                    <a:pt x="3785" y="547"/>
                  </a:lnTo>
                  <a:lnTo>
                    <a:pt x="3787" y="577"/>
                  </a:lnTo>
                  <a:lnTo>
                    <a:pt x="3787" y="607"/>
                  </a:lnTo>
                  <a:lnTo>
                    <a:pt x="3786" y="637"/>
                  </a:lnTo>
                  <a:lnTo>
                    <a:pt x="3783" y="667"/>
                  </a:lnTo>
                  <a:lnTo>
                    <a:pt x="3780" y="681"/>
                  </a:lnTo>
                  <a:lnTo>
                    <a:pt x="3778" y="695"/>
                  </a:lnTo>
                  <a:lnTo>
                    <a:pt x="3774" y="708"/>
                  </a:lnTo>
                  <a:lnTo>
                    <a:pt x="3771" y="721"/>
                  </a:lnTo>
                  <a:lnTo>
                    <a:pt x="3766" y="734"/>
                  </a:lnTo>
                  <a:lnTo>
                    <a:pt x="3761" y="747"/>
                  </a:lnTo>
                  <a:lnTo>
                    <a:pt x="3755" y="759"/>
                  </a:lnTo>
                  <a:lnTo>
                    <a:pt x="3749" y="770"/>
                  </a:lnTo>
                  <a:lnTo>
                    <a:pt x="3742" y="781"/>
                  </a:lnTo>
                  <a:lnTo>
                    <a:pt x="3735" y="792"/>
                  </a:lnTo>
                  <a:lnTo>
                    <a:pt x="3727" y="802"/>
                  </a:lnTo>
                  <a:lnTo>
                    <a:pt x="3718" y="811"/>
                  </a:lnTo>
                  <a:lnTo>
                    <a:pt x="3728" y="820"/>
                  </a:lnTo>
                  <a:lnTo>
                    <a:pt x="3737" y="831"/>
                  </a:lnTo>
                  <a:lnTo>
                    <a:pt x="3744" y="841"/>
                  </a:lnTo>
                  <a:lnTo>
                    <a:pt x="3751" y="852"/>
                  </a:lnTo>
                  <a:lnTo>
                    <a:pt x="3757" y="863"/>
                  </a:lnTo>
                  <a:lnTo>
                    <a:pt x="3762" y="874"/>
                  </a:lnTo>
                  <a:lnTo>
                    <a:pt x="3767" y="886"/>
                  </a:lnTo>
                  <a:lnTo>
                    <a:pt x="3771" y="898"/>
                  </a:lnTo>
                  <a:lnTo>
                    <a:pt x="3774" y="910"/>
                  </a:lnTo>
                  <a:lnTo>
                    <a:pt x="3776" y="923"/>
                  </a:lnTo>
                  <a:lnTo>
                    <a:pt x="3778" y="936"/>
                  </a:lnTo>
                  <a:lnTo>
                    <a:pt x="3779" y="949"/>
                  </a:lnTo>
                  <a:lnTo>
                    <a:pt x="3780" y="975"/>
                  </a:lnTo>
                  <a:lnTo>
                    <a:pt x="3780" y="1004"/>
                  </a:lnTo>
                  <a:lnTo>
                    <a:pt x="3776" y="1060"/>
                  </a:lnTo>
                  <a:lnTo>
                    <a:pt x="3770" y="1116"/>
                  </a:lnTo>
                  <a:lnTo>
                    <a:pt x="3768" y="1143"/>
                  </a:lnTo>
                  <a:lnTo>
                    <a:pt x="3766" y="1171"/>
                  </a:lnTo>
                  <a:lnTo>
                    <a:pt x="3766" y="1197"/>
                  </a:lnTo>
                  <a:lnTo>
                    <a:pt x="3768" y="1223"/>
                  </a:lnTo>
                  <a:lnTo>
                    <a:pt x="3757" y="1231"/>
                  </a:lnTo>
                  <a:lnTo>
                    <a:pt x="3748" y="1240"/>
                  </a:lnTo>
                  <a:lnTo>
                    <a:pt x="3741" y="1249"/>
                  </a:lnTo>
                  <a:lnTo>
                    <a:pt x="3734" y="1259"/>
                  </a:lnTo>
                  <a:lnTo>
                    <a:pt x="3728" y="1270"/>
                  </a:lnTo>
                  <a:lnTo>
                    <a:pt x="3723" y="1280"/>
                  </a:lnTo>
                  <a:lnTo>
                    <a:pt x="3718" y="1292"/>
                  </a:lnTo>
                  <a:lnTo>
                    <a:pt x="3715" y="1304"/>
                  </a:lnTo>
                  <a:lnTo>
                    <a:pt x="3712" y="1316"/>
                  </a:lnTo>
                  <a:lnTo>
                    <a:pt x="3709" y="1329"/>
                  </a:lnTo>
                  <a:lnTo>
                    <a:pt x="3708" y="1342"/>
                  </a:lnTo>
                  <a:lnTo>
                    <a:pt x="3706" y="1355"/>
                  </a:lnTo>
                  <a:lnTo>
                    <a:pt x="3705" y="1382"/>
                  </a:lnTo>
                  <a:lnTo>
                    <a:pt x="3705" y="1410"/>
                  </a:lnTo>
                  <a:lnTo>
                    <a:pt x="3707" y="1467"/>
                  </a:lnTo>
                  <a:lnTo>
                    <a:pt x="3711" y="1526"/>
                  </a:lnTo>
                  <a:lnTo>
                    <a:pt x="3712" y="1554"/>
                  </a:lnTo>
                  <a:lnTo>
                    <a:pt x="3711" y="1582"/>
                  </a:lnTo>
                  <a:lnTo>
                    <a:pt x="3710" y="1608"/>
                  </a:lnTo>
                  <a:lnTo>
                    <a:pt x="3706" y="1634"/>
                  </a:lnTo>
                  <a:lnTo>
                    <a:pt x="3768" y="1695"/>
                  </a:lnTo>
                  <a:lnTo>
                    <a:pt x="3766" y="1706"/>
                  </a:lnTo>
                  <a:lnTo>
                    <a:pt x="3763" y="1718"/>
                  </a:lnTo>
                  <a:lnTo>
                    <a:pt x="3762" y="1730"/>
                  </a:lnTo>
                  <a:lnTo>
                    <a:pt x="3761" y="1742"/>
                  </a:lnTo>
                  <a:lnTo>
                    <a:pt x="3761" y="1768"/>
                  </a:lnTo>
                  <a:lnTo>
                    <a:pt x="3762" y="1794"/>
                  </a:lnTo>
                  <a:lnTo>
                    <a:pt x="3766" y="1848"/>
                  </a:lnTo>
                  <a:lnTo>
                    <a:pt x="3769" y="1900"/>
                  </a:lnTo>
                  <a:lnTo>
                    <a:pt x="3769" y="1926"/>
                  </a:lnTo>
                  <a:lnTo>
                    <a:pt x="3768" y="1951"/>
                  </a:lnTo>
                  <a:lnTo>
                    <a:pt x="3766" y="1963"/>
                  </a:lnTo>
                  <a:lnTo>
                    <a:pt x="3763" y="1974"/>
                  </a:lnTo>
                  <a:lnTo>
                    <a:pt x="3761" y="1987"/>
                  </a:lnTo>
                  <a:lnTo>
                    <a:pt x="3758" y="1998"/>
                  </a:lnTo>
                  <a:lnTo>
                    <a:pt x="3754" y="2008"/>
                  </a:lnTo>
                  <a:lnTo>
                    <a:pt x="3750" y="2019"/>
                  </a:lnTo>
                  <a:lnTo>
                    <a:pt x="3745" y="2029"/>
                  </a:lnTo>
                  <a:lnTo>
                    <a:pt x="3739" y="2038"/>
                  </a:lnTo>
                  <a:lnTo>
                    <a:pt x="3732" y="2047"/>
                  </a:lnTo>
                  <a:lnTo>
                    <a:pt x="3725" y="2055"/>
                  </a:lnTo>
                  <a:lnTo>
                    <a:pt x="3716" y="2063"/>
                  </a:lnTo>
                  <a:lnTo>
                    <a:pt x="3706" y="2070"/>
                  </a:lnTo>
                  <a:lnTo>
                    <a:pt x="3702" y="2108"/>
                  </a:lnTo>
                  <a:lnTo>
                    <a:pt x="3698" y="2149"/>
                  </a:lnTo>
                  <a:lnTo>
                    <a:pt x="3695" y="2189"/>
                  </a:lnTo>
                  <a:lnTo>
                    <a:pt x="3693" y="2230"/>
                  </a:lnTo>
                  <a:lnTo>
                    <a:pt x="3691" y="2271"/>
                  </a:lnTo>
                  <a:lnTo>
                    <a:pt x="3689" y="2313"/>
                  </a:lnTo>
                  <a:lnTo>
                    <a:pt x="3689" y="2355"/>
                  </a:lnTo>
                  <a:lnTo>
                    <a:pt x="3688" y="2396"/>
                  </a:lnTo>
                  <a:lnTo>
                    <a:pt x="3689" y="2438"/>
                  </a:lnTo>
                  <a:lnTo>
                    <a:pt x="3689" y="2481"/>
                  </a:lnTo>
                  <a:lnTo>
                    <a:pt x="3691" y="2522"/>
                  </a:lnTo>
                  <a:lnTo>
                    <a:pt x="3693" y="2563"/>
                  </a:lnTo>
                  <a:lnTo>
                    <a:pt x="3695" y="2604"/>
                  </a:lnTo>
                  <a:lnTo>
                    <a:pt x="3698" y="2645"/>
                  </a:lnTo>
                  <a:lnTo>
                    <a:pt x="3702" y="2684"/>
                  </a:lnTo>
                  <a:lnTo>
                    <a:pt x="3706" y="2723"/>
                  </a:lnTo>
                  <a:lnTo>
                    <a:pt x="3715" y="2729"/>
                  </a:lnTo>
                  <a:lnTo>
                    <a:pt x="3723" y="2735"/>
                  </a:lnTo>
                  <a:lnTo>
                    <a:pt x="3729" y="2743"/>
                  </a:lnTo>
                  <a:lnTo>
                    <a:pt x="3736" y="2750"/>
                  </a:lnTo>
                  <a:lnTo>
                    <a:pt x="3741" y="2758"/>
                  </a:lnTo>
                  <a:lnTo>
                    <a:pt x="3745" y="2767"/>
                  </a:lnTo>
                  <a:lnTo>
                    <a:pt x="3749" y="2776"/>
                  </a:lnTo>
                  <a:lnTo>
                    <a:pt x="3753" y="2786"/>
                  </a:lnTo>
                  <a:lnTo>
                    <a:pt x="3756" y="2796"/>
                  </a:lnTo>
                  <a:lnTo>
                    <a:pt x="3758" y="2807"/>
                  </a:lnTo>
                  <a:lnTo>
                    <a:pt x="3759" y="2818"/>
                  </a:lnTo>
                  <a:lnTo>
                    <a:pt x="3761" y="2828"/>
                  </a:lnTo>
                  <a:lnTo>
                    <a:pt x="3762" y="2851"/>
                  </a:lnTo>
                  <a:lnTo>
                    <a:pt x="3762" y="2874"/>
                  </a:lnTo>
                  <a:lnTo>
                    <a:pt x="3759" y="2922"/>
                  </a:lnTo>
                  <a:lnTo>
                    <a:pt x="3755" y="2972"/>
                  </a:lnTo>
                  <a:lnTo>
                    <a:pt x="3754" y="2996"/>
                  </a:lnTo>
                  <a:lnTo>
                    <a:pt x="3753" y="3019"/>
                  </a:lnTo>
                  <a:lnTo>
                    <a:pt x="3753" y="3041"/>
                  </a:lnTo>
                  <a:lnTo>
                    <a:pt x="3754" y="3062"/>
                  </a:lnTo>
                  <a:lnTo>
                    <a:pt x="3742" y="3110"/>
                  </a:lnTo>
                  <a:lnTo>
                    <a:pt x="3688" y="3114"/>
                  </a:lnTo>
                  <a:lnTo>
                    <a:pt x="3633" y="3117"/>
                  </a:lnTo>
                  <a:lnTo>
                    <a:pt x="3576" y="3120"/>
                  </a:lnTo>
                  <a:lnTo>
                    <a:pt x="3519" y="3122"/>
                  </a:lnTo>
                  <a:lnTo>
                    <a:pt x="3462" y="3123"/>
                  </a:lnTo>
                  <a:lnTo>
                    <a:pt x="3404" y="3124"/>
                  </a:lnTo>
                  <a:lnTo>
                    <a:pt x="3347" y="3124"/>
                  </a:lnTo>
                  <a:lnTo>
                    <a:pt x="3288" y="3123"/>
                  </a:lnTo>
                  <a:lnTo>
                    <a:pt x="3231" y="3123"/>
                  </a:lnTo>
                  <a:lnTo>
                    <a:pt x="3174" y="3121"/>
                  </a:lnTo>
                  <a:lnTo>
                    <a:pt x="3115" y="3120"/>
                  </a:lnTo>
                  <a:lnTo>
                    <a:pt x="3059" y="3118"/>
                  </a:lnTo>
                  <a:lnTo>
                    <a:pt x="3002" y="3116"/>
                  </a:lnTo>
                  <a:lnTo>
                    <a:pt x="2945" y="3114"/>
                  </a:lnTo>
                  <a:lnTo>
                    <a:pt x="2890" y="3112"/>
                  </a:lnTo>
                  <a:lnTo>
                    <a:pt x="2836" y="3110"/>
                  </a:lnTo>
                  <a:lnTo>
                    <a:pt x="2825" y="3061"/>
                  </a:lnTo>
                  <a:lnTo>
                    <a:pt x="2815" y="3007"/>
                  </a:lnTo>
                  <a:lnTo>
                    <a:pt x="2810" y="2978"/>
                  </a:lnTo>
                  <a:lnTo>
                    <a:pt x="2807" y="2948"/>
                  </a:lnTo>
                  <a:lnTo>
                    <a:pt x="2804" y="2919"/>
                  </a:lnTo>
                  <a:lnTo>
                    <a:pt x="2803" y="2889"/>
                  </a:lnTo>
                  <a:lnTo>
                    <a:pt x="2803" y="2860"/>
                  </a:lnTo>
                  <a:lnTo>
                    <a:pt x="2805" y="2832"/>
                  </a:lnTo>
                  <a:lnTo>
                    <a:pt x="2807" y="2818"/>
                  </a:lnTo>
                  <a:lnTo>
                    <a:pt x="2809" y="2803"/>
                  </a:lnTo>
                  <a:lnTo>
                    <a:pt x="2812" y="2789"/>
                  </a:lnTo>
                  <a:lnTo>
                    <a:pt x="2816" y="2776"/>
                  </a:lnTo>
                  <a:lnTo>
                    <a:pt x="2820" y="2764"/>
                  </a:lnTo>
                  <a:lnTo>
                    <a:pt x="2825" y="2751"/>
                  </a:lnTo>
                  <a:lnTo>
                    <a:pt x="2831" y="2739"/>
                  </a:lnTo>
                  <a:lnTo>
                    <a:pt x="2838" y="2728"/>
                  </a:lnTo>
                  <a:lnTo>
                    <a:pt x="2845" y="2717"/>
                  </a:lnTo>
                  <a:lnTo>
                    <a:pt x="2853" y="2706"/>
                  </a:lnTo>
                  <a:lnTo>
                    <a:pt x="2862" y="2696"/>
                  </a:lnTo>
                  <a:lnTo>
                    <a:pt x="2872" y="2687"/>
                  </a:lnTo>
                  <a:lnTo>
                    <a:pt x="2872" y="2070"/>
                  </a:lnTo>
                  <a:lnTo>
                    <a:pt x="2810" y="2021"/>
                  </a:lnTo>
                  <a:lnTo>
                    <a:pt x="2812" y="1994"/>
                  </a:lnTo>
                  <a:lnTo>
                    <a:pt x="2813" y="1966"/>
                  </a:lnTo>
                  <a:lnTo>
                    <a:pt x="2814" y="1938"/>
                  </a:lnTo>
                  <a:lnTo>
                    <a:pt x="2814" y="1911"/>
                  </a:lnTo>
                  <a:lnTo>
                    <a:pt x="2814" y="1856"/>
                  </a:lnTo>
                  <a:lnTo>
                    <a:pt x="2813" y="1800"/>
                  </a:lnTo>
                  <a:lnTo>
                    <a:pt x="2814" y="1773"/>
                  </a:lnTo>
                  <a:lnTo>
                    <a:pt x="2814" y="1747"/>
                  </a:lnTo>
                  <a:lnTo>
                    <a:pt x="2815" y="1720"/>
                  </a:lnTo>
                  <a:lnTo>
                    <a:pt x="2817" y="1695"/>
                  </a:lnTo>
                  <a:lnTo>
                    <a:pt x="2820" y="1670"/>
                  </a:lnTo>
                  <a:lnTo>
                    <a:pt x="2824" y="1644"/>
                  </a:lnTo>
                  <a:lnTo>
                    <a:pt x="2828" y="1621"/>
                  </a:lnTo>
                  <a:lnTo>
                    <a:pt x="2836" y="1598"/>
                  </a:lnTo>
                  <a:lnTo>
                    <a:pt x="2823" y="1580"/>
                  </a:lnTo>
                  <a:lnTo>
                    <a:pt x="2810" y="1563"/>
                  </a:lnTo>
                  <a:lnTo>
                    <a:pt x="2796" y="1548"/>
                  </a:lnTo>
                  <a:lnTo>
                    <a:pt x="2781" y="1533"/>
                  </a:lnTo>
                  <a:lnTo>
                    <a:pt x="2765" y="1519"/>
                  </a:lnTo>
                  <a:lnTo>
                    <a:pt x="2749" y="1507"/>
                  </a:lnTo>
                  <a:lnTo>
                    <a:pt x="2732" y="1496"/>
                  </a:lnTo>
                  <a:lnTo>
                    <a:pt x="2714" y="1486"/>
                  </a:lnTo>
                  <a:lnTo>
                    <a:pt x="2696" y="1477"/>
                  </a:lnTo>
                  <a:lnTo>
                    <a:pt x="2676" y="1470"/>
                  </a:lnTo>
                  <a:lnTo>
                    <a:pt x="2657" y="1465"/>
                  </a:lnTo>
                  <a:lnTo>
                    <a:pt x="2637" y="1461"/>
                  </a:lnTo>
                  <a:lnTo>
                    <a:pt x="2617" y="1459"/>
                  </a:lnTo>
                  <a:lnTo>
                    <a:pt x="2597" y="1459"/>
                  </a:lnTo>
                  <a:lnTo>
                    <a:pt x="2577" y="1461"/>
                  </a:lnTo>
                  <a:lnTo>
                    <a:pt x="2557" y="1464"/>
                  </a:lnTo>
                  <a:lnTo>
                    <a:pt x="2541" y="1467"/>
                  </a:lnTo>
                  <a:lnTo>
                    <a:pt x="2524" y="1471"/>
                  </a:lnTo>
                  <a:lnTo>
                    <a:pt x="2509" y="1476"/>
                  </a:lnTo>
                  <a:lnTo>
                    <a:pt x="2494" y="1482"/>
                  </a:lnTo>
                  <a:lnTo>
                    <a:pt x="2478" y="1490"/>
                  </a:lnTo>
                  <a:lnTo>
                    <a:pt x="2464" y="1498"/>
                  </a:lnTo>
                  <a:lnTo>
                    <a:pt x="2449" y="1507"/>
                  </a:lnTo>
                  <a:lnTo>
                    <a:pt x="2436" y="1516"/>
                  </a:lnTo>
                  <a:lnTo>
                    <a:pt x="2422" y="1527"/>
                  </a:lnTo>
                  <a:lnTo>
                    <a:pt x="2410" y="1538"/>
                  </a:lnTo>
                  <a:lnTo>
                    <a:pt x="2398" y="1550"/>
                  </a:lnTo>
                  <a:lnTo>
                    <a:pt x="2387" y="1563"/>
                  </a:lnTo>
                  <a:lnTo>
                    <a:pt x="2377" y="1577"/>
                  </a:lnTo>
                  <a:lnTo>
                    <a:pt x="2366" y="1591"/>
                  </a:lnTo>
                  <a:lnTo>
                    <a:pt x="2358" y="1606"/>
                  </a:lnTo>
                  <a:lnTo>
                    <a:pt x="2351" y="1622"/>
                  </a:lnTo>
                  <a:lnTo>
                    <a:pt x="2357" y="1645"/>
                  </a:lnTo>
                  <a:lnTo>
                    <a:pt x="2362" y="1669"/>
                  </a:lnTo>
                  <a:lnTo>
                    <a:pt x="2366" y="1694"/>
                  </a:lnTo>
                  <a:lnTo>
                    <a:pt x="2369" y="1719"/>
                  </a:lnTo>
                  <a:lnTo>
                    <a:pt x="2373" y="1744"/>
                  </a:lnTo>
                  <a:lnTo>
                    <a:pt x="2374" y="1770"/>
                  </a:lnTo>
                  <a:lnTo>
                    <a:pt x="2375" y="1796"/>
                  </a:lnTo>
                  <a:lnTo>
                    <a:pt x="2376" y="1824"/>
                  </a:lnTo>
                  <a:lnTo>
                    <a:pt x="2375" y="1877"/>
                  </a:lnTo>
                  <a:lnTo>
                    <a:pt x="2372" y="1930"/>
                  </a:lnTo>
                  <a:lnTo>
                    <a:pt x="2367" y="1983"/>
                  </a:lnTo>
                  <a:lnTo>
                    <a:pt x="2363" y="2033"/>
                  </a:lnTo>
                  <a:lnTo>
                    <a:pt x="2327" y="2070"/>
                  </a:lnTo>
                  <a:lnTo>
                    <a:pt x="2302" y="2675"/>
                  </a:lnTo>
                  <a:lnTo>
                    <a:pt x="2312" y="2684"/>
                  </a:lnTo>
                  <a:lnTo>
                    <a:pt x="2321" y="2694"/>
                  </a:lnTo>
                  <a:lnTo>
                    <a:pt x="2329" y="2704"/>
                  </a:lnTo>
                  <a:lnTo>
                    <a:pt x="2336" y="2715"/>
                  </a:lnTo>
                  <a:lnTo>
                    <a:pt x="2342" y="2726"/>
                  </a:lnTo>
                  <a:lnTo>
                    <a:pt x="2347" y="2737"/>
                  </a:lnTo>
                  <a:lnTo>
                    <a:pt x="2352" y="2749"/>
                  </a:lnTo>
                  <a:lnTo>
                    <a:pt x="2356" y="2761"/>
                  </a:lnTo>
                  <a:lnTo>
                    <a:pt x="2359" y="2773"/>
                  </a:lnTo>
                  <a:lnTo>
                    <a:pt x="2362" y="2786"/>
                  </a:lnTo>
                  <a:lnTo>
                    <a:pt x="2364" y="2799"/>
                  </a:lnTo>
                  <a:lnTo>
                    <a:pt x="2366" y="2813"/>
                  </a:lnTo>
                  <a:lnTo>
                    <a:pt x="2368" y="2839"/>
                  </a:lnTo>
                  <a:lnTo>
                    <a:pt x="2369" y="2867"/>
                  </a:lnTo>
                  <a:lnTo>
                    <a:pt x="2367" y="2923"/>
                  </a:lnTo>
                  <a:lnTo>
                    <a:pt x="2363" y="2980"/>
                  </a:lnTo>
                  <a:lnTo>
                    <a:pt x="2362" y="3007"/>
                  </a:lnTo>
                  <a:lnTo>
                    <a:pt x="2361" y="3034"/>
                  </a:lnTo>
                  <a:lnTo>
                    <a:pt x="2361" y="3060"/>
                  </a:lnTo>
                  <a:lnTo>
                    <a:pt x="2363" y="3086"/>
                  </a:lnTo>
                  <a:lnTo>
                    <a:pt x="2314" y="3110"/>
                  </a:lnTo>
                  <a:lnTo>
                    <a:pt x="1419" y="3098"/>
                  </a:lnTo>
                  <a:lnTo>
                    <a:pt x="1414" y="3077"/>
                  </a:lnTo>
                  <a:lnTo>
                    <a:pt x="1411" y="3056"/>
                  </a:lnTo>
                  <a:lnTo>
                    <a:pt x="1408" y="3034"/>
                  </a:lnTo>
                  <a:lnTo>
                    <a:pt x="1405" y="3011"/>
                  </a:lnTo>
                  <a:lnTo>
                    <a:pt x="1403" y="2988"/>
                  </a:lnTo>
                  <a:lnTo>
                    <a:pt x="1402" y="2964"/>
                  </a:lnTo>
                  <a:lnTo>
                    <a:pt x="1401" y="2940"/>
                  </a:lnTo>
                  <a:lnTo>
                    <a:pt x="1400" y="2916"/>
                  </a:lnTo>
                  <a:lnTo>
                    <a:pt x="1401" y="2893"/>
                  </a:lnTo>
                  <a:lnTo>
                    <a:pt x="1402" y="2869"/>
                  </a:lnTo>
                  <a:lnTo>
                    <a:pt x="1403" y="2846"/>
                  </a:lnTo>
                  <a:lnTo>
                    <a:pt x="1405" y="2823"/>
                  </a:lnTo>
                  <a:lnTo>
                    <a:pt x="1408" y="2799"/>
                  </a:lnTo>
                  <a:lnTo>
                    <a:pt x="1411" y="2777"/>
                  </a:lnTo>
                  <a:lnTo>
                    <a:pt x="1414" y="2756"/>
                  </a:lnTo>
                  <a:lnTo>
                    <a:pt x="1419" y="2735"/>
                  </a:lnTo>
                  <a:lnTo>
                    <a:pt x="1468" y="2711"/>
                  </a:lnTo>
                  <a:lnTo>
                    <a:pt x="1480" y="2106"/>
                  </a:lnTo>
                  <a:lnTo>
                    <a:pt x="1470" y="2094"/>
                  </a:lnTo>
                  <a:lnTo>
                    <a:pt x="1461" y="2082"/>
                  </a:lnTo>
                  <a:lnTo>
                    <a:pt x="1453" y="2069"/>
                  </a:lnTo>
                  <a:lnTo>
                    <a:pt x="1446" y="2056"/>
                  </a:lnTo>
                  <a:lnTo>
                    <a:pt x="1438" y="2043"/>
                  </a:lnTo>
                  <a:lnTo>
                    <a:pt x="1432" y="2029"/>
                  </a:lnTo>
                  <a:lnTo>
                    <a:pt x="1427" y="2015"/>
                  </a:lnTo>
                  <a:lnTo>
                    <a:pt x="1422" y="2000"/>
                  </a:lnTo>
                  <a:lnTo>
                    <a:pt x="1419" y="1985"/>
                  </a:lnTo>
                  <a:lnTo>
                    <a:pt x="1415" y="1969"/>
                  </a:lnTo>
                  <a:lnTo>
                    <a:pt x="1413" y="1954"/>
                  </a:lnTo>
                  <a:lnTo>
                    <a:pt x="1411" y="1938"/>
                  </a:lnTo>
                  <a:lnTo>
                    <a:pt x="1409" y="1923"/>
                  </a:lnTo>
                  <a:lnTo>
                    <a:pt x="1408" y="1907"/>
                  </a:lnTo>
                  <a:lnTo>
                    <a:pt x="1408" y="1891"/>
                  </a:lnTo>
                  <a:lnTo>
                    <a:pt x="1408" y="1875"/>
                  </a:lnTo>
                  <a:lnTo>
                    <a:pt x="1409" y="1842"/>
                  </a:lnTo>
                  <a:lnTo>
                    <a:pt x="1412" y="1809"/>
                  </a:lnTo>
                  <a:lnTo>
                    <a:pt x="1417" y="1778"/>
                  </a:lnTo>
                  <a:lnTo>
                    <a:pt x="1423" y="1747"/>
                  </a:lnTo>
                  <a:lnTo>
                    <a:pt x="1430" y="1717"/>
                  </a:lnTo>
                  <a:lnTo>
                    <a:pt x="1437" y="1688"/>
                  </a:lnTo>
                  <a:lnTo>
                    <a:pt x="1447" y="1660"/>
                  </a:lnTo>
                  <a:lnTo>
                    <a:pt x="1456" y="1634"/>
                  </a:lnTo>
                  <a:lnTo>
                    <a:pt x="1453" y="1618"/>
                  </a:lnTo>
                  <a:lnTo>
                    <a:pt x="1448" y="1603"/>
                  </a:lnTo>
                  <a:lnTo>
                    <a:pt x="1442" y="1589"/>
                  </a:lnTo>
                  <a:lnTo>
                    <a:pt x="1433" y="1575"/>
                  </a:lnTo>
                  <a:lnTo>
                    <a:pt x="1425" y="1562"/>
                  </a:lnTo>
                  <a:lnTo>
                    <a:pt x="1415" y="1550"/>
                  </a:lnTo>
                  <a:lnTo>
                    <a:pt x="1404" y="1538"/>
                  </a:lnTo>
                  <a:lnTo>
                    <a:pt x="1393" y="1527"/>
                  </a:lnTo>
                  <a:lnTo>
                    <a:pt x="1381" y="1517"/>
                  </a:lnTo>
                  <a:lnTo>
                    <a:pt x="1368" y="1507"/>
                  </a:lnTo>
                  <a:lnTo>
                    <a:pt x="1355" y="1498"/>
                  </a:lnTo>
                  <a:lnTo>
                    <a:pt x="1341" y="1490"/>
                  </a:lnTo>
                  <a:lnTo>
                    <a:pt x="1328" y="1482"/>
                  </a:lnTo>
                  <a:lnTo>
                    <a:pt x="1314" y="1475"/>
                  </a:lnTo>
                  <a:lnTo>
                    <a:pt x="1300" y="1469"/>
                  </a:lnTo>
                  <a:lnTo>
                    <a:pt x="1285" y="1464"/>
                  </a:lnTo>
                  <a:lnTo>
                    <a:pt x="1267" y="1458"/>
                  </a:lnTo>
                  <a:lnTo>
                    <a:pt x="1249" y="1454"/>
                  </a:lnTo>
                  <a:lnTo>
                    <a:pt x="1230" y="1451"/>
                  </a:lnTo>
                  <a:lnTo>
                    <a:pt x="1211" y="1450"/>
                  </a:lnTo>
                  <a:lnTo>
                    <a:pt x="1193" y="1451"/>
                  </a:lnTo>
                  <a:lnTo>
                    <a:pt x="1174" y="1452"/>
                  </a:lnTo>
                  <a:lnTo>
                    <a:pt x="1155" y="1455"/>
                  </a:lnTo>
                  <a:lnTo>
                    <a:pt x="1136" y="1460"/>
                  </a:lnTo>
                  <a:lnTo>
                    <a:pt x="1117" y="1465"/>
                  </a:lnTo>
                  <a:lnTo>
                    <a:pt x="1099" y="1472"/>
                  </a:lnTo>
                  <a:lnTo>
                    <a:pt x="1080" y="1480"/>
                  </a:lnTo>
                  <a:lnTo>
                    <a:pt x="1063" y="1491"/>
                  </a:lnTo>
                  <a:lnTo>
                    <a:pt x="1045" y="1501"/>
                  </a:lnTo>
                  <a:lnTo>
                    <a:pt x="1028" y="1512"/>
                  </a:lnTo>
                  <a:lnTo>
                    <a:pt x="1012" y="1524"/>
                  </a:lnTo>
                  <a:lnTo>
                    <a:pt x="996" y="1537"/>
                  </a:lnTo>
                  <a:lnTo>
                    <a:pt x="985" y="1547"/>
                  </a:lnTo>
                  <a:lnTo>
                    <a:pt x="976" y="1556"/>
                  </a:lnTo>
                  <a:lnTo>
                    <a:pt x="969" y="1566"/>
                  </a:lnTo>
                  <a:lnTo>
                    <a:pt x="964" y="1576"/>
                  </a:lnTo>
                  <a:lnTo>
                    <a:pt x="960" y="1586"/>
                  </a:lnTo>
                  <a:lnTo>
                    <a:pt x="958" y="1596"/>
                  </a:lnTo>
                  <a:lnTo>
                    <a:pt x="957" y="1606"/>
                  </a:lnTo>
                  <a:lnTo>
                    <a:pt x="957" y="1617"/>
                  </a:lnTo>
                  <a:lnTo>
                    <a:pt x="958" y="1628"/>
                  </a:lnTo>
                  <a:lnTo>
                    <a:pt x="960" y="1639"/>
                  </a:lnTo>
                  <a:lnTo>
                    <a:pt x="963" y="1651"/>
                  </a:lnTo>
                  <a:lnTo>
                    <a:pt x="966" y="1662"/>
                  </a:lnTo>
                  <a:lnTo>
                    <a:pt x="974" y="1684"/>
                  </a:lnTo>
                  <a:lnTo>
                    <a:pt x="984" y="1707"/>
                  </a:lnTo>
                  <a:lnTo>
                    <a:pt x="980" y="1730"/>
                  </a:lnTo>
                  <a:lnTo>
                    <a:pt x="979" y="1753"/>
                  </a:lnTo>
                  <a:lnTo>
                    <a:pt x="978" y="1777"/>
                  </a:lnTo>
                  <a:lnTo>
                    <a:pt x="979" y="1802"/>
                  </a:lnTo>
                  <a:lnTo>
                    <a:pt x="983" y="1852"/>
                  </a:lnTo>
                  <a:lnTo>
                    <a:pt x="985" y="1900"/>
                  </a:lnTo>
                  <a:lnTo>
                    <a:pt x="985" y="1924"/>
                  </a:lnTo>
                  <a:lnTo>
                    <a:pt x="984" y="1946"/>
                  </a:lnTo>
                  <a:lnTo>
                    <a:pt x="982" y="1957"/>
                  </a:lnTo>
                  <a:lnTo>
                    <a:pt x="981" y="1968"/>
                  </a:lnTo>
                  <a:lnTo>
                    <a:pt x="978" y="1978"/>
                  </a:lnTo>
                  <a:lnTo>
                    <a:pt x="974" y="1989"/>
                  </a:lnTo>
                  <a:lnTo>
                    <a:pt x="971" y="1999"/>
                  </a:lnTo>
                  <a:lnTo>
                    <a:pt x="966" y="2009"/>
                  </a:lnTo>
                  <a:lnTo>
                    <a:pt x="961" y="2018"/>
                  </a:lnTo>
                  <a:lnTo>
                    <a:pt x="955" y="2027"/>
                  </a:lnTo>
                  <a:lnTo>
                    <a:pt x="948" y="2035"/>
                  </a:lnTo>
                  <a:lnTo>
                    <a:pt x="941" y="2043"/>
                  </a:lnTo>
                  <a:lnTo>
                    <a:pt x="932" y="2050"/>
                  </a:lnTo>
                  <a:lnTo>
                    <a:pt x="923" y="2057"/>
                  </a:lnTo>
                  <a:lnTo>
                    <a:pt x="922" y="2139"/>
                  </a:lnTo>
                  <a:lnTo>
                    <a:pt x="919" y="2221"/>
                  </a:lnTo>
                  <a:lnTo>
                    <a:pt x="916" y="2301"/>
                  </a:lnTo>
                  <a:lnTo>
                    <a:pt x="912" y="2381"/>
                  </a:lnTo>
                  <a:lnTo>
                    <a:pt x="909" y="2460"/>
                  </a:lnTo>
                  <a:lnTo>
                    <a:pt x="907" y="2537"/>
                  </a:lnTo>
                  <a:lnTo>
                    <a:pt x="907" y="2575"/>
                  </a:lnTo>
                  <a:lnTo>
                    <a:pt x="907" y="2613"/>
                  </a:lnTo>
                  <a:lnTo>
                    <a:pt x="909" y="2651"/>
                  </a:lnTo>
                  <a:lnTo>
                    <a:pt x="910" y="2687"/>
                  </a:lnTo>
                  <a:lnTo>
                    <a:pt x="920" y="2696"/>
                  </a:lnTo>
                  <a:lnTo>
                    <a:pt x="929" y="2706"/>
                  </a:lnTo>
                  <a:lnTo>
                    <a:pt x="937" y="2716"/>
                  </a:lnTo>
                  <a:lnTo>
                    <a:pt x="944" y="2727"/>
                  </a:lnTo>
                  <a:lnTo>
                    <a:pt x="950" y="2738"/>
                  </a:lnTo>
                  <a:lnTo>
                    <a:pt x="955" y="2749"/>
                  </a:lnTo>
                  <a:lnTo>
                    <a:pt x="960" y="2761"/>
                  </a:lnTo>
                  <a:lnTo>
                    <a:pt x="964" y="2773"/>
                  </a:lnTo>
                  <a:lnTo>
                    <a:pt x="967" y="2785"/>
                  </a:lnTo>
                  <a:lnTo>
                    <a:pt x="969" y="2797"/>
                  </a:lnTo>
                  <a:lnTo>
                    <a:pt x="972" y="2811"/>
                  </a:lnTo>
                  <a:lnTo>
                    <a:pt x="973" y="2824"/>
                  </a:lnTo>
                  <a:lnTo>
                    <a:pt x="975" y="2850"/>
                  </a:lnTo>
                  <a:lnTo>
                    <a:pt x="975" y="2877"/>
                  </a:lnTo>
                  <a:lnTo>
                    <a:pt x="974" y="2904"/>
                  </a:lnTo>
                  <a:lnTo>
                    <a:pt x="972" y="2932"/>
                  </a:lnTo>
                  <a:lnTo>
                    <a:pt x="969" y="2959"/>
                  </a:lnTo>
                  <a:lnTo>
                    <a:pt x="966" y="2987"/>
                  </a:lnTo>
                  <a:lnTo>
                    <a:pt x="963" y="3013"/>
                  </a:lnTo>
                  <a:lnTo>
                    <a:pt x="961" y="3038"/>
                  </a:lnTo>
                  <a:lnTo>
                    <a:pt x="959" y="3063"/>
                  </a:lnTo>
                  <a:lnTo>
                    <a:pt x="959" y="3086"/>
                  </a:lnTo>
                  <a:lnTo>
                    <a:pt x="52" y="3110"/>
                  </a:lnTo>
                  <a:lnTo>
                    <a:pt x="15" y="3086"/>
                  </a:lnTo>
                  <a:lnTo>
                    <a:pt x="14" y="3060"/>
                  </a:lnTo>
                  <a:lnTo>
                    <a:pt x="12" y="3034"/>
                  </a:lnTo>
                  <a:lnTo>
                    <a:pt x="10" y="3007"/>
                  </a:lnTo>
                  <a:lnTo>
                    <a:pt x="7" y="2980"/>
                  </a:lnTo>
                  <a:lnTo>
                    <a:pt x="4" y="2951"/>
                  </a:lnTo>
                  <a:lnTo>
                    <a:pt x="2" y="2923"/>
                  </a:lnTo>
                  <a:lnTo>
                    <a:pt x="0" y="2895"/>
                  </a:lnTo>
                  <a:lnTo>
                    <a:pt x="0" y="2867"/>
                  </a:lnTo>
                  <a:lnTo>
                    <a:pt x="0" y="2839"/>
                  </a:lnTo>
                  <a:lnTo>
                    <a:pt x="3" y="2813"/>
                  </a:lnTo>
                  <a:lnTo>
                    <a:pt x="5" y="2799"/>
                  </a:lnTo>
                  <a:lnTo>
                    <a:pt x="7" y="2786"/>
                  </a:lnTo>
                  <a:lnTo>
                    <a:pt x="11" y="2773"/>
                  </a:lnTo>
                  <a:lnTo>
                    <a:pt x="15" y="2761"/>
                  </a:lnTo>
                  <a:lnTo>
                    <a:pt x="19" y="2749"/>
                  </a:lnTo>
                  <a:lnTo>
                    <a:pt x="24" y="2737"/>
                  </a:lnTo>
                  <a:lnTo>
                    <a:pt x="31" y="2726"/>
                  </a:lnTo>
                  <a:lnTo>
                    <a:pt x="38" y="2715"/>
                  </a:lnTo>
                  <a:lnTo>
                    <a:pt x="45" y="2704"/>
                  </a:lnTo>
                  <a:lnTo>
                    <a:pt x="55" y="2694"/>
                  </a:lnTo>
                  <a:lnTo>
                    <a:pt x="65" y="2684"/>
                  </a:lnTo>
                  <a:lnTo>
                    <a:pt x="76" y="2675"/>
                  </a:lnTo>
                  <a:lnTo>
                    <a:pt x="76" y="2070"/>
                  </a:lnTo>
                  <a:lnTo>
                    <a:pt x="66" y="2061"/>
                  </a:lnTo>
                  <a:lnTo>
                    <a:pt x="57" y="2053"/>
                  </a:lnTo>
                  <a:lnTo>
                    <a:pt x="49" y="2043"/>
                  </a:lnTo>
                  <a:lnTo>
                    <a:pt x="42" y="2033"/>
                  </a:lnTo>
                  <a:lnTo>
                    <a:pt x="35" y="2023"/>
                  </a:lnTo>
                  <a:lnTo>
                    <a:pt x="30" y="2012"/>
                  </a:lnTo>
                  <a:lnTo>
                    <a:pt x="25" y="2001"/>
                  </a:lnTo>
                  <a:lnTo>
                    <a:pt x="21" y="1989"/>
                  </a:lnTo>
                  <a:lnTo>
                    <a:pt x="18" y="1976"/>
                  </a:lnTo>
                  <a:lnTo>
                    <a:pt x="15" y="1963"/>
                  </a:lnTo>
                  <a:lnTo>
                    <a:pt x="13" y="1950"/>
                  </a:lnTo>
                  <a:lnTo>
                    <a:pt x="11" y="1937"/>
                  </a:lnTo>
                  <a:lnTo>
                    <a:pt x="9" y="1910"/>
                  </a:lnTo>
                  <a:lnTo>
                    <a:pt x="9" y="1882"/>
                  </a:lnTo>
                  <a:lnTo>
                    <a:pt x="10" y="1825"/>
                  </a:lnTo>
                  <a:lnTo>
                    <a:pt x="14" y="1767"/>
                  </a:lnTo>
                  <a:lnTo>
                    <a:pt x="15" y="1738"/>
                  </a:lnTo>
                  <a:lnTo>
                    <a:pt x="16" y="1711"/>
                  </a:lnTo>
                  <a:lnTo>
                    <a:pt x="16" y="1684"/>
                  </a:lnTo>
                  <a:lnTo>
                    <a:pt x="15" y="1659"/>
                  </a:lnTo>
                  <a:lnTo>
                    <a:pt x="24" y="1648"/>
                  </a:lnTo>
                  <a:lnTo>
                    <a:pt x="33" y="1639"/>
                  </a:lnTo>
                  <a:lnTo>
                    <a:pt x="41" y="1629"/>
                  </a:lnTo>
                  <a:lnTo>
                    <a:pt x="49" y="1618"/>
                  </a:lnTo>
                  <a:lnTo>
                    <a:pt x="55" y="1607"/>
                  </a:lnTo>
                  <a:lnTo>
                    <a:pt x="60" y="1596"/>
                  </a:lnTo>
                  <a:lnTo>
                    <a:pt x="65" y="1584"/>
                  </a:lnTo>
                  <a:lnTo>
                    <a:pt x="69" y="1572"/>
                  </a:lnTo>
                  <a:lnTo>
                    <a:pt x="72" y="1560"/>
                  </a:lnTo>
                  <a:lnTo>
                    <a:pt x="75" y="1547"/>
                  </a:lnTo>
                  <a:lnTo>
                    <a:pt x="77" y="1535"/>
                  </a:lnTo>
                  <a:lnTo>
                    <a:pt x="79" y="1522"/>
                  </a:lnTo>
                  <a:lnTo>
                    <a:pt x="81" y="1495"/>
                  </a:lnTo>
                  <a:lnTo>
                    <a:pt x="82" y="1467"/>
                  </a:lnTo>
                  <a:lnTo>
                    <a:pt x="80" y="1413"/>
                  </a:lnTo>
                  <a:lnTo>
                    <a:pt x="76" y="1359"/>
                  </a:lnTo>
                  <a:lnTo>
                    <a:pt x="75" y="1333"/>
                  </a:lnTo>
                  <a:lnTo>
                    <a:pt x="74" y="1306"/>
                  </a:lnTo>
                  <a:lnTo>
                    <a:pt x="74" y="1282"/>
                  </a:lnTo>
                  <a:lnTo>
                    <a:pt x="76" y="1259"/>
                  </a:lnTo>
                  <a:lnTo>
                    <a:pt x="67" y="1249"/>
                  </a:lnTo>
                  <a:lnTo>
                    <a:pt x="59" y="1238"/>
                  </a:lnTo>
                  <a:lnTo>
                    <a:pt x="52" y="1227"/>
                  </a:lnTo>
                  <a:lnTo>
                    <a:pt x="45" y="1216"/>
                  </a:lnTo>
                  <a:lnTo>
                    <a:pt x="39" y="1205"/>
                  </a:lnTo>
                  <a:lnTo>
                    <a:pt x="34" y="1193"/>
                  </a:lnTo>
                  <a:lnTo>
                    <a:pt x="30" y="1182"/>
                  </a:lnTo>
                  <a:lnTo>
                    <a:pt x="27" y="1170"/>
                  </a:lnTo>
                  <a:lnTo>
                    <a:pt x="23" y="1157"/>
                  </a:lnTo>
                  <a:lnTo>
                    <a:pt x="21" y="1144"/>
                  </a:lnTo>
                  <a:lnTo>
                    <a:pt x="19" y="1132"/>
                  </a:lnTo>
                  <a:lnTo>
                    <a:pt x="17" y="1119"/>
                  </a:lnTo>
                  <a:lnTo>
                    <a:pt x="15" y="1093"/>
                  </a:lnTo>
                  <a:lnTo>
                    <a:pt x="15" y="1067"/>
                  </a:lnTo>
                  <a:lnTo>
                    <a:pt x="15" y="1040"/>
                  </a:lnTo>
                  <a:lnTo>
                    <a:pt x="16" y="1013"/>
                  </a:lnTo>
                  <a:lnTo>
                    <a:pt x="18" y="985"/>
                  </a:lnTo>
                  <a:lnTo>
                    <a:pt x="21" y="957"/>
                  </a:lnTo>
                  <a:lnTo>
                    <a:pt x="23" y="930"/>
                  </a:lnTo>
                  <a:lnTo>
                    <a:pt x="25" y="903"/>
                  </a:lnTo>
                  <a:lnTo>
                    <a:pt x="26" y="875"/>
                  </a:lnTo>
                  <a:lnTo>
                    <a:pt x="27" y="848"/>
                  </a:lnTo>
                  <a:lnTo>
                    <a:pt x="36" y="845"/>
                  </a:lnTo>
                  <a:lnTo>
                    <a:pt x="44" y="841"/>
                  </a:lnTo>
                  <a:lnTo>
                    <a:pt x="52" y="838"/>
                  </a:lnTo>
                  <a:lnTo>
                    <a:pt x="58" y="834"/>
                  </a:lnTo>
                  <a:lnTo>
                    <a:pt x="62" y="830"/>
                  </a:lnTo>
                  <a:lnTo>
                    <a:pt x="66" y="825"/>
                  </a:lnTo>
                  <a:lnTo>
                    <a:pt x="68" y="822"/>
                  </a:lnTo>
                  <a:lnTo>
                    <a:pt x="70" y="818"/>
                  </a:lnTo>
                  <a:lnTo>
                    <a:pt x="70" y="814"/>
                  </a:lnTo>
                  <a:lnTo>
                    <a:pt x="70" y="810"/>
                  </a:lnTo>
                  <a:lnTo>
                    <a:pt x="70" y="806"/>
                  </a:lnTo>
                  <a:lnTo>
                    <a:pt x="68" y="801"/>
                  </a:lnTo>
                  <a:lnTo>
                    <a:pt x="64" y="793"/>
                  </a:lnTo>
                  <a:lnTo>
                    <a:pt x="58" y="784"/>
                  </a:lnTo>
                  <a:lnTo>
                    <a:pt x="42" y="765"/>
                  </a:lnTo>
                  <a:lnTo>
                    <a:pt x="27" y="746"/>
                  </a:lnTo>
                  <a:lnTo>
                    <a:pt x="20" y="735"/>
                  </a:lnTo>
                  <a:lnTo>
                    <a:pt x="16" y="725"/>
                  </a:lnTo>
                  <a:lnTo>
                    <a:pt x="15" y="719"/>
                  </a:lnTo>
                  <a:lnTo>
                    <a:pt x="14" y="714"/>
                  </a:lnTo>
                  <a:lnTo>
                    <a:pt x="14" y="708"/>
                  </a:lnTo>
                  <a:lnTo>
                    <a:pt x="15" y="703"/>
                  </a:lnTo>
                  <a:lnTo>
                    <a:pt x="39" y="364"/>
                  </a:lnTo>
                  <a:lnTo>
                    <a:pt x="620" y="352"/>
                  </a:lnTo>
                  <a:lnTo>
                    <a:pt x="623" y="346"/>
                  </a:lnTo>
                  <a:lnTo>
                    <a:pt x="625" y="340"/>
                  </a:lnTo>
                  <a:lnTo>
                    <a:pt x="627" y="333"/>
                  </a:lnTo>
                  <a:lnTo>
                    <a:pt x="629" y="325"/>
                  </a:lnTo>
                  <a:lnTo>
                    <a:pt x="631" y="311"/>
                  </a:lnTo>
                  <a:lnTo>
                    <a:pt x="631" y="296"/>
                  </a:lnTo>
                  <a:lnTo>
                    <a:pt x="631" y="264"/>
                  </a:lnTo>
                  <a:lnTo>
                    <a:pt x="630" y="234"/>
                  </a:lnTo>
                  <a:lnTo>
                    <a:pt x="631" y="219"/>
                  </a:lnTo>
                  <a:lnTo>
                    <a:pt x="634" y="206"/>
                  </a:lnTo>
                  <a:lnTo>
                    <a:pt x="636" y="201"/>
                  </a:lnTo>
                  <a:lnTo>
                    <a:pt x="638" y="195"/>
                  </a:lnTo>
                  <a:lnTo>
                    <a:pt x="641" y="190"/>
                  </a:lnTo>
                  <a:lnTo>
                    <a:pt x="645" y="185"/>
                  </a:lnTo>
                  <a:lnTo>
                    <a:pt x="650" y="181"/>
                  </a:lnTo>
                  <a:lnTo>
                    <a:pt x="655" y="178"/>
                  </a:lnTo>
                  <a:lnTo>
                    <a:pt x="661" y="175"/>
                  </a:lnTo>
                  <a:lnTo>
                    <a:pt x="668" y="172"/>
                  </a:lnTo>
                  <a:lnTo>
                    <a:pt x="676" y="171"/>
                  </a:lnTo>
                  <a:lnTo>
                    <a:pt x="685" y="170"/>
                  </a:lnTo>
                  <a:lnTo>
                    <a:pt x="694" y="170"/>
                  </a:lnTo>
                  <a:lnTo>
                    <a:pt x="705" y="170"/>
                  </a:lnTo>
                  <a:lnTo>
                    <a:pt x="1068" y="170"/>
                  </a:lnTo>
                  <a:lnTo>
                    <a:pt x="1074" y="166"/>
                  </a:lnTo>
                  <a:lnTo>
                    <a:pt x="1080" y="162"/>
                  </a:lnTo>
                  <a:lnTo>
                    <a:pt x="1085" y="157"/>
                  </a:lnTo>
                  <a:lnTo>
                    <a:pt x="1089" y="152"/>
                  </a:lnTo>
                  <a:lnTo>
                    <a:pt x="1092" y="147"/>
                  </a:lnTo>
                  <a:lnTo>
                    <a:pt x="1095" y="142"/>
                  </a:lnTo>
                  <a:lnTo>
                    <a:pt x="1098" y="136"/>
                  </a:lnTo>
                  <a:lnTo>
                    <a:pt x="1100" y="130"/>
                  </a:lnTo>
                  <a:lnTo>
                    <a:pt x="1103" y="117"/>
                  </a:lnTo>
                  <a:lnTo>
                    <a:pt x="1105" y="104"/>
                  </a:lnTo>
                  <a:lnTo>
                    <a:pt x="1106" y="90"/>
                  </a:lnTo>
                  <a:lnTo>
                    <a:pt x="1107" y="76"/>
                  </a:lnTo>
                  <a:lnTo>
                    <a:pt x="1108" y="63"/>
                  </a:lnTo>
                  <a:lnTo>
                    <a:pt x="1110" y="50"/>
                  </a:lnTo>
                  <a:lnTo>
                    <a:pt x="1114" y="38"/>
                  </a:lnTo>
                  <a:lnTo>
                    <a:pt x="1119" y="27"/>
                  </a:lnTo>
                  <a:lnTo>
                    <a:pt x="1122" y="23"/>
                  </a:lnTo>
                  <a:lnTo>
                    <a:pt x="1126" y="18"/>
                  </a:lnTo>
                  <a:lnTo>
                    <a:pt x="1130" y="14"/>
                  </a:lnTo>
                  <a:lnTo>
                    <a:pt x="1136" y="10"/>
                  </a:lnTo>
                  <a:lnTo>
                    <a:pt x="1142" y="7"/>
                  </a:lnTo>
                  <a:lnTo>
                    <a:pt x="1149" y="5"/>
                  </a:lnTo>
                  <a:lnTo>
                    <a:pt x="1156" y="2"/>
                  </a:lnTo>
                  <a:lnTo>
                    <a:pt x="1165" y="0"/>
                  </a:lnTo>
                  <a:lnTo>
                    <a:pt x="2702" y="25"/>
                  </a:lnTo>
                  <a:close/>
                  <a:moveTo>
                    <a:pt x="1310" y="170"/>
                  </a:moveTo>
                  <a:lnTo>
                    <a:pt x="1305" y="174"/>
                  </a:lnTo>
                  <a:lnTo>
                    <a:pt x="1300" y="178"/>
                  </a:lnTo>
                  <a:lnTo>
                    <a:pt x="1296" y="182"/>
                  </a:lnTo>
                  <a:lnTo>
                    <a:pt x="1293" y="186"/>
                  </a:lnTo>
                  <a:lnTo>
                    <a:pt x="1286" y="195"/>
                  </a:lnTo>
                  <a:lnTo>
                    <a:pt x="1283" y="205"/>
                  </a:lnTo>
                  <a:lnTo>
                    <a:pt x="1280" y="216"/>
                  </a:lnTo>
                  <a:lnTo>
                    <a:pt x="1279" y="226"/>
                  </a:lnTo>
                  <a:lnTo>
                    <a:pt x="1278" y="237"/>
                  </a:lnTo>
                  <a:lnTo>
                    <a:pt x="1278" y="249"/>
                  </a:lnTo>
                  <a:lnTo>
                    <a:pt x="1277" y="260"/>
                  </a:lnTo>
                  <a:lnTo>
                    <a:pt x="1276" y="271"/>
                  </a:lnTo>
                  <a:lnTo>
                    <a:pt x="1274" y="282"/>
                  </a:lnTo>
                  <a:lnTo>
                    <a:pt x="1270" y="292"/>
                  </a:lnTo>
                  <a:lnTo>
                    <a:pt x="1268" y="297"/>
                  </a:lnTo>
                  <a:lnTo>
                    <a:pt x="1265" y="302"/>
                  </a:lnTo>
                  <a:lnTo>
                    <a:pt x="1262" y="307"/>
                  </a:lnTo>
                  <a:lnTo>
                    <a:pt x="1258" y="311"/>
                  </a:lnTo>
                  <a:lnTo>
                    <a:pt x="1254" y="316"/>
                  </a:lnTo>
                  <a:lnTo>
                    <a:pt x="1249" y="320"/>
                  </a:lnTo>
                  <a:lnTo>
                    <a:pt x="1244" y="323"/>
                  </a:lnTo>
                  <a:lnTo>
                    <a:pt x="1237" y="327"/>
                  </a:lnTo>
                  <a:lnTo>
                    <a:pt x="813" y="340"/>
                  </a:lnTo>
                  <a:lnTo>
                    <a:pt x="809" y="349"/>
                  </a:lnTo>
                  <a:lnTo>
                    <a:pt x="805" y="360"/>
                  </a:lnTo>
                  <a:lnTo>
                    <a:pt x="802" y="370"/>
                  </a:lnTo>
                  <a:lnTo>
                    <a:pt x="800" y="380"/>
                  </a:lnTo>
                  <a:lnTo>
                    <a:pt x="799" y="385"/>
                  </a:lnTo>
                  <a:lnTo>
                    <a:pt x="800" y="390"/>
                  </a:lnTo>
                  <a:lnTo>
                    <a:pt x="800" y="395"/>
                  </a:lnTo>
                  <a:lnTo>
                    <a:pt x="801" y="399"/>
                  </a:lnTo>
                  <a:lnTo>
                    <a:pt x="803" y="403"/>
                  </a:lnTo>
                  <a:lnTo>
                    <a:pt x="806" y="406"/>
                  </a:lnTo>
                  <a:lnTo>
                    <a:pt x="809" y="409"/>
                  </a:lnTo>
                  <a:lnTo>
                    <a:pt x="813" y="412"/>
                  </a:lnTo>
                  <a:lnTo>
                    <a:pt x="2993" y="424"/>
                  </a:lnTo>
                  <a:lnTo>
                    <a:pt x="2997" y="419"/>
                  </a:lnTo>
                  <a:lnTo>
                    <a:pt x="3001" y="415"/>
                  </a:lnTo>
                  <a:lnTo>
                    <a:pt x="3004" y="410"/>
                  </a:lnTo>
                  <a:lnTo>
                    <a:pt x="3007" y="404"/>
                  </a:lnTo>
                  <a:lnTo>
                    <a:pt x="3010" y="394"/>
                  </a:lnTo>
                  <a:lnTo>
                    <a:pt x="3012" y="383"/>
                  </a:lnTo>
                  <a:lnTo>
                    <a:pt x="3013" y="374"/>
                  </a:lnTo>
                  <a:lnTo>
                    <a:pt x="3011" y="365"/>
                  </a:lnTo>
                  <a:lnTo>
                    <a:pt x="3009" y="357"/>
                  </a:lnTo>
                  <a:lnTo>
                    <a:pt x="3005" y="352"/>
                  </a:lnTo>
                  <a:lnTo>
                    <a:pt x="2653" y="340"/>
                  </a:lnTo>
                  <a:lnTo>
                    <a:pt x="2642" y="343"/>
                  </a:lnTo>
                  <a:lnTo>
                    <a:pt x="2632" y="345"/>
                  </a:lnTo>
                  <a:lnTo>
                    <a:pt x="2623" y="346"/>
                  </a:lnTo>
                  <a:lnTo>
                    <a:pt x="2615" y="346"/>
                  </a:lnTo>
                  <a:lnTo>
                    <a:pt x="2608" y="345"/>
                  </a:lnTo>
                  <a:lnTo>
                    <a:pt x="2601" y="343"/>
                  </a:lnTo>
                  <a:lnTo>
                    <a:pt x="2596" y="341"/>
                  </a:lnTo>
                  <a:lnTo>
                    <a:pt x="2590" y="337"/>
                  </a:lnTo>
                  <a:lnTo>
                    <a:pt x="2586" y="334"/>
                  </a:lnTo>
                  <a:lnTo>
                    <a:pt x="2582" y="328"/>
                  </a:lnTo>
                  <a:lnTo>
                    <a:pt x="2578" y="323"/>
                  </a:lnTo>
                  <a:lnTo>
                    <a:pt x="2575" y="318"/>
                  </a:lnTo>
                  <a:lnTo>
                    <a:pt x="2570" y="306"/>
                  </a:lnTo>
                  <a:lnTo>
                    <a:pt x="2566" y="292"/>
                  </a:lnTo>
                  <a:lnTo>
                    <a:pt x="2560" y="263"/>
                  </a:lnTo>
                  <a:lnTo>
                    <a:pt x="2555" y="232"/>
                  </a:lnTo>
                  <a:lnTo>
                    <a:pt x="2552" y="218"/>
                  </a:lnTo>
                  <a:lnTo>
                    <a:pt x="2547" y="205"/>
                  </a:lnTo>
                  <a:lnTo>
                    <a:pt x="2544" y="198"/>
                  </a:lnTo>
                  <a:lnTo>
                    <a:pt x="2541" y="193"/>
                  </a:lnTo>
                  <a:lnTo>
                    <a:pt x="2537" y="187"/>
                  </a:lnTo>
                  <a:lnTo>
                    <a:pt x="2533" y="182"/>
                  </a:lnTo>
                  <a:lnTo>
                    <a:pt x="1310" y="170"/>
                  </a:lnTo>
                  <a:close/>
                  <a:moveTo>
                    <a:pt x="221" y="521"/>
                  </a:moveTo>
                  <a:lnTo>
                    <a:pt x="196" y="569"/>
                  </a:lnTo>
                  <a:lnTo>
                    <a:pt x="202" y="576"/>
                  </a:lnTo>
                  <a:lnTo>
                    <a:pt x="209" y="582"/>
                  </a:lnTo>
                  <a:lnTo>
                    <a:pt x="216" y="587"/>
                  </a:lnTo>
                  <a:lnTo>
                    <a:pt x="223" y="591"/>
                  </a:lnTo>
                  <a:lnTo>
                    <a:pt x="230" y="595"/>
                  </a:lnTo>
                  <a:lnTo>
                    <a:pt x="238" y="599"/>
                  </a:lnTo>
                  <a:lnTo>
                    <a:pt x="246" y="601"/>
                  </a:lnTo>
                  <a:lnTo>
                    <a:pt x="254" y="604"/>
                  </a:lnTo>
                  <a:lnTo>
                    <a:pt x="271" y="607"/>
                  </a:lnTo>
                  <a:lnTo>
                    <a:pt x="289" y="609"/>
                  </a:lnTo>
                  <a:lnTo>
                    <a:pt x="308" y="610"/>
                  </a:lnTo>
                  <a:lnTo>
                    <a:pt x="328" y="610"/>
                  </a:lnTo>
                  <a:lnTo>
                    <a:pt x="369" y="608"/>
                  </a:lnTo>
                  <a:lnTo>
                    <a:pt x="409" y="605"/>
                  </a:lnTo>
                  <a:lnTo>
                    <a:pt x="429" y="604"/>
                  </a:lnTo>
                  <a:lnTo>
                    <a:pt x="449" y="603"/>
                  </a:lnTo>
                  <a:lnTo>
                    <a:pt x="468" y="604"/>
                  </a:lnTo>
                  <a:lnTo>
                    <a:pt x="487" y="605"/>
                  </a:lnTo>
                  <a:lnTo>
                    <a:pt x="3585" y="605"/>
                  </a:lnTo>
                  <a:lnTo>
                    <a:pt x="3589" y="600"/>
                  </a:lnTo>
                  <a:lnTo>
                    <a:pt x="3592" y="593"/>
                  </a:lnTo>
                  <a:lnTo>
                    <a:pt x="3593" y="584"/>
                  </a:lnTo>
                  <a:lnTo>
                    <a:pt x="3593" y="575"/>
                  </a:lnTo>
                  <a:lnTo>
                    <a:pt x="3591" y="566"/>
                  </a:lnTo>
                  <a:lnTo>
                    <a:pt x="3587" y="558"/>
                  </a:lnTo>
                  <a:lnTo>
                    <a:pt x="3584" y="554"/>
                  </a:lnTo>
                  <a:lnTo>
                    <a:pt x="3581" y="551"/>
                  </a:lnTo>
                  <a:lnTo>
                    <a:pt x="3577" y="548"/>
                  </a:lnTo>
                  <a:lnTo>
                    <a:pt x="3573" y="545"/>
                  </a:lnTo>
                  <a:lnTo>
                    <a:pt x="221" y="521"/>
                  </a:lnTo>
                  <a:close/>
                  <a:moveTo>
                    <a:pt x="293" y="715"/>
                  </a:moveTo>
                  <a:lnTo>
                    <a:pt x="269" y="715"/>
                  </a:lnTo>
                  <a:lnTo>
                    <a:pt x="265" y="737"/>
                  </a:lnTo>
                  <a:lnTo>
                    <a:pt x="261" y="758"/>
                  </a:lnTo>
                  <a:lnTo>
                    <a:pt x="257" y="778"/>
                  </a:lnTo>
                  <a:lnTo>
                    <a:pt x="256" y="797"/>
                  </a:lnTo>
                  <a:lnTo>
                    <a:pt x="255" y="807"/>
                  </a:lnTo>
                  <a:lnTo>
                    <a:pt x="255" y="816"/>
                  </a:lnTo>
                  <a:lnTo>
                    <a:pt x="256" y="827"/>
                  </a:lnTo>
                  <a:lnTo>
                    <a:pt x="257" y="836"/>
                  </a:lnTo>
                  <a:lnTo>
                    <a:pt x="259" y="845"/>
                  </a:lnTo>
                  <a:lnTo>
                    <a:pt x="262" y="854"/>
                  </a:lnTo>
                  <a:lnTo>
                    <a:pt x="265" y="863"/>
                  </a:lnTo>
                  <a:lnTo>
                    <a:pt x="269" y="872"/>
                  </a:lnTo>
                  <a:lnTo>
                    <a:pt x="469" y="874"/>
                  </a:lnTo>
                  <a:lnTo>
                    <a:pt x="672" y="877"/>
                  </a:lnTo>
                  <a:lnTo>
                    <a:pt x="875" y="880"/>
                  </a:lnTo>
                  <a:lnTo>
                    <a:pt x="1079" y="882"/>
                  </a:lnTo>
                  <a:lnTo>
                    <a:pt x="1284" y="885"/>
                  </a:lnTo>
                  <a:lnTo>
                    <a:pt x="1490" y="887"/>
                  </a:lnTo>
                  <a:lnTo>
                    <a:pt x="1696" y="889"/>
                  </a:lnTo>
                  <a:lnTo>
                    <a:pt x="1903" y="890"/>
                  </a:lnTo>
                  <a:lnTo>
                    <a:pt x="2110" y="891"/>
                  </a:lnTo>
                  <a:lnTo>
                    <a:pt x="2316" y="891"/>
                  </a:lnTo>
                  <a:lnTo>
                    <a:pt x="2521" y="890"/>
                  </a:lnTo>
                  <a:lnTo>
                    <a:pt x="2727" y="889"/>
                  </a:lnTo>
                  <a:lnTo>
                    <a:pt x="2931" y="886"/>
                  </a:lnTo>
                  <a:lnTo>
                    <a:pt x="3134" y="883"/>
                  </a:lnTo>
                  <a:lnTo>
                    <a:pt x="3337" y="878"/>
                  </a:lnTo>
                  <a:lnTo>
                    <a:pt x="3537" y="872"/>
                  </a:lnTo>
                  <a:lnTo>
                    <a:pt x="3539" y="841"/>
                  </a:lnTo>
                  <a:lnTo>
                    <a:pt x="3540" y="803"/>
                  </a:lnTo>
                  <a:lnTo>
                    <a:pt x="3539" y="784"/>
                  </a:lnTo>
                  <a:lnTo>
                    <a:pt x="3537" y="764"/>
                  </a:lnTo>
                  <a:lnTo>
                    <a:pt x="3535" y="755"/>
                  </a:lnTo>
                  <a:lnTo>
                    <a:pt x="3532" y="745"/>
                  </a:lnTo>
                  <a:lnTo>
                    <a:pt x="3529" y="736"/>
                  </a:lnTo>
                  <a:lnTo>
                    <a:pt x="3525" y="727"/>
                  </a:lnTo>
                  <a:lnTo>
                    <a:pt x="293" y="715"/>
                  </a:lnTo>
                  <a:close/>
                  <a:moveTo>
                    <a:pt x="233" y="980"/>
                  </a:moveTo>
                  <a:lnTo>
                    <a:pt x="225" y="981"/>
                  </a:lnTo>
                  <a:lnTo>
                    <a:pt x="218" y="983"/>
                  </a:lnTo>
                  <a:lnTo>
                    <a:pt x="212" y="986"/>
                  </a:lnTo>
                  <a:lnTo>
                    <a:pt x="207" y="990"/>
                  </a:lnTo>
                  <a:lnTo>
                    <a:pt x="204" y="996"/>
                  </a:lnTo>
                  <a:lnTo>
                    <a:pt x="201" y="1001"/>
                  </a:lnTo>
                  <a:lnTo>
                    <a:pt x="199" y="1007"/>
                  </a:lnTo>
                  <a:lnTo>
                    <a:pt x="199" y="1013"/>
                  </a:lnTo>
                  <a:lnTo>
                    <a:pt x="199" y="1019"/>
                  </a:lnTo>
                  <a:lnTo>
                    <a:pt x="201" y="1025"/>
                  </a:lnTo>
                  <a:lnTo>
                    <a:pt x="202" y="1031"/>
                  </a:lnTo>
                  <a:lnTo>
                    <a:pt x="206" y="1037"/>
                  </a:lnTo>
                  <a:lnTo>
                    <a:pt x="209" y="1042"/>
                  </a:lnTo>
                  <a:lnTo>
                    <a:pt x="213" y="1047"/>
                  </a:lnTo>
                  <a:lnTo>
                    <a:pt x="217" y="1051"/>
                  </a:lnTo>
                  <a:lnTo>
                    <a:pt x="221" y="1053"/>
                  </a:lnTo>
                  <a:lnTo>
                    <a:pt x="3573" y="1077"/>
                  </a:lnTo>
                  <a:lnTo>
                    <a:pt x="3577" y="1075"/>
                  </a:lnTo>
                  <a:lnTo>
                    <a:pt x="3581" y="1072"/>
                  </a:lnTo>
                  <a:lnTo>
                    <a:pt x="3584" y="1068"/>
                  </a:lnTo>
                  <a:lnTo>
                    <a:pt x="3587" y="1064"/>
                  </a:lnTo>
                  <a:lnTo>
                    <a:pt x="3589" y="1060"/>
                  </a:lnTo>
                  <a:lnTo>
                    <a:pt x="3591" y="1056"/>
                  </a:lnTo>
                  <a:lnTo>
                    <a:pt x="3592" y="1051"/>
                  </a:lnTo>
                  <a:lnTo>
                    <a:pt x="3593" y="1046"/>
                  </a:lnTo>
                  <a:lnTo>
                    <a:pt x="3593" y="1036"/>
                  </a:lnTo>
                  <a:lnTo>
                    <a:pt x="3592" y="1025"/>
                  </a:lnTo>
                  <a:lnTo>
                    <a:pt x="3589" y="1015"/>
                  </a:lnTo>
                  <a:lnTo>
                    <a:pt x="3585" y="1005"/>
                  </a:lnTo>
                  <a:lnTo>
                    <a:pt x="233" y="980"/>
                  </a:lnTo>
                  <a:close/>
                  <a:moveTo>
                    <a:pt x="3525" y="1187"/>
                  </a:moveTo>
                  <a:lnTo>
                    <a:pt x="414" y="1163"/>
                  </a:lnTo>
                  <a:lnTo>
                    <a:pt x="257" y="1187"/>
                  </a:lnTo>
                  <a:lnTo>
                    <a:pt x="256" y="1246"/>
                  </a:lnTo>
                  <a:lnTo>
                    <a:pt x="254" y="1308"/>
                  </a:lnTo>
                  <a:lnTo>
                    <a:pt x="251" y="1371"/>
                  </a:lnTo>
                  <a:lnTo>
                    <a:pt x="248" y="1434"/>
                  </a:lnTo>
                  <a:lnTo>
                    <a:pt x="247" y="1466"/>
                  </a:lnTo>
                  <a:lnTo>
                    <a:pt x="247" y="1498"/>
                  </a:lnTo>
                  <a:lnTo>
                    <a:pt x="246" y="1530"/>
                  </a:lnTo>
                  <a:lnTo>
                    <a:pt x="247" y="1561"/>
                  </a:lnTo>
                  <a:lnTo>
                    <a:pt x="248" y="1592"/>
                  </a:lnTo>
                  <a:lnTo>
                    <a:pt x="250" y="1622"/>
                  </a:lnTo>
                  <a:lnTo>
                    <a:pt x="253" y="1653"/>
                  </a:lnTo>
                  <a:lnTo>
                    <a:pt x="257" y="1683"/>
                  </a:lnTo>
                  <a:lnTo>
                    <a:pt x="284" y="1687"/>
                  </a:lnTo>
                  <a:lnTo>
                    <a:pt x="312" y="1690"/>
                  </a:lnTo>
                  <a:lnTo>
                    <a:pt x="340" y="1693"/>
                  </a:lnTo>
                  <a:lnTo>
                    <a:pt x="370" y="1695"/>
                  </a:lnTo>
                  <a:lnTo>
                    <a:pt x="429" y="1697"/>
                  </a:lnTo>
                  <a:lnTo>
                    <a:pt x="488" y="1698"/>
                  </a:lnTo>
                  <a:lnTo>
                    <a:pt x="549" y="1697"/>
                  </a:lnTo>
                  <a:lnTo>
                    <a:pt x="609" y="1696"/>
                  </a:lnTo>
                  <a:lnTo>
                    <a:pt x="670" y="1695"/>
                  </a:lnTo>
                  <a:lnTo>
                    <a:pt x="729" y="1695"/>
                  </a:lnTo>
                  <a:lnTo>
                    <a:pt x="734" y="1668"/>
                  </a:lnTo>
                  <a:lnTo>
                    <a:pt x="741" y="1640"/>
                  </a:lnTo>
                  <a:lnTo>
                    <a:pt x="749" y="1613"/>
                  </a:lnTo>
                  <a:lnTo>
                    <a:pt x="758" y="1587"/>
                  </a:lnTo>
                  <a:lnTo>
                    <a:pt x="769" y="1561"/>
                  </a:lnTo>
                  <a:lnTo>
                    <a:pt x="781" y="1535"/>
                  </a:lnTo>
                  <a:lnTo>
                    <a:pt x="795" y="1510"/>
                  </a:lnTo>
                  <a:lnTo>
                    <a:pt x="810" y="1486"/>
                  </a:lnTo>
                  <a:lnTo>
                    <a:pt x="828" y="1462"/>
                  </a:lnTo>
                  <a:lnTo>
                    <a:pt x="846" y="1440"/>
                  </a:lnTo>
                  <a:lnTo>
                    <a:pt x="865" y="1419"/>
                  </a:lnTo>
                  <a:lnTo>
                    <a:pt x="886" y="1399"/>
                  </a:lnTo>
                  <a:lnTo>
                    <a:pt x="908" y="1380"/>
                  </a:lnTo>
                  <a:lnTo>
                    <a:pt x="931" y="1362"/>
                  </a:lnTo>
                  <a:lnTo>
                    <a:pt x="944" y="1354"/>
                  </a:lnTo>
                  <a:lnTo>
                    <a:pt x="956" y="1346"/>
                  </a:lnTo>
                  <a:lnTo>
                    <a:pt x="969" y="1339"/>
                  </a:lnTo>
                  <a:lnTo>
                    <a:pt x="984" y="1332"/>
                  </a:lnTo>
                  <a:lnTo>
                    <a:pt x="1004" y="1320"/>
                  </a:lnTo>
                  <a:lnTo>
                    <a:pt x="1026" y="1311"/>
                  </a:lnTo>
                  <a:lnTo>
                    <a:pt x="1049" y="1302"/>
                  </a:lnTo>
                  <a:lnTo>
                    <a:pt x="1073" y="1295"/>
                  </a:lnTo>
                  <a:lnTo>
                    <a:pt x="1097" y="1289"/>
                  </a:lnTo>
                  <a:lnTo>
                    <a:pt x="1122" y="1284"/>
                  </a:lnTo>
                  <a:lnTo>
                    <a:pt x="1148" y="1281"/>
                  </a:lnTo>
                  <a:lnTo>
                    <a:pt x="1174" y="1278"/>
                  </a:lnTo>
                  <a:lnTo>
                    <a:pt x="1200" y="1277"/>
                  </a:lnTo>
                  <a:lnTo>
                    <a:pt x="1226" y="1278"/>
                  </a:lnTo>
                  <a:lnTo>
                    <a:pt x="1253" y="1279"/>
                  </a:lnTo>
                  <a:lnTo>
                    <a:pt x="1279" y="1282"/>
                  </a:lnTo>
                  <a:lnTo>
                    <a:pt x="1306" y="1286"/>
                  </a:lnTo>
                  <a:lnTo>
                    <a:pt x="1332" y="1292"/>
                  </a:lnTo>
                  <a:lnTo>
                    <a:pt x="1357" y="1299"/>
                  </a:lnTo>
                  <a:lnTo>
                    <a:pt x="1383" y="1307"/>
                  </a:lnTo>
                  <a:lnTo>
                    <a:pt x="1397" y="1313"/>
                  </a:lnTo>
                  <a:lnTo>
                    <a:pt x="1411" y="1319"/>
                  </a:lnTo>
                  <a:lnTo>
                    <a:pt x="1425" y="1328"/>
                  </a:lnTo>
                  <a:lnTo>
                    <a:pt x="1439" y="1335"/>
                  </a:lnTo>
                  <a:lnTo>
                    <a:pt x="1453" y="1344"/>
                  </a:lnTo>
                  <a:lnTo>
                    <a:pt x="1466" y="1352"/>
                  </a:lnTo>
                  <a:lnTo>
                    <a:pt x="1479" y="1362"/>
                  </a:lnTo>
                  <a:lnTo>
                    <a:pt x="1491" y="1371"/>
                  </a:lnTo>
                  <a:lnTo>
                    <a:pt x="1503" y="1382"/>
                  </a:lnTo>
                  <a:lnTo>
                    <a:pt x="1515" y="1392"/>
                  </a:lnTo>
                  <a:lnTo>
                    <a:pt x="1526" y="1403"/>
                  </a:lnTo>
                  <a:lnTo>
                    <a:pt x="1537" y="1415"/>
                  </a:lnTo>
                  <a:lnTo>
                    <a:pt x="1558" y="1439"/>
                  </a:lnTo>
                  <a:lnTo>
                    <a:pt x="1577" y="1464"/>
                  </a:lnTo>
                  <a:lnTo>
                    <a:pt x="1595" y="1492"/>
                  </a:lnTo>
                  <a:lnTo>
                    <a:pt x="1612" y="1519"/>
                  </a:lnTo>
                  <a:lnTo>
                    <a:pt x="1627" y="1547"/>
                  </a:lnTo>
                  <a:lnTo>
                    <a:pt x="1640" y="1576"/>
                  </a:lnTo>
                  <a:lnTo>
                    <a:pt x="1651" y="1605"/>
                  </a:lnTo>
                  <a:lnTo>
                    <a:pt x="1660" y="1635"/>
                  </a:lnTo>
                  <a:lnTo>
                    <a:pt x="1668" y="1665"/>
                  </a:lnTo>
                  <a:lnTo>
                    <a:pt x="1673" y="1695"/>
                  </a:lnTo>
                  <a:lnTo>
                    <a:pt x="1724" y="1699"/>
                  </a:lnTo>
                  <a:lnTo>
                    <a:pt x="1779" y="1702"/>
                  </a:lnTo>
                  <a:lnTo>
                    <a:pt x="1835" y="1703"/>
                  </a:lnTo>
                  <a:lnTo>
                    <a:pt x="1892" y="1704"/>
                  </a:lnTo>
                  <a:lnTo>
                    <a:pt x="1951" y="1703"/>
                  </a:lnTo>
                  <a:lnTo>
                    <a:pt x="2008" y="1702"/>
                  </a:lnTo>
                  <a:lnTo>
                    <a:pt x="2066" y="1699"/>
                  </a:lnTo>
                  <a:lnTo>
                    <a:pt x="2121" y="1695"/>
                  </a:lnTo>
                  <a:lnTo>
                    <a:pt x="2128" y="1670"/>
                  </a:lnTo>
                  <a:lnTo>
                    <a:pt x="2136" y="1644"/>
                  </a:lnTo>
                  <a:lnTo>
                    <a:pt x="2145" y="1620"/>
                  </a:lnTo>
                  <a:lnTo>
                    <a:pt x="2155" y="1595"/>
                  </a:lnTo>
                  <a:lnTo>
                    <a:pt x="2166" y="1571"/>
                  </a:lnTo>
                  <a:lnTo>
                    <a:pt x="2178" y="1547"/>
                  </a:lnTo>
                  <a:lnTo>
                    <a:pt x="2191" y="1524"/>
                  </a:lnTo>
                  <a:lnTo>
                    <a:pt x="2205" y="1501"/>
                  </a:lnTo>
                  <a:lnTo>
                    <a:pt x="2221" y="1478"/>
                  </a:lnTo>
                  <a:lnTo>
                    <a:pt x="2238" y="1457"/>
                  </a:lnTo>
                  <a:lnTo>
                    <a:pt x="2255" y="1436"/>
                  </a:lnTo>
                  <a:lnTo>
                    <a:pt x="2274" y="1415"/>
                  </a:lnTo>
                  <a:lnTo>
                    <a:pt x="2294" y="1396"/>
                  </a:lnTo>
                  <a:lnTo>
                    <a:pt x="2316" y="1378"/>
                  </a:lnTo>
                  <a:lnTo>
                    <a:pt x="2338" y="1360"/>
                  </a:lnTo>
                  <a:lnTo>
                    <a:pt x="2363" y="1344"/>
                  </a:lnTo>
                  <a:lnTo>
                    <a:pt x="2384" y="1331"/>
                  </a:lnTo>
                  <a:lnTo>
                    <a:pt x="2406" y="1318"/>
                  </a:lnTo>
                  <a:lnTo>
                    <a:pt x="2429" y="1308"/>
                  </a:lnTo>
                  <a:lnTo>
                    <a:pt x="2453" y="1299"/>
                  </a:lnTo>
                  <a:lnTo>
                    <a:pt x="2477" y="1291"/>
                  </a:lnTo>
                  <a:lnTo>
                    <a:pt x="2502" y="1284"/>
                  </a:lnTo>
                  <a:lnTo>
                    <a:pt x="2528" y="1279"/>
                  </a:lnTo>
                  <a:lnTo>
                    <a:pt x="2554" y="1275"/>
                  </a:lnTo>
                  <a:lnTo>
                    <a:pt x="2580" y="1273"/>
                  </a:lnTo>
                  <a:lnTo>
                    <a:pt x="2606" y="1273"/>
                  </a:lnTo>
                  <a:lnTo>
                    <a:pt x="2632" y="1274"/>
                  </a:lnTo>
                  <a:lnTo>
                    <a:pt x="2659" y="1277"/>
                  </a:lnTo>
                  <a:lnTo>
                    <a:pt x="2686" y="1282"/>
                  </a:lnTo>
                  <a:lnTo>
                    <a:pt x="2712" y="1288"/>
                  </a:lnTo>
                  <a:lnTo>
                    <a:pt x="2737" y="1297"/>
                  </a:lnTo>
                  <a:lnTo>
                    <a:pt x="2762" y="1307"/>
                  </a:lnTo>
                  <a:lnTo>
                    <a:pt x="2778" y="1314"/>
                  </a:lnTo>
                  <a:lnTo>
                    <a:pt x="2793" y="1322"/>
                  </a:lnTo>
                  <a:lnTo>
                    <a:pt x="2808" y="1330"/>
                  </a:lnTo>
                  <a:lnTo>
                    <a:pt x="2822" y="1339"/>
                  </a:lnTo>
                  <a:lnTo>
                    <a:pt x="2837" y="1348"/>
                  </a:lnTo>
                  <a:lnTo>
                    <a:pt x="2851" y="1357"/>
                  </a:lnTo>
                  <a:lnTo>
                    <a:pt x="2864" y="1367"/>
                  </a:lnTo>
                  <a:lnTo>
                    <a:pt x="2876" y="1377"/>
                  </a:lnTo>
                  <a:lnTo>
                    <a:pt x="2889" y="1387"/>
                  </a:lnTo>
                  <a:lnTo>
                    <a:pt x="2901" y="1398"/>
                  </a:lnTo>
                  <a:lnTo>
                    <a:pt x="2912" y="1409"/>
                  </a:lnTo>
                  <a:lnTo>
                    <a:pt x="2924" y="1421"/>
                  </a:lnTo>
                  <a:lnTo>
                    <a:pt x="2945" y="1445"/>
                  </a:lnTo>
                  <a:lnTo>
                    <a:pt x="2965" y="1470"/>
                  </a:lnTo>
                  <a:lnTo>
                    <a:pt x="2983" y="1498"/>
                  </a:lnTo>
                  <a:lnTo>
                    <a:pt x="3001" y="1525"/>
                  </a:lnTo>
                  <a:lnTo>
                    <a:pt x="3017" y="1554"/>
                  </a:lnTo>
                  <a:lnTo>
                    <a:pt x="3032" y="1583"/>
                  </a:lnTo>
                  <a:lnTo>
                    <a:pt x="3045" y="1613"/>
                  </a:lnTo>
                  <a:lnTo>
                    <a:pt x="3057" y="1643"/>
                  </a:lnTo>
                  <a:lnTo>
                    <a:pt x="3067" y="1675"/>
                  </a:lnTo>
                  <a:lnTo>
                    <a:pt x="3077" y="1707"/>
                  </a:lnTo>
                  <a:lnTo>
                    <a:pt x="3489" y="1707"/>
                  </a:lnTo>
                  <a:lnTo>
                    <a:pt x="3537" y="1671"/>
                  </a:lnTo>
                  <a:lnTo>
                    <a:pt x="3525" y="1187"/>
                  </a:lnTo>
                  <a:close/>
                  <a:moveTo>
                    <a:pt x="789" y="1803"/>
                  </a:moveTo>
                  <a:lnTo>
                    <a:pt x="755" y="1799"/>
                  </a:lnTo>
                  <a:lnTo>
                    <a:pt x="720" y="1796"/>
                  </a:lnTo>
                  <a:lnTo>
                    <a:pt x="684" y="1794"/>
                  </a:lnTo>
                  <a:lnTo>
                    <a:pt x="647" y="1793"/>
                  </a:lnTo>
                  <a:lnTo>
                    <a:pt x="573" y="1792"/>
                  </a:lnTo>
                  <a:lnTo>
                    <a:pt x="497" y="1794"/>
                  </a:lnTo>
                  <a:lnTo>
                    <a:pt x="421" y="1797"/>
                  </a:lnTo>
                  <a:lnTo>
                    <a:pt x="345" y="1800"/>
                  </a:lnTo>
                  <a:lnTo>
                    <a:pt x="270" y="1802"/>
                  </a:lnTo>
                  <a:lnTo>
                    <a:pt x="196" y="1803"/>
                  </a:lnTo>
                  <a:lnTo>
                    <a:pt x="196" y="1852"/>
                  </a:lnTo>
                  <a:lnTo>
                    <a:pt x="231" y="1858"/>
                  </a:lnTo>
                  <a:lnTo>
                    <a:pt x="266" y="1863"/>
                  </a:lnTo>
                  <a:lnTo>
                    <a:pt x="302" y="1868"/>
                  </a:lnTo>
                  <a:lnTo>
                    <a:pt x="338" y="1871"/>
                  </a:lnTo>
                  <a:lnTo>
                    <a:pt x="375" y="1874"/>
                  </a:lnTo>
                  <a:lnTo>
                    <a:pt x="412" y="1876"/>
                  </a:lnTo>
                  <a:lnTo>
                    <a:pt x="449" y="1877"/>
                  </a:lnTo>
                  <a:lnTo>
                    <a:pt x="487" y="1878"/>
                  </a:lnTo>
                  <a:lnTo>
                    <a:pt x="562" y="1878"/>
                  </a:lnTo>
                  <a:lnTo>
                    <a:pt x="635" y="1877"/>
                  </a:lnTo>
                  <a:lnTo>
                    <a:pt x="708" y="1877"/>
                  </a:lnTo>
                  <a:lnTo>
                    <a:pt x="777" y="1876"/>
                  </a:lnTo>
                  <a:lnTo>
                    <a:pt x="801" y="1852"/>
                  </a:lnTo>
                  <a:lnTo>
                    <a:pt x="789" y="1803"/>
                  </a:lnTo>
                  <a:close/>
                  <a:moveTo>
                    <a:pt x="1673" y="1803"/>
                  </a:moveTo>
                  <a:lnTo>
                    <a:pt x="1654" y="1803"/>
                  </a:lnTo>
                  <a:lnTo>
                    <a:pt x="1635" y="1804"/>
                  </a:lnTo>
                  <a:lnTo>
                    <a:pt x="1625" y="1805"/>
                  </a:lnTo>
                  <a:lnTo>
                    <a:pt x="1616" y="1807"/>
                  </a:lnTo>
                  <a:lnTo>
                    <a:pt x="1607" y="1809"/>
                  </a:lnTo>
                  <a:lnTo>
                    <a:pt x="1599" y="1812"/>
                  </a:lnTo>
                  <a:lnTo>
                    <a:pt x="1592" y="1817"/>
                  </a:lnTo>
                  <a:lnTo>
                    <a:pt x="1586" y="1822"/>
                  </a:lnTo>
                  <a:lnTo>
                    <a:pt x="1582" y="1827"/>
                  </a:lnTo>
                  <a:lnTo>
                    <a:pt x="1579" y="1834"/>
                  </a:lnTo>
                  <a:lnTo>
                    <a:pt x="1578" y="1838"/>
                  </a:lnTo>
                  <a:lnTo>
                    <a:pt x="1578" y="1843"/>
                  </a:lnTo>
                  <a:lnTo>
                    <a:pt x="1578" y="1847"/>
                  </a:lnTo>
                  <a:lnTo>
                    <a:pt x="1579" y="1852"/>
                  </a:lnTo>
                  <a:lnTo>
                    <a:pt x="1582" y="1863"/>
                  </a:lnTo>
                  <a:lnTo>
                    <a:pt x="1588" y="1876"/>
                  </a:lnTo>
                  <a:lnTo>
                    <a:pt x="2193" y="1876"/>
                  </a:lnTo>
                  <a:lnTo>
                    <a:pt x="2197" y="1871"/>
                  </a:lnTo>
                  <a:lnTo>
                    <a:pt x="2200" y="1863"/>
                  </a:lnTo>
                  <a:lnTo>
                    <a:pt x="2201" y="1855"/>
                  </a:lnTo>
                  <a:lnTo>
                    <a:pt x="2201" y="1846"/>
                  </a:lnTo>
                  <a:lnTo>
                    <a:pt x="2199" y="1837"/>
                  </a:lnTo>
                  <a:lnTo>
                    <a:pt x="2195" y="1829"/>
                  </a:lnTo>
                  <a:lnTo>
                    <a:pt x="2192" y="1825"/>
                  </a:lnTo>
                  <a:lnTo>
                    <a:pt x="2189" y="1822"/>
                  </a:lnTo>
                  <a:lnTo>
                    <a:pt x="2185" y="1819"/>
                  </a:lnTo>
                  <a:lnTo>
                    <a:pt x="2181" y="1816"/>
                  </a:lnTo>
                  <a:lnTo>
                    <a:pt x="1673" y="1803"/>
                  </a:lnTo>
                  <a:close/>
                  <a:moveTo>
                    <a:pt x="2993" y="1828"/>
                  </a:moveTo>
                  <a:lnTo>
                    <a:pt x="2987" y="1834"/>
                  </a:lnTo>
                  <a:lnTo>
                    <a:pt x="2983" y="1841"/>
                  </a:lnTo>
                  <a:lnTo>
                    <a:pt x="2980" y="1849"/>
                  </a:lnTo>
                  <a:lnTo>
                    <a:pt x="2978" y="1858"/>
                  </a:lnTo>
                  <a:lnTo>
                    <a:pt x="2978" y="1863"/>
                  </a:lnTo>
                  <a:lnTo>
                    <a:pt x="2978" y="1867"/>
                  </a:lnTo>
                  <a:lnTo>
                    <a:pt x="2979" y="1871"/>
                  </a:lnTo>
                  <a:lnTo>
                    <a:pt x="2980" y="1875"/>
                  </a:lnTo>
                  <a:lnTo>
                    <a:pt x="2982" y="1879"/>
                  </a:lnTo>
                  <a:lnTo>
                    <a:pt x="2984" y="1883"/>
                  </a:lnTo>
                  <a:lnTo>
                    <a:pt x="2988" y="1886"/>
                  </a:lnTo>
                  <a:lnTo>
                    <a:pt x="2993" y="1888"/>
                  </a:lnTo>
                  <a:lnTo>
                    <a:pt x="3066" y="1889"/>
                  </a:lnTo>
                  <a:lnTo>
                    <a:pt x="3139" y="1890"/>
                  </a:lnTo>
                  <a:lnTo>
                    <a:pt x="3214" y="1891"/>
                  </a:lnTo>
                  <a:lnTo>
                    <a:pt x="3287" y="1891"/>
                  </a:lnTo>
                  <a:lnTo>
                    <a:pt x="3361" y="1891"/>
                  </a:lnTo>
                  <a:lnTo>
                    <a:pt x="3433" y="1888"/>
                  </a:lnTo>
                  <a:lnTo>
                    <a:pt x="3469" y="1886"/>
                  </a:lnTo>
                  <a:lnTo>
                    <a:pt x="3504" y="1884"/>
                  </a:lnTo>
                  <a:lnTo>
                    <a:pt x="3539" y="1880"/>
                  </a:lnTo>
                  <a:lnTo>
                    <a:pt x="3573" y="1876"/>
                  </a:lnTo>
                  <a:lnTo>
                    <a:pt x="3578" y="1871"/>
                  </a:lnTo>
                  <a:lnTo>
                    <a:pt x="3582" y="1863"/>
                  </a:lnTo>
                  <a:lnTo>
                    <a:pt x="3585" y="1855"/>
                  </a:lnTo>
                  <a:lnTo>
                    <a:pt x="3587" y="1846"/>
                  </a:lnTo>
                  <a:lnTo>
                    <a:pt x="3587" y="1842"/>
                  </a:lnTo>
                  <a:lnTo>
                    <a:pt x="3587" y="1837"/>
                  </a:lnTo>
                  <a:lnTo>
                    <a:pt x="3586" y="1833"/>
                  </a:lnTo>
                  <a:lnTo>
                    <a:pt x="3585" y="1829"/>
                  </a:lnTo>
                  <a:lnTo>
                    <a:pt x="3583" y="1825"/>
                  </a:lnTo>
                  <a:lnTo>
                    <a:pt x="3580" y="1822"/>
                  </a:lnTo>
                  <a:lnTo>
                    <a:pt x="3577" y="1819"/>
                  </a:lnTo>
                  <a:lnTo>
                    <a:pt x="3573" y="1816"/>
                  </a:lnTo>
                  <a:lnTo>
                    <a:pt x="3504" y="1811"/>
                  </a:lnTo>
                  <a:lnTo>
                    <a:pt x="3431" y="1807"/>
                  </a:lnTo>
                  <a:lnTo>
                    <a:pt x="3358" y="1804"/>
                  </a:lnTo>
                  <a:lnTo>
                    <a:pt x="3283" y="1803"/>
                  </a:lnTo>
                  <a:lnTo>
                    <a:pt x="3245" y="1803"/>
                  </a:lnTo>
                  <a:lnTo>
                    <a:pt x="3208" y="1804"/>
                  </a:lnTo>
                  <a:lnTo>
                    <a:pt x="3171" y="1806"/>
                  </a:lnTo>
                  <a:lnTo>
                    <a:pt x="3134" y="1808"/>
                  </a:lnTo>
                  <a:lnTo>
                    <a:pt x="3098" y="1812"/>
                  </a:lnTo>
                  <a:lnTo>
                    <a:pt x="3062" y="1817"/>
                  </a:lnTo>
                  <a:lnTo>
                    <a:pt x="3027" y="1822"/>
                  </a:lnTo>
                  <a:lnTo>
                    <a:pt x="2993" y="1828"/>
                  </a:lnTo>
                  <a:close/>
                  <a:moveTo>
                    <a:pt x="257" y="1997"/>
                  </a:moveTo>
                  <a:lnTo>
                    <a:pt x="257" y="2759"/>
                  </a:lnTo>
                  <a:lnTo>
                    <a:pt x="313" y="2760"/>
                  </a:lnTo>
                  <a:lnTo>
                    <a:pt x="372" y="2761"/>
                  </a:lnTo>
                  <a:lnTo>
                    <a:pt x="432" y="2762"/>
                  </a:lnTo>
                  <a:lnTo>
                    <a:pt x="493" y="2762"/>
                  </a:lnTo>
                  <a:lnTo>
                    <a:pt x="554" y="2761"/>
                  </a:lnTo>
                  <a:lnTo>
                    <a:pt x="614" y="2759"/>
                  </a:lnTo>
                  <a:lnTo>
                    <a:pt x="643" y="2757"/>
                  </a:lnTo>
                  <a:lnTo>
                    <a:pt x="673" y="2754"/>
                  </a:lnTo>
                  <a:lnTo>
                    <a:pt x="702" y="2751"/>
                  </a:lnTo>
                  <a:lnTo>
                    <a:pt x="729" y="2747"/>
                  </a:lnTo>
                  <a:lnTo>
                    <a:pt x="731" y="2702"/>
                  </a:lnTo>
                  <a:lnTo>
                    <a:pt x="733" y="2655"/>
                  </a:lnTo>
                  <a:lnTo>
                    <a:pt x="736" y="2607"/>
                  </a:lnTo>
                  <a:lnTo>
                    <a:pt x="738" y="2560"/>
                  </a:lnTo>
                  <a:lnTo>
                    <a:pt x="739" y="2512"/>
                  </a:lnTo>
                  <a:lnTo>
                    <a:pt x="741" y="2463"/>
                  </a:lnTo>
                  <a:lnTo>
                    <a:pt x="742" y="2415"/>
                  </a:lnTo>
                  <a:lnTo>
                    <a:pt x="743" y="2366"/>
                  </a:lnTo>
                  <a:lnTo>
                    <a:pt x="743" y="2318"/>
                  </a:lnTo>
                  <a:lnTo>
                    <a:pt x="743" y="2268"/>
                  </a:lnTo>
                  <a:lnTo>
                    <a:pt x="742" y="2220"/>
                  </a:lnTo>
                  <a:lnTo>
                    <a:pt x="741" y="2172"/>
                  </a:lnTo>
                  <a:lnTo>
                    <a:pt x="739" y="2124"/>
                  </a:lnTo>
                  <a:lnTo>
                    <a:pt x="736" y="2077"/>
                  </a:lnTo>
                  <a:lnTo>
                    <a:pt x="733" y="2031"/>
                  </a:lnTo>
                  <a:lnTo>
                    <a:pt x="729" y="1985"/>
                  </a:lnTo>
                  <a:lnTo>
                    <a:pt x="673" y="1981"/>
                  </a:lnTo>
                  <a:lnTo>
                    <a:pt x="612" y="1976"/>
                  </a:lnTo>
                  <a:lnTo>
                    <a:pt x="551" y="1973"/>
                  </a:lnTo>
                  <a:lnTo>
                    <a:pt x="488" y="1972"/>
                  </a:lnTo>
                  <a:lnTo>
                    <a:pt x="457" y="1973"/>
                  </a:lnTo>
                  <a:lnTo>
                    <a:pt x="427" y="1974"/>
                  </a:lnTo>
                  <a:lnTo>
                    <a:pt x="396" y="1975"/>
                  </a:lnTo>
                  <a:lnTo>
                    <a:pt x="367" y="1978"/>
                  </a:lnTo>
                  <a:lnTo>
                    <a:pt x="337" y="1982"/>
                  </a:lnTo>
                  <a:lnTo>
                    <a:pt x="309" y="1986"/>
                  </a:lnTo>
                  <a:lnTo>
                    <a:pt x="283" y="1991"/>
                  </a:lnTo>
                  <a:lnTo>
                    <a:pt x="257" y="1997"/>
                  </a:lnTo>
                  <a:close/>
                  <a:moveTo>
                    <a:pt x="2133" y="1997"/>
                  </a:moveTo>
                  <a:lnTo>
                    <a:pt x="2077" y="1989"/>
                  </a:lnTo>
                  <a:lnTo>
                    <a:pt x="2018" y="1982"/>
                  </a:lnTo>
                  <a:lnTo>
                    <a:pt x="1988" y="1979"/>
                  </a:lnTo>
                  <a:lnTo>
                    <a:pt x="1958" y="1976"/>
                  </a:lnTo>
                  <a:lnTo>
                    <a:pt x="1928" y="1975"/>
                  </a:lnTo>
                  <a:lnTo>
                    <a:pt x="1897" y="1974"/>
                  </a:lnTo>
                  <a:lnTo>
                    <a:pt x="1866" y="1974"/>
                  </a:lnTo>
                  <a:lnTo>
                    <a:pt x="1836" y="1974"/>
                  </a:lnTo>
                  <a:lnTo>
                    <a:pt x="1806" y="1976"/>
                  </a:lnTo>
                  <a:lnTo>
                    <a:pt x="1776" y="1978"/>
                  </a:lnTo>
                  <a:lnTo>
                    <a:pt x="1746" y="1982"/>
                  </a:lnTo>
                  <a:lnTo>
                    <a:pt x="1717" y="1986"/>
                  </a:lnTo>
                  <a:lnTo>
                    <a:pt x="1688" y="1991"/>
                  </a:lnTo>
                  <a:lnTo>
                    <a:pt x="1661" y="1997"/>
                  </a:lnTo>
                  <a:lnTo>
                    <a:pt x="1659" y="2047"/>
                  </a:lnTo>
                  <a:lnTo>
                    <a:pt x="1657" y="2096"/>
                  </a:lnTo>
                  <a:lnTo>
                    <a:pt x="1656" y="2146"/>
                  </a:lnTo>
                  <a:lnTo>
                    <a:pt x="1654" y="2195"/>
                  </a:lnTo>
                  <a:lnTo>
                    <a:pt x="1653" y="2243"/>
                  </a:lnTo>
                  <a:lnTo>
                    <a:pt x="1653" y="2291"/>
                  </a:lnTo>
                  <a:lnTo>
                    <a:pt x="1652" y="2340"/>
                  </a:lnTo>
                  <a:lnTo>
                    <a:pt x="1652" y="2387"/>
                  </a:lnTo>
                  <a:lnTo>
                    <a:pt x="1652" y="2435"/>
                  </a:lnTo>
                  <a:lnTo>
                    <a:pt x="1653" y="2482"/>
                  </a:lnTo>
                  <a:lnTo>
                    <a:pt x="1653" y="2529"/>
                  </a:lnTo>
                  <a:lnTo>
                    <a:pt x="1654" y="2575"/>
                  </a:lnTo>
                  <a:lnTo>
                    <a:pt x="1656" y="2622"/>
                  </a:lnTo>
                  <a:lnTo>
                    <a:pt x="1657" y="2668"/>
                  </a:lnTo>
                  <a:lnTo>
                    <a:pt x="1659" y="2714"/>
                  </a:lnTo>
                  <a:lnTo>
                    <a:pt x="1661" y="2759"/>
                  </a:lnTo>
                  <a:lnTo>
                    <a:pt x="2121" y="2771"/>
                  </a:lnTo>
                  <a:lnTo>
                    <a:pt x="2145" y="2747"/>
                  </a:lnTo>
                  <a:lnTo>
                    <a:pt x="2133" y="1997"/>
                  </a:lnTo>
                  <a:close/>
                  <a:moveTo>
                    <a:pt x="3053" y="2009"/>
                  </a:moveTo>
                  <a:lnTo>
                    <a:pt x="3041" y="2735"/>
                  </a:lnTo>
                  <a:lnTo>
                    <a:pt x="3089" y="2783"/>
                  </a:lnTo>
                  <a:lnTo>
                    <a:pt x="3525" y="2759"/>
                  </a:lnTo>
                  <a:lnTo>
                    <a:pt x="3525" y="2714"/>
                  </a:lnTo>
                  <a:lnTo>
                    <a:pt x="3525" y="2668"/>
                  </a:lnTo>
                  <a:lnTo>
                    <a:pt x="3526" y="2620"/>
                  </a:lnTo>
                  <a:lnTo>
                    <a:pt x="3526" y="2574"/>
                  </a:lnTo>
                  <a:lnTo>
                    <a:pt x="3527" y="2527"/>
                  </a:lnTo>
                  <a:lnTo>
                    <a:pt x="3528" y="2479"/>
                  </a:lnTo>
                  <a:lnTo>
                    <a:pt x="3528" y="2431"/>
                  </a:lnTo>
                  <a:lnTo>
                    <a:pt x="3528" y="2383"/>
                  </a:lnTo>
                  <a:lnTo>
                    <a:pt x="3528" y="2335"/>
                  </a:lnTo>
                  <a:lnTo>
                    <a:pt x="3527" y="2286"/>
                  </a:lnTo>
                  <a:lnTo>
                    <a:pt x="3526" y="2238"/>
                  </a:lnTo>
                  <a:lnTo>
                    <a:pt x="3525" y="2189"/>
                  </a:lnTo>
                  <a:lnTo>
                    <a:pt x="3523" y="2140"/>
                  </a:lnTo>
                  <a:lnTo>
                    <a:pt x="3520" y="2093"/>
                  </a:lnTo>
                  <a:lnTo>
                    <a:pt x="3517" y="2045"/>
                  </a:lnTo>
                  <a:lnTo>
                    <a:pt x="3513" y="1997"/>
                  </a:lnTo>
                  <a:lnTo>
                    <a:pt x="3457" y="1993"/>
                  </a:lnTo>
                  <a:lnTo>
                    <a:pt x="3398" y="1989"/>
                  </a:lnTo>
                  <a:lnTo>
                    <a:pt x="3339" y="1986"/>
                  </a:lnTo>
                  <a:lnTo>
                    <a:pt x="3278" y="1985"/>
                  </a:lnTo>
                  <a:lnTo>
                    <a:pt x="3248" y="1986"/>
                  </a:lnTo>
                  <a:lnTo>
                    <a:pt x="3219" y="1987"/>
                  </a:lnTo>
                  <a:lnTo>
                    <a:pt x="3189" y="1988"/>
                  </a:lnTo>
                  <a:lnTo>
                    <a:pt x="3161" y="1991"/>
                  </a:lnTo>
                  <a:lnTo>
                    <a:pt x="3132" y="1994"/>
                  </a:lnTo>
                  <a:lnTo>
                    <a:pt x="3105" y="1998"/>
                  </a:lnTo>
                  <a:lnTo>
                    <a:pt x="3078" y="2003"/>
                  </a:lnTo>
                  <a:lnTo>
                    <a:pt x="3053" y="2009"/>
                  </a:lnTo>
                  <a:close/>
                  <a:moveTo>
                    <a:pt x="221" y="2868"/>
                  </a:moveTo>
                  <a:lnTo>
                    <a:pt x="215" y="2869"/>
                  </a:lnTo>
                  <a:lnTo>
                    <a:pt x="209" y="2870"/>
                  </a:lnTo>
                  <a:lnTo>
                    <a:pt x="204" y="2873"/>
                  </a:lnTo>
                  <a:lnTo>
                    <a:pt x="199" y="2876"/>
                  </a:lnTo>
                  <a:lnTo>
                    <a:pt x="196" y="2880"/>
                  </a:lnTo>
                  <a:lnTo>
                    <a:pt x="193" y="2885"/>
                  </a:lnTo>
                  <a:lnTo>
                    <a:pt x="191" y="2890"/>
                  </a:lnTo>
                  <a:lnTo>
                    <a:pt x="190" y="2895"/>
                  </a:lnTo>
                  <a:lnTo>
                    <a:pt x="189" y="2901"/>
                  </a:lnTo>
                  <a:lnTo>
                    <a:pt x="189" y="2907"/>
                  </a:lnTo>
                  <a:lnTo>
                    <a:pt x="189" y="2913"/>
                  </a:lnTo>
                  <a:lnTo>
                    <a:pt x="190" y="2919"/>
                  </a:lnTo>
                  <a:lnTo>
                    <a:pt x="192" y="2930"/>
                  </a:lnTo>
                  <a:lnTo>
                    <a:pt x="196" y="2940"/>
                  </a:lnTo>
                  <a:lnTo>
                    <a:pt x="233" y="2941"/>
                  </a:lnTo>
                  <a:lnTo>
                    <a:pt x="270" y="2942"/>
                  </a:lnTo>
                  <a:lnTo>
                    <a:pt x="307" y="2945"/>
                  </a:lnTo>
                  <a:lnTo>
                    <a:pt x="345" y="2947"/>
                  </a:lnTo>
                  <a:lnTo>
                    <a:pt x="421" y="2953"/>
                  </a:lnTo>
                  <a:lnTo>
                    <a:pt x="497" y="2958"/>
                  </a:lnTo>
                  <a:lnTo>
                    <a:pt x="536" y="2960"/>
                  </a:lnTo>
                  <a:lnTo>
                    <a:pt x="573" y="2962"/>
                  </a:lnTo>
                  <a:lnTo>
                    <a:pt x="610" y="2962"/>
                  </a:lnTo>
                  <a:lnTo>
                    <a:pt x="647" y="2961"/>
                  </a:lnTo>
                  <a:lnTo>
                    <a:pt x="684" y="2958"/>
                  </a:lnTo>
                  <a:lnTo>
                    <a:pt x="720" y="2954"/>
                  </a:lnTo>
                  <a:lnTo>
                    <a:pt x="738" y="2952"/>
                  </a:lnTo>
                  <a:lnTo>
                    <a:pt x="755" y="2948"/>
                  </a:lnTo>
                  <a:lnTo>
                    <a:pt x="772" y="2945"/>
                  </a:lnTo>
                  <a:lnTo>
                    <a:pt x="789" y="2940"/>
                  </a:lnTo>
                  <a:lnTo>
                    <a:pt x="793" y="2931"/>
                  </a:lnTo>
                  <a:lnTo>
                    <a:pt x="796" y="2922"/>
                  </a:lnTo>
                  <a:lnTo>
                    <a:pt x="797" y="2913"/>
                  </a:lnTo>
                  <a:lnTo>
                    <a:pt x="797" y="2904"/>
                  </a:lnTo>
                  <a:lnTo>
                    <a:pt x="795" y="2895"/>
                  </a:lnTo>
                  <a:lnTo>
                    <a:pt x="791" y="2886"/>
                  </a:lnTo>
                  <a:lnTo>
                    <a:pt x="785" y="2877"/>
                  </a:lnTo>
                  <a:lnTo>
                    <a:pt x="777" y="2868"/>
                  </a:lnTo>
                  <a:lnTo>
                    <a:pt x="221" y="2868"/>
                  </a:lnTo>
                  <a:close/>
                  <a:moveTo>
                    <a:pt x="1601" y="2868"/>
                  </a:moveTo>
                  <a:lnTo>
                    <a:pt x="1594" y="2871"/>
                  </a:lnTo>
                  <a:lnTo>
                    <a:pt x="1589" y="2874"/>
                  </a:lnTo>
                  <a:lnTo>
                    <a:pt x="1584" y="2878"/>
                  </a:lnTo>
                  <a:lnTo>
                    <a:pt x="1581" y="2883"/>
                  </a:lnTo>
                  <a:lnTo>
                    <a:pt x="1578" y="2888"/>
                  </a:lnTo>
                  <a:lnTo>
                    <a:pt x="1576" y="2894"/>
                  </a:lnTo>
                  <a:lnTo>
                    <a:pt x="1575" y="2900"/>
                  </a:lnTo>
                  <a:lnTo>
                    <a:pt x="1574" y="2906"/>
                  </a:lnTo>
                  <a:lnTo>
                    <a:pt x="1575" y="2931"/>
                  </a:lnTo>
                  <a:lnTo>
                    <a:pt x="1576" y="2952"/>
                  </a:lnTo>
                  <a:lnTo>
                    <a:pt x="2085" y="2964"/>
                  </a:lnTo>
                  <a:lnTo>
                    <a:pt x="2094" y="2966"/>
                  </a:lnTo>
                  <a:lnTo>
                    <a:pt x="2104" y="2969"/>
                  </a:lnTo>
                  <a:lnTo>
                    <a:pt x="2115" y="2969"/>
                  </a:lnTo>
                  <a:lnTo>
                    <a:pt x="2126" y="2969"/>
                  </a:lnTo>
                  <a:lnTo>
                    <a:pt x="2136" y="2969"/>
                  </a:lnTo>
                  <a:lnTo>
                    <a:pt x="2147" y="2966"/>
                  </a:lnTo>
                  <a:lnTo>
                    <a:pt x="2157" y="2963"/>
                  </a:lnTo>
                  <a:lnTo>
                    <a:pt x="2166" y="2960"/>
                  </a:lnTo>
                  <a:lnTo>
                    <a:pt x="2175" y="2956"/>
                  </a:lnTo>
                  <a:lnTo>
                    <a:pt x="2182" y="2950"/>
                  </a:lnTo>
                  <a:lnTo>
                    <a:pt x="2188" y="2943"/>
                  </a:lnTo>
                  <a:lnTo>
                    <a:pt x="2193" y="2936"/>
                  </a:lnTo>
                  <a:lnTo>
                    <a:pt x="2195" y="2931"/>
                  </a:lnTo>
                  <a:lnTo>
                    <a:pt x="2196" y="2927"/>
                  </a:lnTo>
                  <a:lnTo>
                    <a:pt x="2197" y="2922"/>
                  </a:lnTo>
                  <a:lnTo>
                    <a:pt x="2197" y="2917"/>
                  </a:lnTo>
                  <a:lnTo>
                    <a:pt x="2197" y="2911"/>
                  </a:lnTo>
                  <a:lnTo>
                    <a:pt x="2196" y="2905"/>
                  </a:lnTo>
                  <a:lnTo>
                    <a:pt x="2195" y="2899"/>
                  </a:lnTo>
                  <a:lnTo>
                    <a:pt x="2193" y="2892"/>
                  </a:lnTo>
                  <a:lnTo>
                    <a:pt x="2157" y="2886"/>
                  </a:lnTo>
                  <a:lnTo>
                    <a:pt x="2120" y="2881"/>
                  </a:lnTo>
                  <a:lnTo>
                    <a:pt x="2084" y="2878"/>
                  </a:lnTo>
                  <a:lnTo>
                    <a:pt x="2046" y="2875"/>
                  </a:lnTo>
                  <a:lnTo>
                    <a:pt x="2009" y="2873"/>
                  </a:lnTo>
                  <a:lnTo>
                    <a:pt x="1972" y="2872"/>
                  </a:lnTo>
                  <a:lnTo>
                    <a:pt x="1935" y="2871"/>
                  </a:lnTo>
                  <a:lnTo>
                    <a:pt x="1897" y="2871"/>
                  </a:lnTo>
                  <a:lnTo>
                    <a:pt x="1822" y="2872"/>
                  </a:lnTo>
                  <a:lnTo>
                    <a:pt x="1747" y="2872"/>
                  </a:lnTo>
                  <a:lnTo>
                    <a:pt x="1710" y="2872"/>
                  </a:lnTo>
                  <a:lnTo>
                    <a:pt x="1674" y="2871"/>
                  </a:lnTo>
                  <a:lnTo>
                    <a:pt x="1637" y="2870"/>
                  </a:lnTo>
                  <a:lnTo>
                    <a:pt x="1601" y="2868"/>
                  </a:lnTo>
                  <a:close/>
                  <a:moveTo>
                    <a:pt x="2980" y="2892"/>
                  </a:moveTo>
                  <a:lnTo>
                    <a:pt x="2978" y="2895"/>
                  </a:lnTo>
                  <a:lnTo>
                    <a:pt x="2976" y="2898"/>
                  </a:lnTo>
                  <a:lnTo>
                    <a:pt x="2974" y="2901"/>
                  </a:lnTo>
                  <a:lnTo>
                    <a:pt x="2973" y="2905"/>
                  </a:lnTo>
                  <a:lnTo>
                    <a:pt x="2972" y="2914"/>
                  </a:lnTo>
                  <a:lnTo>
                    <a:pt x="2972" y="2924"/>
                  </a:lnTo>
                  <a:lnTo>
                    <a:pt x="2974" y="2934"/>
                  </a:lnTo>
                  <a:lnTo>
                    <a:pt x="2978" y="2945"/>
                  </a:lnTo>
                  <a:lnTo>
                    <a:pt x="2981" y="2950"/>
                  </a:lnTo>
                  <a:lnTo>
                    <a:pt x="2984" y="2955"/>
                  </a:lnTo>
                  <a:lnTo>
                    <a:pt x="2988" y="2960"/>
                  </a:lnTo>
                  <a:lnTo>
                    <a:pt x="2993" y="2964"/>
                  </a:lnTo>
                  <a:lnTo>
                    <a:pt x="3062" y="2965"/>
                  </a:lnTo>
                  <a:lnTo>
                    <a:pt x="3134" y="2966"/>
                  </a:lnTo>
                  <a:lnTo>
                    <a:pt x="3208" y="2967"/>
                  </a:lnTo>
                  <a:lnTo>
                    <a:pt x="3283" y="2967"/>
                  </a:lnTo>
                  <a:lnTo>
                    <a:pt x="3358" y="2967"/>
                  </a:lnTo>
                  <a:lnTo>
                    <a:pt x="3431" y="2964"/>
                  </a:lnTo>
                  <a:lnTo>
                    <a:pt x="3468" y="2962"/>
                  </a:lnTo>
                  <a:lnTo>
                    <a:pt x="3504" y="2960"/>
                  </a:lnTo>
                  <a:lnTo>
                    <a:pt x="3539" y="2957"/>
                  </a:lnTo>
                  <a:lnTo>
                    <a:pt x="3573" y="2952"/>
                  </a:lnTo>
                  <a:lnTo>
                    <a:pt x="3577" y="2943"/>
                  </a:lnTo>
                  <a:lnTo>
                    <a:pt x="3580" y="2933"/>
                  </a:lnTo>
                  <a:lnTo>
                    <a:pt x="3581" y="2922"/>
                  </a:lnTo>
                  <a:lnTo>
                    <a:pt x="3581" y="2912"/>
                  </a:lnTo>
                  <a:lnTo>
                    <a:pt x="3580" y="2907"/>
                  </a:lnTo>
                  <a:lnTo>
                    <a:pt x="3579" y="2902"/>
                  </a:lnTo>
                  <a:lnTo>
                    <a:pt x="3577" y="2898"/>
                  </a:lnTo>
                  <a:lnTo>
                    <a:pt x="3575" y="2893"/>
                  </a:lnTo>
                  <a:lnTo>
                    <a:pt x="3572" y="2889"/>
                  </a:lnTo>
                  <a:lnTo>
                    <a:pt x="3569" y="2886"/>
                  </a:lnTo>
                  <a:lnTo>
                    <a:pt x="3565" y="2883"/>
                  </a:lnTo>
                  <a:lnTo>
                    <a:pt x="3561" y="2880"/>
                  </a:lnTo>
                  <a:lnTo>
                    <a:pt x="3488" y="2876"/>
                  </a:lnTo>
                  <a:lnTo>
                    <a:pt x="3414" y="2874"/>
                  </a:lnTo>
                  <a:lnTo>
                    <a:pt x="3340" y="2872"/>
                  </a:lnTo>
                  <a:lnTo>
                    <a:pt x="3266" y="2873"/>
                  </a:lnTo>
                  <a:lnTo>
                    <a:pt x="3193" y="2875"/>
                  </a:lnTo>
                  <a:lnTo>
                    <a:pt x="3120" y="2879"/>
                  </a:lnTo>
                  <a:lnTo>
                    <a:pt x="3085" y="2881"/>
                  </a:lnTo>
                  <a:lnTo>
                    <a:pt x="3050" y="2884"/>
                  </a:lnTo>
                  <a:lnTo>
                    <a:pt x="3015" y="2888"/>
                  </a:lnTo>
                  <a:lnTo>
                    <a:pt x="2980" y="2892"/>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40"/>
            <p:cNvSpPr>
              <a:spLocks noEditPoints="1"/>
            </p:cNvSpPr>
            <p:nvPr/>
          </p:nvSpPr>
          <p:spPr bwMode="auto">
            <a:xfrm>
              <a:off x="245" y="1643"/>
              <a:ext cx="983" cy="967"/>
            </a:xfrm>
            <a:custGeom>
              <a:avLst/>
              <a:gdLst/>
              <a:ahLst/>
              <a:cxnLst>
                <a:cxn ang="0">
                  <a:pos x="10483" y="1499"/>
                </a:cxn>
                <a:cxn ang="0">
                  <a:pos x="10667" y="8641"/>
                </a:cxn>
                <a:cxn ang="0">
                  <a:pos x="9133" y="10383"/>
                </a:cxn>
                <a:cxn ang="0">
                  <a:pos x="7894" y="10639"/>
                </a:cxn>
                <a:cxn ang="0">
                  <a:pos x="414" y="9278"/>
                </a:cxn>
                <a:cxn ang="0">
                  <a:pos x="16" y="7022"/>
                </a:cxn>
                <a:cxn ang="0">
                  <a:pos x="1065" y="619"/>
                </a:cxn>
                <a:cxn ang="0">
                  <a:pos x="2447" y="533"/>
                </a:cxn>
                <a:cxn ang="0">
                  <a:pos x="795" y="1703"/>
                </a:cxn>
                <a:cxn ang="0">
                  <a:pos x="538" y="4278"/>
                </a:cxn>
                <a:cxn ang="0">
                  <a:pos x="968" y="4983"/>
                </a:cxn>
                <a:cxn ang="0">
                  <a:pos x="5030" y="4700"/>
                </a:cxn>
                <a:cxn ang="0">
                  <a:pos x="4941" y="739"/>
                </a:cxn>
                <a:cxn ang="0">
                  <a:pos x="3225" y="497"/>
                </a:cxn>
                <a:cxn ang="0">
                  <a:pos x="5871" y="747"/>
                </a:cxn>
                <a:cxn ang="0">
                  <a:pos x="5669" y="3626"/>
                </a:cxn>
                <a:cxn ang="0">
                  <a:pos x="6069" y="4975"/>
                </a:cxn>
                <a:cxn ang="0">
                  <a:pos x="9785" y="5035"/>
                </a:cxn>
                <a:cxn ang="0">
                  <a:pos x="10255" y="4465"/>
                </a:cxn>
                <a:cxn ang="0">
                  <a:pos x="9523" y="1103"/>
                </a:cxn>
                <a:cxn ang="0">
                  <a:pos x="7044" y="520"/>
                </a:cxn>
                <a:cxn ang="0">
                  <a:pos x="698" y="5838"/>
                </a:cxn>
                <a:cxn ang="0">
                  <a:pos x="541" y="7997"/>
                </a:cxn>
                <a:cxn ang="0">
                  <a:pos x="927" y="8468"/>
                </a:cxn>
                <a:cxn ang="0">
                  <a:pos x="1620" y="8418"/>
                </a:cxn>
                <a:cxn ang="0">
                  <a:pos x="2112" y="8411"/>
                </a:cxn>
                <a:cxn ang="0">
                  <a:pos x="2690" y="8456"/>
                </a:cxn>
                <a:cxn ang="0">
                  <a:pos x="3242" y="8325"/>
                </a:cxn>
                <a:cxn ang="0">
                  <a:pos x="3767" y="8472"/>
                </a:cxn>
                <a:cxn ang="0">
                  <a:pos x="4349" y="8229"/>
                </a:cxn>
                <a:cxn ang="0">
                  <a:pos x="4991" y="8466"/>
                </a:cxn>
                <a:cxn ang="0">
                  <a:pos x="4667" y="5624"/>
                </a:cxn>
                <a:cxn ang="0">
                  <a:pos x="5787" y="5876"/>
                </a:cxn>
                <a:cxn ang="0">
                  <a:pos x="5654" y="9621"/>
                </a:cxn>
                <a:cxn ang="0">
                  <a:pos x="6164" y="10100"/>
                </a:cxn>
                <a:cxn ang="0">
                  <a:pos x="8789" y="9982"/>
                </a:cxn>
                <a:cxn ang="0">
                  <a:pos x="10203" y="8382"/>
                </a:cxn>
                <a:cxn ang="0">
                  <a:pos x="10162" y="5977"/>
                </a:cxn>
                <a:cxn ang="0">
                  <a:pos x="1277" y="8497"/>
                </a:cxn>
                <a:cxn ang="0">
                  <a:pos x="674" y="8637"/>
                </a:cxn>
                <a:cxn ang="0">
                  <a:pos x="1112" y="9137"/>
                </a:cxn>
                <a:cxn ang="0">
                  <a:pos x="1731" y="9196"/>
                </a:cxn>
                <a:cxn ang="0">
                  <a:pos x="2311" y="8989"/>
                </a:cxn>
                <a:cxn ang="0">
                  <a:pos x="3005" y="9195"/>
                </a:cxn>
                <a:cxn ang="0">
                  <a:pos x="3462" y="9056"/>
                </a:cxn>
                <a:cxn ang="0">
                  <a:pos x="3950" y="9214"/>
                </a:cxn>
                <a:cxn ang="0">
                  <a:pos x="4578" y="9153"/>
                </a:cxn>
                <a:cxn ang="0">
                  <a:pos x="5121" y="8780"/>
                </a:cxn>
                <a:cxn ang="0">
                  <a:pos x="4537" y="8569"/>
                </a:cxn>
                <a:cxn ang="0">
                  <a:pos x="3843" y="8647"/>
                </a:cxn>
                <a:cxn ang="0">
                  <a:pos x="3160" y="8570"/>
                </a:cxn>
                <a:cxn ang="0">
                  <a:pos x="2554" y="8564"/>
                </a:cxn>
                <a:cxn ang="0">
                  <a:pos x="2204" y="8548"/>
                </a:cxn>
                <a:cxn ang="0">
                  <a:pos x="1510" y="8543"/>
                </a:cxn>
                <a:cxn ang="0">
                  <a:pos x="1124" y="9323"/>
                </a:cxn>
                <a:cxn ang="0">
                  <a:pos x="1794" y="9882"/>
                </a:cxn>
                <a:cxn ang="0">
                  <a:pos x="4240" y="10107"/>
                </a:cxn>
                <a:cxn ang="0">
                  <a:pos x="5095" y="9556"/>
                </a:cxn>
                <a:cxn ang="0">
                  <a:pos x="4603" y="9337"/>
                </a:cxn>
                <a:cxn ang="0">
                  <a:pos x="3760" y="9368"/>
                </a:cxn>
                <a:cxn ang="0">
                  <a:pos x="2887" y="9368"/>
                </a:cxn>
                <a:cxn ang="0">
                  <a:pos x="2134" y="9307"/>
                </a:cxn>
              </a:cxnLst>
              <a:rect l="0" t="0" r="r" b="b"/>
              <a:pathLst>
                <a:path w="10801" h="10639">
                  <a:moveTo>
                    <a:pt x="8354" y="37"/>
                  </a:moveTo>
                  <a:lnTo>
                    <a:pt x="8448" y="49"/>
                  </a:lnTo>
                  <a:lnTo>
                    <a:pt x="8543" y="66"/>
                  </a:lnTo>
                  <a:lnTo>
                    <a:pt x="8636" y="86"/>
                  </a:lnTo>
                  <a:lnTo>
                    <a:pt x="8730" y="110"/>
                  </a:lnTo>
                  <a:lnTo>
                    <a:pt x="8823" y="137"/>
                  </a:lnTo>
                  <a:lnTo>
                    <a:pt x="8916" y="169"/>
                  </a:lnTo>
                  <a:lnTo>
                    <a:pt x="9009" y="203"/>
                  </a:lnTo>
                  <a:lnTo>
                    <a:pt x="9100" y="242"/>
                  </a:lnTo>
                  <a:lnTo>
                    <a:pt x="9190" y="284"/>
                  </a:lnTo>
                  <a:lnTo>
                    <a:pt x="9279" y="329"/>
                  </a:lnTo>
                  <a:lnTo>
                    <a:pt x="9367" y="376"/>
                  </a:lnTo>
                  <a:lnTo>
                    <a:pt x="9453" y="428"/>
                  </a:lnTo>
                  <a:lnTo>
                    <a:pt x="9538" y="482"/>
                  </a:lnTo>
                  <a:lnTo>
                    <a:pt x="9622" y="539"/>
                  </a:lnTo>
                  <a:lnTo>
                    <a:pt x="9703" y="599"/>
                  </a:lnTo>
                  <a:lnTo>
                    <a:pt x="9783" y="661"/>
                  </a:lnTo>
                  <a:lnTo>
                    <a:pt x="9859" y="727"/>
                  </a:lnTo>
                  <a:lnTo>
                    <a:pt x="9935" y="794"/>
                  </a:lnTo>
                  <a:lnTo>
                    <a:pt x="10007" y="864"/>
                  </a:lnTo>
                  <a:lnTo>
                    <a:pt x="10076" y="937"/>
                  </a:lnTo>
                  <a:lnTo>
                    <a:pt x="10144" y="1011"/>
                  </a:lnTo>
                  <a:lnTo>
                    <a:pt x="10208" y="1088"/>
                  </a:lnTo>
                  <a:lnTo>
                    <a:pt x="10270" y="1166"/>
                  </a:lnTo>
                  <a:lnTo>
                    <a:pt x="10328" y="1247"/>
                  </a:lnTo>
                  <a:lnTo>
                    <a:pt x="10383" y="1329"/>
                  </a:lnTo>
                  <a:lnTo>
                    <a:pt x="10435" y="1413"/>
                  </a:lnTo>
                  <a:lnTo>
                    <a:pt x="10483" y="1499"/>
                  </a:lnTo>
                  <a:lnTo>
                    <a:pt x="10527" y="1586"/>
                  </a:lnTo>
                  <a:lnTo>
                    <a:pt x="10569" y="1674"/>
                  </a:lnTo>
                  <a:lnTo>
                    <a:pt x="10605" y="1765"/>
                  </a:lnTo>
                  <a:lnTo>
                    <a:pt x="10637" y="1856"/>
                  </a:lnTo>
                  <a:lnTo>
                    <a:pt x="10665" y="1949"/>
                  </a:lnTo>
                  <a:lnTo>
                    <a:pt x="10685" y="2016"/>
                  </a:lnTo>
                  <a:lnTo>
                    <a:pt x="10704" y="2086"/>
                  </a:lnTo>
                  <a:lnTo>
                    <a:pt x="10720" y="2155"/>
                  </a:lnTo>
                  <a:lnTo>
                    <a:pt x="10734" y="2226"/>
                  </a:lnTo>
                  <a:lnTo>
                    <a:pt x="10747" y="2296"/>
                  </a:lnTo>
                  <a:lnTo>
                    <a:pt x="10759" y="2368"/>
                  </a:lnTo>
                  <a:lnTo>
                    <a:pt x="10769" y="2439"/>
                  </a:lnTo>
                  <a:lnTo>
                    <a:pt x="10778" y="2511"/>
                  </a:lnTo>
                  <a:lnTo>
                    <a:pt x="10785" y="2584"/>
                  </a:lnTo>
                  <a:lnTo>
                    <a:pt x="10791" y="2657"/>
                  </a:lnTo>
                  <a:lnTo>
                    <a:pt x="10795" y="2732"/>
                  </a:lnTo>
                  <a:lnTo>
                    <a:pt x="10798" y="2806"/>
                  </a:lnTo>
                  <a:lnTo>
                    <a:pt x="10800" y="2882"/>
                  </a:lnTo>
                  <a:lnTo>
                    <a:pt x="10801" y="2957"/>
                  </a:lnTo>
                  <a:lnTo>
                    <a:pt x="10800" y="3034"/>
                  </a:lnTo>
                  <a:lnTo>
                    <a:pt x="10799" y="3110"/>
                  </a:lnTo>
                  <a:lnTo>
                    <a:pt x="10775" y="8131"/>
                  </a:lnTo>
                  <a:lnTo>
                    <a:pt x="10764" y="8217"/>
                  </a:lnTo>
                  <a:lnTo>
                    <a:pt x="10751" y="8303"/>
                  </a:lnTo>
                  <a:lnTo>
                    <a:pt x="10734" y="8388"/>
                  </a:lnTo>
                  <a:lnTo>
                    <a:pt x="10715" y="8473"/>
                  </a:lnTo>
                  <a:lnTo>
                    <a:pt x="10692" y="8557"/>
                  </a:lnTo>
                  <a:lnTo>
                    <a:pt x="10667" y="8641"/>
                  </a:lnTo>
                  <a:lnTo>
                    <a:pt x="10639" y="8723"/>
                  </a:lnTo>
                  <a:lnTo>
                    <a:pt x="10609" y="8806"/>
                  </a:lnTo>
                  <a:lnTo>
                    <a:pt x="10576" y="8887"/>
                  </a:lnTo>
                  <a:lnTo>
                    <a:pt x="10540" y="8967"/>
                  </a:lnTo>
                  <a:lnTo>
                    <a:pt x="10502" y="9046"/>
                  </a:lnTo>
                  <a:lnTo>
                    <a:pt x="10461" y="9125"/>
                  </a:lnTo>
                  <a:lnTo>
                    <a:pt x="10419" y="9201"/>
                  </a:lnTo>
                  <a:lnTo>
                    <a:pt x="10373" y="9276"/>
                  </a:lnTo>
                  <a:lnTo>
                    <a:pt x="10325" y="9351"/>
                  </a:lnTo>
                  <a:lnTo>
                    <a:pt x="10276" y="9424"/>
                  </a:lnTo>
                  <a:lnTo>
                    <a:pt x="10223" y="9496"/>
                  </a:lnTo>
                  <a:lnTo>
                    <a:pt x="10169" y="9566"/>
                  </a:lnTo>
                  <a:lnTo>
                    <a:pt x="10113" y="9635"/>
                  </a:lnTo>
                  <a:lnTo>
                    <a:pt x="10054" y="9701"/>
                  </a:lnTo>
                  <a:lnTo>
                    <a:pt x="9994" y="9766"/>
                  </a:lnTo>
                  <a:lnTo>
                    <a:pt x="9932" y="9830"/>
                  </a:lnTo>
                  <a:lnTo>
                    <a:pt x="9867" y="9891"/>
                  </a:lnTo>
                  <a:lnTo>
                    <a:pt x="9801" y="9951"/>
                  </a:lnTo>
                  <a:lnTo>
                    <a:pt x="9733" y="10008"/>
                  </a:lnTo>
                  <a:lnTo>
                    <a:pt x="9664" y="10062"/>
                  </a:lnTo>
                  <a:lnTo>
                    <a:pt x="9592" y="10116"/>
                  </a:lnTo>
                  <a:lnTo>
                    <a:pt x="9520" y="10167"/>
                  </a:lnTo>
                  <a:lnTo>
                    <a:pt x="9445" y="10215"/>
                  </a:lnTo>
                  <a:lnTo>
                    <a:pt x="9369" y="10260"/>
                  </a:lnTo>
                  <a:lnTo>
                    <a:pt x="9291" y="10305"/>
                  </a:lnTo>
                  <a:lnTo>
                    <a:pt x="9213" y="10345"/>
                  </a:lnTo>
                  <a:lnTo>
                    <a:pt x="9174" y="10364"/>
                  </a:lnTo>
                  <a:lnTo>
                    <a:pt x="9133" y="10383"/>
                  </a:lnTo>
                  <a:lnTo>
                    <a:pt x="9093" y="10400"/>
                  </a:lnTo>
                  <a:lnTo>
                    <a:pt x="9052" y="10418"/>
                  </a:lnTo>
                  <a:lnTo>
                    <a:pt x="9011" y="10434"/>
                  </a:lnTo>
                  <a:lnTo>
                    <a:pt x="8969" y="10451"/>
                  </a:lnTo>
                  <a:lnTo>
                    <a:pt x="8928" y="10466"/>
                  </a:lnTo>
                  <a:lnTo>
                    <a:pt x="8887" y="10481"/>
                  </a:lnTo>
                  <a:lnTo>
                    <a:pt x="8845" y="10495"/>
                  </a:lnTo>
                  <a:lnTo>
                    <a:pt x="8802" y="10509"/>
                  </a:lnTo>
                  <a:lnTo>
                    <a:pt x="8759" y="10522"/>
                  </a:lnTo>
                  <a:lnTo>
                    <a:pt x="8717" y="10534"/>
                  </a:lnTo>
                  <a:lnTo>
                    <a:pt x="8673" y="10546"/>
                  </a:lnTo>
                  <a:lnTo>
                    <a:pt x="8629" y="10557"/>
                  </a:lnTo>
                  <a:lnTo>
                    <a:pt x="8586" y="10567"/>
                  </a:lnTo>
                  <a:lnTo>
                    <a:pt x="8542" y="10576"/>
                  </a:lnTo>
                  <a:lnTo>
                    <a:pt x="8497" y="10585"/>
                  </a:lnTo>
                  <a:lnTo>
                    <a:pt x="8452" y="10594"/>
                  </a:lnTo>
                  <a:lnTo>
                    <a:pt x="8408" y="10601"/>
                  </a:lnTo>
                  <a:lnTo>
                    <a:pt x="8362" y="10609"/>
                  </a:lnTo>
                  <a:lnTo>
                    <a:pt x="8317" y="10615"/>
                  </a:lnTo>
                  <a:lnTo>
                    <a:pt x="8271" y="10621"/>
                  </a:lnTo>
                  <a:lnTo>
                    <a:pt x="8225" y="10626"/>
                  </a:lnTo>
                  <a:lnTo>
                    <a:pt x="8178" y="10630"/>
                  </a:lnTo>
                  <a:lnTo>
                    <a:pt x="8132" y="10633"/>
                  </a:lnTo>
                  <a:lnTo>
                    <a:pt x="8085" y="10636"/>
                  </a:lnTo>
                  <a:lnTo>
                    <a:pt x="8037" y="10638"/>
                  </a:lnTo>
                  <a:lnTo>
                    <a:pt x="7990" y="10639"/>
                  </a:lnTo>
                  <a:lnTo>
                    <a:pt x="7942" y="10639"/>
                  </a:lnTo>
                  <a:lnTo>
                    <a:pt x="7894" y="10639"/>
                  </a:lnTo>
                  <a:lnTo>
                    <a:pt x="7846" y="10638"/>
                  </a:lnTo>
                  <a:lnTo>
                    <a:pt x="7797" y="10636"/>
                  </a:lnTo>
                  <a:lnTo>
                    <a:pt x="2520" y="10599"/>
                  </a:lnTo>
                  <a:lnTo>
                    <a:pt x="2420" y="10590"/>
                  </a:lnTo>
                  <a:lnTo>
                    <a:pt x="2320" y="10576"/>
                  </a:lnTo>
                  <a:lnTo>
                    <a:pt x="2222" y="10558"/>
                  </a:lnTo>
                  <a:lnTo>
                    <a:pt x="2123" y="10536"/>
                  </a:lnTo>
                  <a:lnTo>
                    <a:pt x="2026" y="10510"/>
                  </a:lnTo>
                  <a:lnTo>
                    <a:pt x="1928" y="10479"/>
                  </a:lnTo>
                  <a:lnTo>
                    <a:pt x="1832" y="10445"/>
                  </a:lnTo>
                  <a:lnTo>
                    <a:pt x="1737" y="10405"/>
                  </a:lnTo>
                  <a:lnTo>
                    <a:pt x="1643" y="10363"/>
                  </a:lnTo>
                  <a:lnTo>
                    <a:pt x="1550" y="10318"/>
                  </a:lnTo>
                  <a:lnTo>
                    <a:pt x="1460" y="10268"/>
                  </a:lnTo>
                  <a:lnTo>
                    <a:pt x="1370" y="10215"/>
                  </a:lnTo>
                  <a:lnTo>
                    <a:pt x="1283" y="10160"/>
                  </a:lnTo>
                  <a:lnTo>
                    <a:pt x="1196" y="10100"/>
                  </a:lnTo>
                  <a:lnTo>
                    <a:pt x="1113" y="10038"/>
                  </a:lnTo>
                  <a:lnTo>
                    <a:pt x="1031" y="9974"/>
                  </a:lnTo>
                  <a:lnTo>
                    <a:pt x="952" y="9905"/>
                  </a:lnTo>
                  <a:lnTo>
                    <a:pt x="875" y="9835"/>
                  </a:lnTo>
                  <a:lnTo>
                    <a:pt x="801" y="9762"/>
                  </a:lnTo>
                  <a:lnTo>
                    <a:pt x="728" y="9687"/>
                  </a:lnTo>
                  <a:lnTo>
                    <a:pt x="660" y="9609"/>
                  </a:lnTo>
                  <a:lnTo>
                    <a:pt x="593" y="9530"/>
                  </a:lnTo>
                  <a:lnTo>
                    <a:pt x="530" y="9447"/>
                  </a:lnTo>
                  <a:lnTo>
                    <a:pt x="470" y="9364"/>
                  </a:lnTo>
                  <a:lnTo>
                    <a:pt x="414" y="9278"/>
                  </a:lnTo>
                  <a:lnTo>
                    <a:pt x="361" y="9192"/>
                  </a:lnTo>
                  <a:lnTo>
                    <a:pt x="311" y="9102"/>
                  </a:lnTo>
                  <a:lnTo>
                    <a:pt x="266" y="9013"/>
                  </a:lnTo>
                  <a:lnTo>
                    <a:pt x="224" y="8921"/>
                  </a:lnTo>
                  <a:lnTo>
                    <a:pt x="187" y="8828"/>
                  </a:lnTo>
                  <a:lnTo>
                    <a:pt x="152" y="8734"/>
                  </a:lnTo>
                  <a:lnTo>
                    <a:pt x="123" y="8640"/>
                  </a:lnTo>
                  <a:lnTo>
                    <a:pt x="105" y="8581"/>
                  </a:lnTo>
                  <a:lnTo>
                    <a:pt x="88" y="8523"/>
                  </a:lnTo>
                  <a:lnTo>
                    <a:pt x="74" y="8464"/>
                  </a:lnTo>
                  <a:lnTo>
                    <a:pt x="61" y="8404"/>
                  </a:lnTo>
                  <a:lnTo>
                    <a:pt x="49" y="8344"/>
                  </a:lnTo>
                  <a:lnTo>
                    <a:pt x="39" y="8283"/>
                  </a:lnTo>
                  <a:lnTo>
                    <a:pt x="31" y="8222"/>
                  </a:lnTo>
                  <a:lnTo>
                    <a:pt x="23" y="8161"/>
                  </a:lnTo>
                  <a:lnTo>
                    <a:pt x="17" y="8099"/>
                  </a:lnTo>
                  <a:lnTo>
                    <a:pt x="11" y="8037"/>
                  </a:lnTo>
                  <a:lnTo>
                    <a:pt x="7" y="7975"/>
                  </a:lnTo>
                  <a:lnTo>
                    <a:pt x="4" y="7912"/>
                  </a:lnTo>
                  <a:lnTo>
                    <a:pt x="2" y="7849"/>
                  </a:lnTo>
                  <a:lnTo>
                    <a:pt x="1" y="7786"/>
                  </a:lnTo>
                  <a:lnTo>
                    <a:pt x="0" y="7723"/>
                  </a:lnTo>
                  <a:lnTo>
                    <a:pt x="0" y="7660"/>
                  </a:lnTo>
                  <a:lnTo>
                    <a:pt x="2" y="7532"/>
                  </a:lnTo>
                  <a:lnTo>
                    <a:pt x="5" y="7404"/>
                  </a:lnTo>
                  <a:lnTo>
                    <a:pt x="8" y="7276"/>
                  </a:lnTo>
                  <a:lnTo>
                    <a:pt x="13" y="7149"/>
                  </a:lnTo>
                  <a:lnTo>
                    <a:pt x="16" y="7022"/>
                  </a:lnTo>
                  <a:lnTo>
                    <a:pt x="18" y="6895"/>
                  </a:lnTo>
                  <a:lnTo>
                    <a:pt x="18" y="6832"/>
                  </a:lnTo>
                  <a:lnTo>
                    <a:pt x="18" y="6768"/>
                  </a:lnTo>
                  <a:lnTo>
                    <a:pt x="17" y="6706"/>
                  </a:lnTo>
                  <a:lnTo>
                    <a:pt x="15" y="6642"/>
                  </a:lnTo>
                  <a:lnTo>
                    <a:pt x="39" y="2469"/>
                  </a:lnTo>
                  <a:lnTo>
                    <a:pt x="48" y="2374"/>
                  </a:lnTo>
                  <a:lnTo>
                    <a:pt x="61" y="2279"/>
                  </a:lnTo>
                  <a:lnTo>
                    <a:pt x="79" y="2184"/>
                  </a:lnTo>
                  <a:lnTo>
                    <a:pt x="100" y="2090"/>
                  </a:lnTo>
                  <a:lnTo>
                    <a:pt x="126" y="1996"/>
                  </a:lnTo>
                  <a:lnTo>
                    <a:pt x="155" y="1904"/>
                  </a:lnTo>
                  <a:lnTo>
                    <a:pt x="189" y="1812"/>
                  </a:lnTo>
                  <a:lnTo>
                    <a:pt x="226" y="1722"/>
                  </a:lnTo>
                  <a:lnTo>
                    <a:pt x="267" y="1632"/>
                  </a:lnTo>
                  <a:lnTo>
                    <a:pt x="310" y="1544"/>
                  </a:lnTo>
                  <a:lnTo>
                    <a:pt x="358" y="1456"/>
                  </a:lnTo>
                  <a:lnTo>
                    <a:pt x="409" y="1370"/>
                  </a:lnTo>
                  <a:lnTo>
                    <a:pt x="462" y="1286"/>
                  </a:lnTo>
                  <a:lnTo>
                    <a:pt x="519" y="1203"/>
                  </a:lnTo>
                  <a:lnTo>
                    <a:pt x="578" y="1123"/>
                  </a:lnTo>
                  <a:lnTo>
                    <a:pt x="641" y="1044"/>
                  </a:lnTo>
                  <a:lnTo>
                    <a:pt x="706" y="968"/>
                  </a:lnTo>
                  <a:lnTo>
                    <a:pt x="773" y="893"/>
                  </a:lnTo>
                  <a:lnTo>
                    <a:pt x="843" y="821"/>
                  </a:lnTo>
                  <a:lnTo>
                    <a:pt x="914" y="751"/>
                  </a:lnTo>
                  <a:lnTo>
                    <a:pt x="989" y="684"/>
                  </a:lnTo>
                  <a:lnTo>
                    <a:pt x="1065" y="619"/>
                  </a:lnTo>
                  <a:lnTo>
                    <a:pt x="1143" y="558"/>
                  </a:lnTo>
                  <a:lnTo>
                    <a:pt x="1223" y="498"/>
                  </a:lnTo>
                  <a:lnTo>
                    <a:pt x="1305" y="443"/>
                  </a:lnTo>
                  <a:lnTo>
                    <a:pt x="1388" y="389"/>
                  </a:lnTo>
                  <a:lnTo>
                    <a:pt x="1473" y="340"/>
                  </a:lnTo>
                  <a:lnTo>
                    <a:pt x="1559" y="294"/>
                  </a:lnTo>
                  <a:lnTo>
                    <a:pt x="1646" y="252"/>
                  </a:lnTo>
                  <a:lnTo>
                    <a:pt x="1735" y="212"/>
                  </a:lnTo>
                  <a:lnTo>
                    <a:pt x="1824" y="177"/>
                  </a:lnTo>
                  <a:lnTo>
                    <a:pt x="1915" y="146"/>
                  </a:lnTo>
                  <a:lnTo>
                    <a:pt x="1962" y="135"/>
                  </a:lnTo>
                  <a:lnTo>
                    <a:pt x="2010" y="123"/>
                  </a:lnTo>
                  <a:lnTo>
                    <a:pt x="2058" y="112"/>
                  </a:lnTo>
                  <a:lnTo>
                    <a:pt x="2106" y="101"/>
                  </a:lnTo>
                  <a:lnTo>
                    <a:pt x="2153" y="90"/>
                  </a:lnTo>
                  <a:lnTo>
                    <a:pt x="2202" y="80"/>
                  </a:lnTo>
                  <a:lnTo>
                    <a:pt x="2250" y="70"/>
                  </a:lnTo>
                  <a:lnTo>
                    <a:pt x="2299" y="59"/>
                  </a:lnTo>
                  <a:lnTo>
                    <a:pt x="2348" y="50"/>
                  </a:lnTo>
                  <a:lnTo>
                    <a:pt x="2397" y="41"/>
                  </a:lnTo>
                  <a:lnTo>
                    <a:pt x="2447" y="32"/>
                  </a:lnTo>
                  <a:lnTo>
                    <a:pt x="2497" y="25"/>
                  </a:lnTo>
                  <a:lnTo>
                    <a:pt x="2547" y="18"/>
                  </a:lnTo>
                  <a:lnTo>
                    <a:pt x="2598" y="11"/>
                  </a:lnTo>
                  <a:lnTo>
                    <a:pt x="2650" y="5"/>
                  </a:lnTo>
                  <a:lnTo>
                    <a:pt x="2702" y="0"/>
                  </a:lnTo>
                  <a:lnTo>
                    <a:pt x="8354" y="37"/>
                  </a:lnTo>
                  <a:close/>
                  <a:moveTo>
                    <a:pt x="2447" y="533"/>
                  </a:moveTo>
                  <a:lnTo>
                    <a:pt x="2377" y="544"/>
                  </a:lnTo>
                  <a:lnTo>
                    <a:pt x="2306" y="559"/>
                  </a:lnTo>
                  <a:lnTo>
                    <a:pt x="2236" y="576"/>
                  </a:lnTo>
                  <a:lnTo>
                    <a:pt x="2165" y="596"/>
                  </a:lnTo>
                  <a:lnTo>
                    <a:pt x="2096" y="618"/>
                  </a:lnTo>
                  <a:lnTo>
                    <a:pt x="2027" y="643"/>
                  </a:lnTo>
                  <a:lnTo>
                    <a:pt x="1957" y="670"/>
                  </a:lnTo>
                  <a:lnTo>
                    <a:pt x="1889" y="700"/>
                  </a:lnTo>
                  <a:lnTo>
                    <a:pt x="1821" y="733"/>
                  </a:lnTo>
                  <a:lnTo>
                    <a:pt x="1754" y="767"/>
                  </a:lnTo>
                  <a:lnTo>
                    <a:pt x="1687" y="803"/>
                  </a:lnTo>
                  <a:lnTo>
                    <a:pt x="1622" y="842"/>
                  </a:lnTo>
                  <a:lnTo>
                    <a:pt x="1557" y="882"/>
                  </a:lnTo>
                  <a:lnTo>
                    <a:pt x="1495" y="926"/>
                  </a:lnTo>
                  <a:lnTo>
                    <a:pt x="1434" y="970"/>
                  </a:lnTo>
                  <a:lnTo>
                    <a:pt x="1373" y="1017"/>
                  </a:lnTo>
                  <a:lnTo>
                    <a:pt x="1314" y="1066"/>
                  </a:lnTo>
                  <a:lnTo>
                    <a:pt x="1257" y="1116"/>
                  </a:lnTo>
                  <a:lnTo>
                    <a:pt x="1201" y="1168"/>
                  </a:lnTo>
                  <a:lnTo>
                    <a:pt x="1148" y="1222"/>
                  </a:lnTo>
                  <a:lnTo>
                    <a:pt x="1095" y="1277"/>
                  </a:lnTo>
                  <a:lnTo>
                    <a:pt x="1046" y="1333"/>
                  </a:lnTo>
                  <a:lnTo>
                    <a:pt x="998" y="1392"/>
                  </a:lnTo>
                  <a:lnTo>
                    <a:pt x="953" y="1452"/>
                  </a:lnTo>
                  <a:lnTo>
                    <a:pt x="909" y="1513"/>
                  </a:lnTo>
                  <a:lnTo>
                    <a:pt x="869" y="1575"/>
                  </a:lnTo>
                  <a:lnTo>
                    <a:pt x="831" y="1639"/>
                  </a:lnTo>
                  <a:lnTo>
                    <a:pt x="795" y="1703"/>
                  </a:lnTo>
                  <a:lnTo>
                    <a:pt x="761" y="1769"/>
                  </a:lnTo>
                  <a:lnTo>
                    <a:pt x="731" y="1836"/>
                  </a:lnTo>
                  <a:lnTo>
                    <a:pt x="704" y="1904"/>
                  </a:lnTo>
                  <a:lnTo>
                    <a:pt x="680" y="1973"/>
                  </a:lnTo>
                  <a:lnTo>
                    <a:pt x="659" y="2043"/>
                  </a:lnTo>
                  <a:lnTo>
                    <a:pt x="639" y="2113"/>
                  </a:lnTo>
                  <a:lnTo>
                    <a:pt x="621" y="2184"/>
                  </a:lnTo>
                  <a:lnTo>
                    <a:pt x="605" y="2258"/>
                  </a:lnTo>
                  <a:lnTo>
                    <a:pt x="591" y="2331"/>
                  </a:lnTo>
                  <a:lnTo>
                    <a:pt x="579" y="2405"/>
                  </a:lnTo>
                  <a:lnTo>
                    <a:pt x="568" y="2480"/>
                  </a:lnTo>
                  <a:lnTo>
                    <a:pt x="559" y="2556"/>
                  </a:lnTo>
                  <a:lnTo>
                    <a:pt x="551" y="2632"/>
                  </a:lnTo>
                  <a:lnTo>
                    <a:pt x="544" y="2709"/>
                  </a:lnTo>
                  <a:lnTo>
                    <a:pt x="539" y="2786"/>
                  </a:lnTo>
                  <a:lnTo>
                    <a:pt x="534" y="2864"/>
                  </a:lnTo>
                  <a:lnTo>
                    <a:pt x="531" y="2942"/>
                  </a:lnTo>
                  <a:lnTo>
                    <a:pt x="528" y="3020"/>
                  </a:lnTo>
                  <a:lnTo>
                    <a:pt x="527" y="3099"/>
                  </a:lnTo>
                  <a:lnTo>
                    <a:pt x="526" y="3178"/>
                  </a:lnTo>
                  <a:lnTo>
                    <a:pt x="526" y="3336"/>
                  </a:lnTo>
                  <a:lnTo>
                    <a:pt x="528" y="3495"/>
                  </a:lnTo>
                  <a:lnTo>
                    <a:pt x="531" y="3654"/>
                  </a:lnTo>
                  <a:lnTo>
                    <a:pt x="534" y="3812"/>
                  </a:lnTo>
                  <a:lnTo>
                    <a:pt x="537" y="3969"/>
                  </a:lnTo>
                  <a:lnTo>
                    <a:pt x="538" y="4124"/>
                  </a:lnTo>
                  <a:lnTo>
                    <a:pt x="538" y="4202"/>
                  </a:lnTo>
                  <a:lnTo>
                    <a:pt x="538" y="4278"/>
                  </a:lnTo>
                  <a:lnTo>
                    <a:pt x="537" y="4354"/>
                  </a:lnTo>
                  <a:lnTo>
                    <a:pt x="535" y="4429"/>
                  </a:lnTo>
                  <a:lnTo>
                    <a:pt x="540" y="4455"/>
                  </a:lnTo>
                  <a:lnTo>
                    <a:pt x="546" y="4481"/>
                  </a:lnTo>
                  <a:lnTo>
                    <a:pt x="554" y="4506"/>
                  </a:lnTo>
                  <a:lnTo>
                    <a:pt x="563" y="4533"/>
                  </a:lnTo>
                  <a:lnTo>
                    <a:pt x="572" y="4559"/>
                  </a:lnTo>
                  <a:lnTo>
                    <a:pt x="583" y="4584"/>
                  </a:lnTo>
                  <a:lnTo>
                    <a:pt x="595" y="4609"/>
                  </a:lnTo>
                  <a:lnTo>
                    <a:pt x="608" y="4634"/>
                  </a:lnTo>
                  <a:lnTo>
                    <a:pt x="622" y="4658"/>
                  </a:lnTo>
                  <a:lnTo>
                    <a:pt x="638" y="4683"/>
                  </a:lnTo>
                  <a:lnTo>
                    <a:pt x="653" y="4707"/>
                  </a:lnTo>
                  <a:lnTo>
                    <a:pt x="670" y="4730"/>
                  </a:lnTo>
                  <a:lnTo>
                    <a:pt x="687" y="4753"/>
                  </a:lnTo>
                  <a:lnTo>
                    <a:pt x="705" y="4775"/>
                  </a:lnTo>
                  <a:lnTo>
                    <a:pt x="724" y="4796"/>
                  </a:lnTo>
                  <a:lnTo>
                    <a:pt x="743" y="4817"/>
                  </a:lnTo>
                  <a:lnTo>
                    <a:pt x="763" y="4837"/>
                  </a:lnTo>
                  <a:lnTo>
                    <a:pt x="784" y="4858"/>
                  </a:lnTo>
                  <a:lnTo>
                    <a:pt x="806" y="4877"/>
                  </a:lnTo>
                  <a:lnTo>
                    <a:pt x="828" y="4895"/>
                  </a:lnTo>
                  <a:lnTo>
                    <a:pt x="850" y="4912"/>
                  </a:lnTo>
                  <a:lnTo>
                    <a:pt x="873" y="4928"/>
                  </a:lnTo>
                  <a:lnTo>
                    <a:pt x="896" y="4943"/>
                  </a:lnTo>
                  <a:lnTo>
                    <a:pt x="919" y="4958"/>
                  </a:lnTo>
                  <a:lnTo>
                    <a:pt x="944" y="4971"/>
                  </a:lnTo>
                  <a:lnTo>
                    <a:pt x="968" y="4983"/>
                  </a:lnTo>
                  <a:lnTo>
                    <a:pt x="992" y="4995"/>
                  </a:lnTo>
                  <a:lnTo>
                    <a:pt x="1016" y="5006"/>
                  </a:lnTo>
                  <a:lnTo>
                    <a:pt x="1041" y="5015"/>
                  </a:lnTo>
                  <a:lnTo>
                    <a:pt x="1066" y="5022"/>
                  </a:lnTo>
                  <a:lnTo>
                    <a:pt x="1090" y="5029"/>
                  </a:lnTo>
                  <a:lnTo>
                    <a:pt x="1116" y="5034"/>
                  </a:lnTo>
                  <a:lnTo>
                    <a:pt x="4335" y="5058"/>
                  </a:lnTo>
                  <a:lnTo>
                    <a:pt x="4626" y="5022"/>
                  </a:lnTo>
                  <a:lnTo>
                    <a:pt x="4649" y="5014"/>
                  </a:lnTo>
                  <a:lnTo>
                    <a:pt x="4674" y="5004"/>
                  </a:lnTo>
                  <a:lnTo>
                    <a:pt x="4697" y="4993"/>
                  </a:lnTo>
                  <a:lnTo>
                    <a:pt x="4720" y="4982"/>
                  </a:lnTo>
                  <a:lnTo>
                    <a:pt x="4743" y="4970"/>
                  </a:lnTo>
                  <a:lnTo>
                    <a:pt x="4765" y="4957"/>
                  </a:lnTo>
                  <a:lnTo>
                    <a:pt x="4787" y="4943"/>
                  </a:lnTo>
                  <a:lnTo>
                    <a:pt x="4809" y="4929"/>
                  </a:lnTo>
                  <a:lnTo>
                    <a:pt x="4831" y="4913"/>
                  </a:lnTo>
                  <a:lnTo>
                    <a:pt x="4852" y="4897"/>
                  </a:lnTo>
                  <a:lnTo>
                    <a:pt x="4872" y="4881"/>
                  </a:lnTo>
                  <a:lnTo>
                    <a:pt x="4892" y="4863"/>
                  </a:lnTo>
                  <a:lnTo>
                    <a:pt x="4911" y="4845"/>
                  </a:lnTo>
                  <a:lnTo>
                    <a:pt x="4930" y="4825"/>
                  </a:lnTo>
                  <a:lnTo>
                    <a:pt x="4948" y="4806"/>
                  </a:lnTo>
                  <a:lnTo>
                    <a:pt x="4966" y="4786"/>
                  </a:lnTo>
                  <a:lnTo>
                    <a:pt x="4984" y="4765"/>
                  </a:lnTo>
                  <a:lnTo>
                    <a:pt x="5000" y="4744"/>
                  </a:lnTo>
                  <a:lnTo>
                    <a:pt x="5015" y="4722"/>
                  </a:lnTo>
                  <a:lnTo>
                    <a:pt x="5030" y="4700"/>
                  </a:lnTo>
                  <a:lnTo>
                    <a:pt x="5044" y="4678"/>
                  </a:lnTo>
                  <a:lnTo>
                    <a:pt x="5057" y="4654"/>
                  </a:lnTo>
                  <a:lnTo>
                    <a:pt x="5069" y="4630"/>
                  </a:lnTo>
                  <a:lnTo>
                    <a:pt x="5080" y="4606"/>
                  </a:lnTo>
                  <a:lnTo>
                    <a:pt x="5090" y="4582"/>
                  </a:lnTo>
                  <a:lnTo>
                    <a:pt x="5100" y="4558"/>
                  </a:lnTo>
                  <a:lnTo>
                    <a:pt x="5108" y="4533"/>
                  </a:lnTo>
                  <a:lnTo>
                    <a:pt x="5115" y="4507"/>
                  </a:lnTo>
                  <a:lnTo>
                    <a:pt x="5123" y="4482"/>
                  </a:lnTo>
                  <a:lnTo>
                    <a:pt x="5128" y="4456"/>
                  </a:lnTo>
                  <a:lnTo>
                    <a:pt x="5132" y="4431"/>
                  </a:lnTo>
                  <a:lnTo>
                    <a:pt x="5135" y="4405"/>
                  </a:lnTo>
                  <a:lnTo>
                    <a:pt x="5147" y="1367"/>
                  </a:lnTo>
                  <a:lnTo>
                    <a:pt x="5123" y="1041"/>
                  </a:lnTo>
                  <a:lnTo>
                    <a:pt x="5113" y="1016"/>
                  </a:lnTo>
                  <a:lnTo>
                    <a:pt x="5104" y="992"/>
                  </a:lnTo>
                  <a:lnTo>
                    <a:pt x="5095" y="968"/>
                  </a:lnTo>
                  <a:lnTo>
                    <a:pt x="5084" y="945"/>
                  </a:lnTo>
                  <a:lnTo>
                    <a:pt x="5073" y="922"/>
                  </a:lnTo>
                  <a:lnTo>
                    <a:pt x="5061" y="900"/>
                  </a:lnTo>
                  <a:lnTo>
                    <a:pt x="5048" y="877"/>
                  </a:lnTo>
                  <a:lnTo>
                    <a:pt x="5035" y="856"/>
                  </a:lnTo>
                  <a:lnTo>
                    <a:pt x="5021" y="835"/>
                  </a:lnTo>
                  <a:lnTo>
                    <a:pt x="5007" y="815"/>
                  </a:lnTo>
                  <a:lnTo>
                    <a:pt x="4991" y="795"/>
                  </a:lnTo>
                  <a:lnTo>
                    <a:pt x="4976" y="776"/>
                  </a:lnTo>
                  <a:lnTo>
                    <a:pt x="4958" y="757"/>
                  </a:lnTo>
                  <a:lnTo>
                    <a:pt x="4941" y="739"/>
                  </a:lnTo>
                  <a:lnTo>
                    <a:pt x="4924" y="721"/>
                  </a:lnTo>
                  <a:lnTo>
                    <a:pt x="4906" y="703"/>
                  </a:lnTo>
                  <a:lnTo>
                    <a:pt x="4887" y="687"/>
                  </a:lnTo>
                  <a:lnTo>
                    <a:pt x="4868" y="671"/>
                  </a:lnTo>
                  <a:lnTo>
                    <a:pt x="4848" y="656"/>
                  </a:lnTo>
                  <a:lnTo>
                    <a:pt x="4828" y="642"/>
                  </a:lnTo>
                  <a:lnTo>
                    <a:pt x="4807" y="628"/>
                  </a:lnTo>
                  <a:lnTo>
                    <a:pt x="4786" y="615"/>
                  </a:lnTo>
                  <a:lnTo>
                    <a:pt x="4764" y="602"/>
                  </a:lnTo>
                  <a:lnTo>
                    <a:pt x="4743" y="590"/>
                  </a:lnTo>
                  <a:lnTo>
                    <a:pt x="4720" y="579"/>
                  </a:lnTo>
                  <a:lnTo>
                    <a:pt x="4698" y="569"/>
                  </a:lnTo>
                  <a:lnTo>
                    <a:pt x="4675" y="559"/>
                  </a:lnTo>
                  <a:lnTo>
                    <a:pt x="4650" y="549"/>
                  </a:lnTo>
                  <a:lnTo>
                    <a:pt x="4627" y="541"/>
                  </a:lnTo>
                  <a:lnTo>
                    <a:pt x="4603" y="533"/>
                  </a:lnTo>
                  <a:lnTo>
                    <a:pt x="4578" y="527"/>
                  </a:lnTo>
                  <a:lnTo>
                    <a:pt x="4554" y="521"/>
                  </a:lnTo>
                  <a:lnTo>
                    <a:pt x="4418" y="520"/>
                  </a:lnTo>
                  <a:lnTo>
                    <a:pt x="4283" y="518"/>
                  </a:lnTo>
                  <a:lnTo>
                    <a:pt x="4148" y="515"/>
                  </a:lnTo>
                  <a:lnTo>
                    <a:pt x="4015" y="512"/>
                  </a:lnTo>
                  <a:lnTo>
                    <a:pt x="3881" y="509"/>
                  </a:lnTo>
                  <a:lnTo>
                    <a:pt x="3750" y="505"/>
                  </a:lnTo>
                  <a:lnTo>
                    <a:pt x="3618" y="502"/>
                  </a:lnTo>
                  <a:lnTo>
                    <a:pt x="3487" y="499"/>
                  </a:lnTo>
                  <a:lnTo>
                    <a:pt x="3356" y="498"/>
                  </a:lnTo>
                  <a:lnTo>
                    <a:pt x="3225" y="497"/>
                  </a:lnTo>
                  <a:lnTo>
                    <a:pt x="3095" y="498"/>
                  </a:lnTo>
                  <a:lnTo>
                    <a:pt x="2966" y="500"/>
                  </a:lnTo>
                  <a:lnTo>
                    <a:pt x="2900" y="502"/>
                  </a:lnTo>
                  <a:lnTo>
                    <a:pt x="2836" y="505"/>
                  </a:lnTo>
                  <a:lnTo>
                    <a:pt x="2770" y="508"/>
                  </a:lnTo>
                  <a:lnTo>
                    <a:pt x="2706" y="511"/>
                  </a:lnTo>
                  <a:lnTo>
                    <a:pt x="2641" y="516"/>
                  </a:lnTo>
                  <a:lnTo>
                    <a:pt x="2577" y="521"/>
                  </a:lnTo>
                  <a:lnTo>
                    <a:pt x="2512" y="526"/>
                  </a:lnTo>
                  <a:lnTo>
                    <a:pt x="2447" y="533"/>
                  </a:lnTo>
                  <a:close/>
                  <a:moveTo>
                    <a:pt x="6405" y="508"/>
                  </a:moveTo>
                  <a:lnTo>
                    <a:pt x="6187" y="545"/>
                  </a:lnTo>
                  <a:lnTo>
                    <a:pt x="6166" y="553"/>
                  </a:lnTo>
                  <a:lnTo>
                    <a:pt x="6144" y="563"/>
                  </a:lnTo>
                  <a:lnTo>
                    <a:pt x="6123" y="572"/>
                  </a:lnTo>
                  <a:lnTo>
                    <a:pt x="6102" y="582"/>
                  </a:lnTo>
                  <a:lnTo>
                    <a:pt x="6081" y="593"/>
                  </a:lnTo>
                  <a:lnTo>
                    <a:pt x="6061" y="604"/>
                  </a:lnTo>
                  <a:lnTo>
                    <a:pt x="6039" y="616"/>
                  </a:lnTo>
                  <a:lnTo>
                    <a:pt x="6019" y="628"/>
                  </a:lnTo>
                  <a:lnTo>
                    <a:pt x="5999" y="641"/>
                  </a:lnTo>
                  <a:lnTo>
                    <a:pt x="5980" y="654"/>
                  </a:lnTo>
                  <a:lnTo>
                    <a:pt x="5961" y="668"/>
                  </a:lnTo>
                  <a:lnTo>
                    <a:pt x="5942" y="683"/>
                  </a:lnTo>
                  <a:lnTo>
                    <a:pt x="5924" y="698"/>
                  </a:lnTo>
                  <a:lnTo>
                    <a:pt x="5906" y="713"/>
                  </a:lnTo>
                  <a:lnTo>
                    <a:pt x="5888" y="730"/>
                  </a:lnTo>
                  <a:lnTo>
                    <a:pt x="5871" y="747"/>
                  </a:lnTo>
                  <a:lnTo>
                    <a:pt x="5854" y="763"/>
                  </a:lnTo>
                  <a:lnTo>
                    <a:pt x="5839" y="781"/>
                  </a:lnTo>
                  <a:lnTo>
                    <a:pt x="5823" y="798"/>
                  </a:lnTo>
                  <a:lnTo>
                    <a:pt x="5809" y="817"/>
                  </a:lnTo>
                  <a:lnTo>
                    <a:pt x="5795" y="835"/>
                  </a:lnTo>
                  <a:lnTo>
                    <a:pt x="5781" y="854"/>
                  </a:lnTo>
                  <a:lnTo>
                    <a:pt x="5769" y="874"/>
                  </a:lnTo>
                  <a:lnTo>
                    <a:pt x="5757" y="894"/>
                  </a:lnTo>
                  <a:lnTo>
                    <a:pt x="5746" y="914"/>
                  </a:lnTo>
                  <a:lnTo>
                    <a:pt x="5735" y="935"/>
                  </a:lnTo>
                  <a:lnTo>
                    <a:pt x="5725" y="956"/>
                  </a:lnTo>
                  <a:lnTo>
                    <a:pt x="5716" y="977"/>
                  </a:lnTo>
                  <a:lnTo>
                    <a:pt x="5709" y="998"/>
                  </a:lnTo>
                  <a:lnTo>
                    <a:pt x="5702" y="1020"/>
                  </a:lnTo>
                  <a:lnTo>
                    <a:pt x="5696" y="1042"/>
                  </a:lnTo>
                  <a:lnTo>
                    <a:pt x="5691" y="1066"/>
                  </a:lnTo>
                  <a:lnTo>
                    <a:pt x="5683" y="1275"/>
                  </a:lnTo>
                  <a:lnTo>
                    <a:pt x="5676" y="1485"/>
                  </a:lnTo>
                  <a:lnTo>
                    <a:pt x="5672" y="1697"/>
                  </a:lnTo>
                  <a:lnTo>
                    <a:pt x="5668" y="1910"/>
                  </a:lnTo>
                  <a:lnTo>
                    <a:pt x="5666" y="2123"/>
                  </a:lnTo>
                  <a:lnTo>
                    <a:pt x="5665" y="2337"/>
                  </a:lnTo>
                  <a:lnTo>
                    <a:pt x="5665" y="2552"/>
                  </a:lnTo>
                  <a:lnTo>
                    <a:pt x="5665" y="2767"/>
                  </a:lnTo>
                  <a:lnTo>
                    <a:pt x="5666" y="2982"/>
                  </a:lnTo>
                  <a:lnTo>
                    <a:pt x="5667" y="3197"/>
                  </a:lnTo>
                  <a:lnTo>
                    <a:pt x="5668" y="3412"/>
                  </a:lnTo>
                  <a:lnTo>
                    <a:pt x="5669" y="3626"/>
                  </a:lnTo>
                  <a:lnTo>
                    <a:pt x="5669" y="3840"/>
                  </a:lnTo>
                  <a:lnTo>
                    <a:pt x="5669" y="4054"/>
                  </a:lnTo>
                  <a:lnTo>
                    <a:pt x="5669" y="4266"/>
                  </a:lnTo>
                  <a:lnTo>
                    <a:pt x="5667" y="4477"/>
                  </a:lnTo>
                  <a:lnTo>
                    <a:pt x="5673" y="4503"/>
                  </a:lnTo>
                  <a:lnTo>
                    <a:pt x="5680" y="4529"/>
                  </a:lnTo>
                  <a:lnTo>
                    <a:pt x="5689" y="4555"/>
                  </a:lnTo>
                  <a:lnTo>
                    <a:pt x="5699" y="4580"/>
                  </a:lnTo>
                  <a:lnTo>
                    <a:pt x="5709" y="4604"/>
                  </a:lnTo>
                  <a:lnTo>
                    <a:pt x="5721" y="4629"/>
                  </a:lnTo>
                  <a:lnTo>
                    <a:pt x="5734" y="4653"/>
                  </a:lnTo>
                  <a:lnTo>
                    <a:pt x="5748" y="4677"/>
                  </a:lnTo>
                  <a:lnTo>
                    <a:pt x="5763" y="4700"/>
                  </a:lnTo>
                  <a:lnTo>
                    <a:pt x="5778" y="4723"/>
                  </a:lnTo>
                  <a:lnTo>
                    <a:pt x="5794" y="4745"/>
                  </a:lnTo>
                  <a:lnTo>
                    <a:pt x="5812" y="4767"/>
                  </a:lnTo>
                  <a:lnTo>
                    <a:pt x="5829" y="4788"/>
                  </a:lnTo>
                  <a:lnTo>
                    <a:pt x="5848" y="4808"/>
                  </a:lnTo>
                  <a:lnTo>
                    <a:pt x="5867" y="4828"/>
                  </a:lnTo>
                  <a:lnTo>
                    <a:pt x="5887" y="4848"/>
                  </a:lnTo>
                  <a:lnTo>
                    <a:pt x="5909" y="4867"/>
                  </a:lnTo>
                  <a:lnTo>
                    <a:pt x="5930" y="4885"/>
                  </a:lnTo>
                  <a:lnTo>
                    <a:pt x="5952" y="4902"/>
                  </a:lnTo>
                  <a:lnTo>
                    <a:pt x="5974" y="4918"/>
                  </a:lnTo>
                  <a:lnTo>
                    <a:pt x="5997" y="4934"/>
                  </a:lnTo>
                  <a:lnTo>
                    <a:pt x="6020" y="4949"/>
                  </a:lnTo>
                  <a:lnTo>
                    <a:pt x="6044" y="4962"/>
                  </a:lnTo>
                  <a:lnTo>
                    <a:pt x="6069" y="4975"/>
                  </a:lnTo>
                  <a:lnTo>
                    <a:pt x="6093" y="4988"/>
                  </a:lnTo>
                  <a:lnTo>
                    <a:pt x="6118" y="4999"/>
                  </a:lnTo>
                  <a:lnTo>
                    <a:pt x="6143" y="5010"/>
                  </a:lnTo>
                  <a:lnTo>
                    <a:pt x="6168" y="5019"/>
                  </a:lnTo>
                  <a:lnTo>
                    <a:pt x="6194" y="5028"/>
                  </a:lnTo>
                  <a:lnTo>
                    <a:pt x="6220" y="5035"/>
                  </a:lnTo>
                  <a:lnTo>
                    <a:pt x="6246" y="5041"/>
                  </a:lnTo>
                  <a:lnTo>
                    <a:pt x="6272" y="5046"/>
                  </a:lnTo>
                  <a:lnTo>
                    <a:pt x="6487" y="5051"/>
                  </a:lnTo>
                  <a:lnTo>
                    <a:pt x="6704" y="5055"/>
                  </a:lnTo>
                  <a:lnTo>
                    <a:pt x="6919" y="5058"/>
                  </a:lnTo>
                  <a:lnTo>
                    <a:pt x="7136" y="5062"/>
                  </a:lnTo>
                  <a:lnTo>
                    <a:pt x="7351" y="5065"/>
                  </a:lnTo>
                  <a:lnTo>
                    <a:pt x="7567" y="5067"/>
                  </a:lnTo>
                  <a:lnTo>
                    <a:pt x="7782" y="5070"/>
                  </a:lnTo>
                  <a:lnTo>
                    <a:pt x="7997" y="5072"/>
                  </a:lnTo>
                  <a:lnTo>
                    <a:pt x="8211" y="5073"/>
                  </a:lnTo>
                  <a:lnTo>
                    <a:pt x="8425" y="5074"/>
                  </a:lnTo>
                  <a:lnTo>
                    <a:pt x="8637" y="5075"/>
                  </a:lnTo>
                  <a:lnTo>
                    <a:pt x="8849" y="5075"/>
                  </a:lnTo>
                  <a:lnTo>
                    <a:pt x="9060" y="5075"/>
                  </a:lnTo>
                  <a:lnTo>
                    <a:pt x="9269" y="5074"/>
                  </a:lnTo>
                  <a:lnTo>
                    <a:pt x="9478" y="5072"/>
                  </a:lnTo>
                  <a:lnTo>
                    <a:pt x="9685" y="5070"/>
                  </a:lnTo>
                  <a:lnTo>
                    <a:pt x="9710" y="5063"/>
                  </a:lnTo>
                  <a:lnTo>
                    <a:pt x="9735" y="5055"/>
                  </a:lnTo>
                  <a:lnTo>
                    <a:pt x="9759" y="5045"/>
                  </a:lnTo>
                  <a:lnTo>
                    <a:pt x="9785" y="5035"/>
                  </a:lnTo>
                  <a:lnTo>
                    <a:pt x="9809" y="5024"/>
                  </a:lnTo>
                  <a:lnTo>
                    <a:pt x="9833" y="5012"/>
                  </a:lnTo>
                  <a:lnTo>
                    <a:pt x="9856" y="4998"/>
                  </a:lnTo>
                  <a:lnTo>
                    <a:pt x="9879" y="4984"/>
                  </a:lnTo>
                  <a:lnTo>
                    <a:pt x="9902" y="4969"/>
                  </a:lnTo>
                  <a:lnTo>
                    <a:pt x="9926" y="4954"/>
                  </a:lnTo>
                  <a:lnTo>
                    <a:pt x="9948" y="4937"/>
                  </a:lnTo>
                  <a:lnTo>
                    <a:pt x="9970" y="4920"/>
                  </a:lnTo>
                  <a:lnTo>
                    <a:pt x="9991" y="4902"/>
                  </a:lnTo>
                  <a:lnTo>
                    <a:pt x="10012" y="4884"/>
                  </a:lnTo>
                  <a:lnTo>
                    <a:pt x="10032" y="4865"/>
                  </a:lnTo>
                  <a:lnTo>
                    <a:pt x="10051" y="4845"/>
                  </a:lnTo>
                  <a:lnTo>
                    <a:pt x="10070" y="4824"/>
                  </a:lnTo>
                  <a:lnTo>
                    <a:pt x="10089" y="4803"/>
                  </a:lnTo>
                  <a:lnTo>
                    <a:pt x="10107" y="4782"/>
                  </a:lnTo>
                  <a:lnTo>
                    <a:pt x="10123" y="4760"/>
                  </a:lnTo>
                  <a:lnTo>
                    <a:pt x="10139" y="4737"/>
                  </a:lnTo>
                  <a:lnTo>
                    <a:pt x="10154" y="4714"/>
                  </a:lnTo>
                  <a:lnTo>
                    <a:pt x="10169" y="4691"/>
                  </a:lnTo>
                  <a:lnTo>
                    <a:pt x="10182" y="4666"/>
                  </a:lnTo>
                  <a:lnTo>
                    <a:pt x="10195" y="4642"/>
                  </a:lnTo>
                  <a:lnTo>
                    <a:pt x="10206" y="4618"/>
                  </a:lnTo>
                  <a:lnTo>
                    <a:pt x="10217" y="4593"/>
                  </a:lnTo>
                  <a:lnTo>
                    <a:pt x="10226" y="4568"/>
                  </a:lnTo>
                  <a:lnTo>
                    <a:pt x="10236" y="4543"/>
                  </a:lnTo>
                  <a:lnTo>
                    <a:pt x="10243" y="4517"/>
                  </a:lnTo>
                  <a:lnTo>
                    <a:pt x="10249" y="4491"/>
                  </a:lnTo>
                  <a:lnTo>
                    <a:pt x="10255" y="4465"/>
                  </a:lnTo>
                  <a:lnTo>
                    <a:pt x="10279" y="3013"/>
                  </a:lnTo>
                  <a:lnTo>
                    <a:pt x="10284" y="2930"/>
                  </a:lnTo>
                  <a:lnTo>
                    <a:pt x="10286" y="2846"/>
                  </a:lnTo>
                  <a:lnTo>
                    <a:pt x="10286" y="2765"/>
                  </a:lnTo>
                  <a:lnTo>
                    <a:pt x="10283" y="2683"/>
                  </a:lnTo>
                  <a:lnTo>
                    <a:pt x="10278" y="2602"/>
                  </a:lnTo>
                  <a:lnTo>
                    <a:pt x="10269" y="2522"/>
                  </a:lnTo>
                  <a:lnTo>
                    <a:pt x="10258" y="2444"/>
                  </a:lnTo>
                  <a:lnTo>
                    <a:pt x="10245" y="2365"/>
                  </a:lnTo>
                  <a:lnTo>
                    <a:pt x="10228" y="2288"/>
                  </a:lnTo>
                  <a:lnTo>
                    <a:pt x="10209" y="2213"/>
                  </a:lnTo>
                  <a:lnTo>
                    <a:pt x="10188" y="2137"/>
                  </a:lnTo>
                  <a:lnTo>
                    <a:pt x="10164" y="2063"/>
                  </a:lnTo>
                  <a:lnTo>
                    <a:pt x="10138" y="1990"/>
                  </a:lnTo>
                  <a:lnTo>
                    <a:pt x="10109" y="1918"/>
                  </a:lnTo>
                  <a:lnTo>
                    <a:pt x="10078" y="1847"/>
                  </a:lnTo>
                  <a:lnTo>
                    <a:pt x="10044" y="1778"/>
                  </a:lnTo>
                  <a:lnTo>
                    <a:pt x="10008" y="1710"/>
                  </a:lnTo>
                  <a:lnTo>
                    <a:pt x="9970" y="1642"/>
                  </a:lnTo>
                  <a:lnTo>
                    <a:pt x="9929" y="1577"/>
                  </a:lnTo>
                  <a:lnTo>
                    <a:pt x="9885" y="1512"/>
                  </a:lnTo>
                  <a:lnTo>
                    <a:pt x="9840" y="1449"/>
                  </a:lnTo>
                  <a:lnTo>
                    <a:pt x="9793" y="1388"/>
                  </a:lnTo>
                  <a:lnTo>
                    <a:pt x="9743" y="1328"/>
                  </a:lnTo>
                  <a:lnTo>
                    <a:pt x="9691" y="1269"/>
                  </a:lnTo>
                  <a:lnTo>
                    <a:pt x="9637" y="1212"/>
                  </a:lnTo>
                  <a:lnTo>
                    <a:pt x="9581" y="1157"/>
                  </a:lnTo>
                  <a:lnTo>
                    <a:pt x="9523" y="1103"/>
                  </a:lnTo>
                  <a:lnTo>
                    <a:pt x="9463" y="1051"/>
                  </a:lnTo>
                  <a:lnTo>
                    <a:pt x="9400" y="1000"/>
                  </a:lnTo>
                  <a:lnTo>
                    <a:pt x="9336" y="952"/>
                  </a:lnTo>
                  <a:lnTo>
                    <a:pt x="9269" y="905"/>
                  </a:lnTo>
                  <a:lnTo>
                    <a:pt x="9201" y="859"/>
                  </a:lnTo>
                  <a:lnTo>
                    <a:pt x="9127" y="811"/>
                  </a:lnTo>
                  <a:lnTo>
                    <a:pt x="9053" y="767"/>
                  </a:lnTo>
                  <a:lnTo>
                    <a:pt x="8975" y="727"/>
                  </a:lnTo>
                  <a:lnTo>
                    <a:pt x="8898" y="691"/>
                  </a:lnTo>
                  <a:lnTo>
                    <a:pt x="8818" y="659"/>
                  </a:lnTo>
                  <a:lnTo>
                    <a:pt x="8738" y="631"/>
                  </a:lnTo>
                  <a:lnTo>
                    <a:pt x="8655" y="607"/>
                  </a:lnTo>
                  <a:lnTo>
                    <a:pt x="8572" y="586"/>
                  </a:lnTo>
                  <a:lnTo>
                    <a:pt x="8487" y="567"/>
                  </a:lnTo>
                  <a:lnTo>
                    <a:pt x="8402" y="551"/>
                  </a:lnTo>
                  <a:lnTo>
                    <a:pt x="8315" y="538"/>
                  </a:lnTo>
                  <a:lnTo>
                    <a:pt x="8229" y="528"/>
                  </a:lnTo>
                  <a:lnTo>
                    <a:pt x="8140" y="520"/>
                  </a:lnTo>
                  <a:lnTo>
                    <a:pt x="8051" y="514"/>
                  </a:lnTo>
                  <a:lnTo>
                    <a:pt x="7962" y="510"/>
                  </a:lnTo>
                  <a:lnTo>
                    <a:pt x="7871" y="507"/>
                  </a:lnTo>
                  <a:lnTo>
                    <a:pt x="7781" y="506"/>
                  </a:lnTo>
                  <a:lnTo>
                    <a:pt x="7689" y="506"/>
                  </a:lnTo>
                  <a:lnTo>
                    <a:pt x="7597" y="506"/>
                  </a:lnTo>
                  <a:lnTo>
                    <a:pt x="7506" y="508"/>
                  </a:lnTo>
                  <a:lnTo>
                    <a:pt x="7322" y="512"/>
                  </a:lnTo>
                  <a:lnTo>
                    <a:pt x="7137" y="517"/>
                  </a:lnTo>
                  <a:lnTo>
                    <a:pt x="7044" y="520"/>
                  </a:lnTo>
                  <a:lnTo>
                    <a:pt x="6952" y="521"/>
                  </a:lnTo>
                  <a:lnTo>
                    <a:pt x="6860" y="522"/>
                  </a:lnTo>
                  <a:lnTo>
                    <a:pt x="6768" y="522"/>
                  </a:lnTo>
                  <a:lnTo>
                    <a:pt x="6677" y="521"/>
                  </a:lnTo>
                  <a:lnTo>
                    <a:pt x="6586" y="518"/>
                  </a:lnTo>
                  <a:lnTo>
                    <a:pt x="6495" y="514"/>
                  </a:lnTo>
                  <a:lnTo>
                    <a:pt x="6405" y="508"/>
                  </a:lnTo>
                  <a:close/>
                  <a:moveTo>
                    <a:pt x="1274" y="5554"/>
                  </a:moveTo>
                  <a:lnTo>
                    <a:pt x="1140" y="5578"/>
                  </a:lnTo>
                  <a:lnTo>
                    <a:pt x="1114" y="5582"/>
                  </a:lnTo>
                  <a:lnTo>
                    <a:pt x="1088" y="5588"/>
                  </a:lnTo>
                  <a:lnTo>
                    <a:pt x="1062" y="5594"/>
                  </a:lnTo>
                  <a:lnTo>
                    <a:pt x="1036" y="5602"/>
                  </a:lnTo>
                  <a:lnTo>
                    <a:pt x="1011" y="5611"/>
                  </a:lnTo>
                  <a:lnTo>
                    <a:pt x="986" y="5621"/>
                  </a:lnTo>
                  <a:lnTo>
                    <a:pt x="961" y="5632"/>
                  </a:lnTo>
                  <a:lnTo>
                    <a:pt x="936" y="5645"/>
                  </a:lnTo>
                  <a:lnTo>
                    <a:pt x="912" y="5658"/>
                  </a:lnTo>
                  <a:lnTo>
                    <a:pt x="888" y="5673"/>
                  </a:lnTo>
                  <a:lnTo>
                    <a:pt x="865" y="5688"/>
                  </a:lnTo>
                  <a:lnTo>
                    <a:pt x="842" y="5704"/>
                  </a:lnTo>
                  <a:lnTo>
                    <a:pt x="820" y="5721"/>
                  </a:lnTo>
                  <a:lnTo>
                    <a:pt x="798" y="5739"/>
                  </a:lnTo>
                  <a:lnTo>
                    <a:pt x="776" y="5757"/>
                  </a:lnTo>
                  <a:lnTo>
                    <a:pt x="755" y="5776"/>
                  </a:lnTo>
                  <a:lnTo>
                    <a:pt x="735" y="5796"/>
                  </a:lnTo>
                  <a:lnTo>
                    <a:pt x="716" y="5816"/>
                  </a:lnTo>
                  <a:lnTo>
                    <a:pt x="698" y="5838"/>
                  </a:lnTo>
                  <a:lnTo>
                    <a:pt x="680" y="5860"/>
                  </a:lnTo>
                  <a:lnTo>
                    <a:pt x="663" y="5882"/>
                  </a:lnTo>
                  <a:lnTo>
                    <a:pt x="646" y="5904"/>
                  </a:lnTo>
                  <a:lnTo>
                    <a:pt x="630" y="5927"/>
                  </a:lnTo>
                  <a:lnTo>
                    <a:pt x="615" y="5951"/>
                  </a:lnTo>
                  <a:lnTo>
                    <a:pt x="602" y="5974"/>
                  </a:lnTo>
                  <a:lnTo>
                    <a:pt x="589" y="5999"/>
                  </a:lnTo>
                  <a:lnTo>
                    <a:pt x="577" y="6023"/>
                  </a:lnTo>
                  <a:lnTo>
                    <a:pt x="567" y="6048"/>
                  </a:lnTo>
                  <a:lnTo>
                    <a:pt x="557" y="6072"/>
                  </a:lnTo>
                  <a:lnTo>
                    <a:pt x="549" y="6097"/>
                  </a:lnTo>
                  <a:lnTo>
                    <a:pt x="541" y="6122"/>
                  </a:lnTo>
                  <a:lnTo>
                    <a:pt x="535" y="6146"/>
                  </a:lnTo>
                  <a:lnTo>
                    <a:pt x="534" y="6285"/>
                  </a:lnTo>
                  <a:lnTo>
                    <a:pt x="533" y="6423"/>
                  </a:lnTo>
                  <a:lnTo>
                    <a:pt x="531" y="6561"/>
                  </a:lnTo>
                  <a:lnTo>
                    <a:pt x="529" y="6699"/>
                  </a:lnTo>
                  <a:lnTo>
                    <a:pt x="526" y="6836"/>
                  </a:lnTo>
                  <a:lnTo>
                    <a:pt x="524" y="6972"/>
                  </a:lnTo>
                  <a:lnTo>
                    <a:pt x="522" y="7109"/>
                  </a:lnTo>
                  <a:lnTo>
                    <a:pt x="521" y="7246"/>
                  </a:lnTo>
                  <a:lnTo>
                    <a:pt x="521" y="7383"/>
                  </a:lnTo>
                  <a:lnTo>
                    <a:pt x="523" y="7520"/>
                  </a:lnTo>
                  <a:lnTo>
                    <a:pt x="525" y="7656"/>
                  </a:lnTo>
                  <a:lnTo>
                    <a:pt x="530" y="7792"/>
                  </a:lnTo>
                  <a:lnTo>
                    <a:pt x="533" y="7860"/>
                  </a:lnTo>
                  <a:lnTo>
                    <a:pt x="536" y="7928"/>
                  </a:lnTo>
                  <a:lnTo>
                    <a:pt x="541" y="7997"/>
                  </a:lnTo>
                  <a:lnTo>
                    <a:pt x="545" y="8065"/>
                  </a:lnTo>
                  <a:lnTo>
                    <a:pt x="551" y="8132"/>
                  </a:lnTo>
                  <a:lnTo>
                    <a:pt x="557" y="8201"/>
                  </a:lnTo>
                  <a:lnTo>
                    <a:pt x="564" y="8268"/>
                  </a:lnTo>
                  <a:lnTo>
                    <a:pt x="571" y="8337"/>
                  </a:lnTo>
                  <a:lnTo>
                    <a:pt x="576" y="8349"/>
                  </a:lnTo>
                  <a:lnTo>
                    <a:pt x="581" y="8360"/>
                  </a:lnTo>
                  <a:lnTo>
                    <a:pt x="587" y="8371"/>
                  </a:lnTo>
                  <a:lnTo>
                    <a:pt x="594" y="8381"/>
                  </a:lnTo>
                  <a:lnTo>
                    <a:pt x="601" y="8390"/>
                  </a:lnTo>
                  <a:lnTo>
                    <a:pt x="609" y="8398"/>
                  </a:lnTo>
                  <a:lnTo>
                    <a:pt x="617" y="8406"/>
                  </a:lnTo>
                  <a:lnTo>
                    <a:pt x="625" y="8414"/>
                  </a:lnTo>
                  <a:lnTo>
                    <a:pt x="635" y="8420"/>
                  </a:lnTo>
                  <a:lnTo>
                    <a:pt x="645" y="8426"/>
                  </a:lnTo>
                  <a:lnTo>
                    <a:pt x="655" y="8432"/>
                  </a:lnTo>
                  <a:lnTo>
                    <a:pt x="665" y="8437"/>
                  </a:lnTo>
                  <a:lnTo>
                    <a:pt x="675" y="8442"/>
                  </a:lnTo>
                  <a:lnTo>
                    <a:pt x="686" y="8446"/>
                  </a:lnTo>
                  <a:lnTo>
                    <a:pt x="697" y="8450"/>
                  </a:lnTo>
                  <a:lnTo>
                    <a:pt x="709" y="8453"/>
                  </a:lnTo>
                  <a:lnTo>
                    <a:pt x="732" y="8458"/>
                  </a:lnTo>
                  <a:lnTo>
                    <a:pt x="757" y="8462"/>
                  </a:lnTo>
                  <a:lnTo>
                    <a:pt x="782" y="8466"/>
                  </a:lnTo>
                  <a:lnTo>
                    <a:pt x="808" y="8468"/>
                  </a:lnTo>
                  <a:lnTo>
                    <a:pt x="859" y="8470"/>
                  </a:lnTo>
                  <a:lnTo>
                    <a:pt x="910" y="8470"/>
                  </a:lnTo>
                  <a:lnTo>
                    <a:pt x="927" y="8468"/>
                  </a:lnTo>
                  <a:lnTo>
                    <a:pt x="944" y="8465"/>
                  </a:lnTo>
                  <a:lnTo>
                    <a:pt x="961" y="8460"/>
                  </a:lnTo>
                  <a:lnTo>
                    <a:pt x="977" y="8457"/>
                  </a:lnTo>
                  <a:lnTo>
                    <a:pt x="1009" y="8447"/>
                  </a:lnTo>
                  <a:lnTo>
                    <a:pt x="1041" y="8436"/>
                  </a:lnTo>
                  <a:lnTo>
                    <a:pt x="1072" y="8424"/>
                  </a:lnTo>
                  <a:lnTo>
                    <a:pt x="1103" y="8409"/>
                  </a:lnTo>
                  <a:lnTo>
                    <a:pt x="1133" y="8394"/>
                  </a:lnTo>
                  <a:lnTo>
                    <a:pt x="1161" y="8376"/>
                  </a:lnTo>
                  <a:lnTo>
                    <a:pt x="1189" y="8358"/>
                  </a:lnTo>
                  <a:lnTo>
                    <a:pt x="1216" y="8337"/>
                  </a:lnTo>
                  <a:lnTo>
                    <a:pt x="1242" y="8316"/>
                  </a:lnTo>
                  <a:lnTo>
                    <a:pt x="1268" y="8293"/>
                  </a:lnTo>
                  <a:lnTo>
                    <a:pt x="1292" y="8269"/>
                  </a:lnTo>
                  <a:lnTo>
                    <a:pt x="1315" y="8244"/>
                  </a:lnTo>
                  <a:lnTo>
                    <a:pt x="1337" y="8219"/>
                  </a:lnTo>
                  <a:lnTo>
                    <a:pt x="1358" y="8192"/>
                  </a:lnTo>
                  <a:lnTo>
                    <a:pt x="1381" y="8221"/>
                  </a:lnTo>
                  <a:lnTo>
                    <a:pt x="1406" y="8249"/>
                  </a:lnTo>
                  <a:lnTo>
                    <a:pt x="1431" y="8276"/>
                  </a:lnTo>
                  <a:lnTo>
                    <a:pt x="1458" y="8302"/>
                  </a:lnTo>
                  <a:lnTo>
                    <a:pt x="1485" y="8327"/>
                  </a:lnTo>
                  <a:lnTo>
                    <a:pt x="1513" y="8350"/>
                  </a:lnTo>
                  <a:lnTo>
                    <a:pt x="1542" y="8371"/>
                  </a:lnTo>
                  <a:lnTo>
                    <a:pt x="1573" y="8391"/>
                  </a:lnTo>
                  <a:lnTo>
                    <a:pt x="1588" y="8401"/>
                  </a:lnTo>
                  <a:lnTo>
                    <a:pt x="1604" y="8410"/>
                  </a:lnTo>
                  <a:lnTo>
                    <a:pt x="1620" y="8418"/>
                  </a:lnTo>
                  <a:lnTo>
                    <a:pt x="1636" y="8426"/>
                  </a:lnTo>
                  <a:lnTo>
                    <a:pt x="1652" y="8434"/>
                  </a:lnTo>
                  <a:lnTo>
                    <a:pt x="1668" y="8441"/>
                  </a:lnTo>
                  <a:lnTo>
                    <a:pt x="1685" y="8447"/>
                  </a:lnTo>
                  <a:lnTo>
                    <a:pt x="1701" y="8453"/>
                  </a:lnTo>
                  <a:lnTo>
                    <a:pt x="1719" y="8459"/>
                  </a:lnTo>
                  <a:lnTo>
                    <a:pt x="1736" y="8465"/>
                  </a:lnTo>
                  <a:lnTo>
                    <a:pt x="1753" y="8469"/>
                  </a:lnTo>
                  <a:lnTo>
                    <a:pt x="1771" y="8473"/>
                  </a:lnTo>
                  <a:lnTo>
                    <a:pt x="1788" y="8476"/>
                  </a:lnTo>
                  <a:lnTo>
                    <a:pt x="1806" y="8479"/>
                  </a:lnTo>
                  <a:lnTo>
                    <a:pt x="1824" y="8481"/>
                  </a:lnTo>
                  <a:lnTo>
                    <a:pt x="1842" y="8482"/>
                  </a:lnTo>
                  <a:lnTo>
                    <a:pt x="1861" y="8482"/>
                  </a:lnTo>
                  <a:lnTo>
                    <a:pt x="1881" y="8481"/>
                  </a:lnTo>
                  <a:lnTo>
                    <a:pt x="1900" y="8479"/>
                  </a:lnTo>
                  <a:lnTo>
                    <a:pt x="1918" y="8477"/>
                  </a:lnTo>
                  <a:lnTo>
                    <a:pt x="1937" y="8474"/>
                  </a:lnTo>
                  <a:lnTo>
                    <a:pt x="1955" y="8470"/>
                  </a:lnTo>
                  <a:lnTo>
                    <a:pt x="1973" y="8466"/>
                  </a:lnTo>
                  <a:lnTo>
                    <a:pt x="1991" y="8460"/>
                  </a:lnTo>
                  <a:lnTo>
                    <a:pt x="2009" y="8455"/>
                  </a:lnTo>
                  <a:lnTo>
                    <a:pt x="2027" y="8449"/>
                  </a:lnTo>
                  <a:lnTo>
                    <a:pt x="2044" y="8442"/>
                  </a:lnTo>
                  <a:lnTo>
                    <a:pt x="2062" y="8435"/>
                  </a:lnTo>
                  <a:lnTo>
                    <a:pt x="2078" y="8428"/>
                  </a:lnTo>
                  <a:lnTo>
                    <a:pt x="2095" y="8419"/>
                  </a:lnTo>
                  <a:lnTo>
                    <a:pt x="2112" y="8411"/>
                  </a:lnTo>
                  <a:lnTo>
                    <a:pt x="2128" y="8402"/>
                  </a:lnTo>
                  <a:lnTo>
                    <a:pt x="2144" y="8392"/>
                  </a:lnTo>
                  <a:lnTo>
                    <a:pt x="2159" y="8382"/>
                  </a:lnTo>
                  <a:lnTo>
                    <a:pt x="2175" y="8372"/>
                  </a:lnTo>
                  <a:lnTo>
                    <a:pt x="2191" y="8361"/>
                  </a:lnTo>
                  <a:lnTo>
                    <a:pt x="2220" y="8338"/>
                  </a:lnTo>
                  <a:lnTo>
                    <a:pt x="2249" y="8314"/>
                  </a:lnTo>
                  <a:lnTo>
                    <a:pt x="2276" y="8287"/>
                  </a:lnTo>
                  <a:lnTo>
                    <a:pt x="2302" y="8261"/>
                  </a:lnTo>
                  <a:lnTo>
                    <a:pt x="2327" y="8233"/>
                  </a:lnTo>
                  <a:lnTo>
                    <a:pt x="2351" y="8204"/>
                  </a:lnTo>
                  <a:lnTo>
                    <a:pt x="2378" y="8235"/>
                  </a:lnTo>
                  <a:lnTo>
                    <a:pt x="2407" y="8265"/>
                  </a:lnTo>
                  <a:lnTo>
                    <a:pt x="2436" y="8294"/>
                  </a:lnTo>
                  <a:lnTo>
                    <a:pt x="2466" y="8323"/>
                  </a:lnTo>
                  <a:lnTo>
                    <a:pt x="2482" y="8336"/>
                  </a:lnTo>
                  <a:lnTo>
                    <a:pt x="2498" y="8349"/>
                  </a:lnTo>
                  <a:lnTo>
                    <a:pt x="2514" y="8361"/>
                  </a:lnTo>
                  <a:lnTo>
                    <a:pt x="2531" y="8373"/>
                  </a:lnTo>
                  <a:lnTo>
                    <a:pt x="2547" y="8384"/>
                  </a:lnTo>
                  <a:lnTo>
                    <a:pt x="2564" y="8395"/>
                  </a:lnTo>
                  <a:lnTo>
                    <a:pt x="2581" y="8406"/>
                  </a:lnTo>
                  <a:lnTo>
                    <a:pt x="2598" y="8415"/>
                  </a:lnTo>
                  <a:lnTo>
                    <a:pt x="2616" y="8425"/>
                  </a:lnTo>
                  <a:lnTo>
                    <a:pt x="2634" y="8433"/>
                  </a:lnTo>
                  <a:lnTo>
                    <a:pt x="2653" y="8441"/>
                  </a:lnTo>
                  <a:lnTo>
                    <a:pt x="2672" y="8449"/>
                  </a:lnTo>
                  <a:lnTo>
                    <a:pt x="2690" y="8456"/>
                  </a:lnTo>
                  <a:lnTo>
                    <a:pt x="2709" y="8462"/>
                  </a:lnTo>
                  <a:lnTo>
                    <a:pt x="2729" y="8468"/>
                  </a:lnTo>
                  <a:lnTo>
                    <a:pt x="2749" y="8473"/>
                  </a:lnTo>
                  <a:lnTo>
                    <a:pt x="2769" y="8477"/>
                  </a:lnTo>
                  <a:lnTo>
                    <a:pt x="2789" y="8480"/>
                  </a:lnTo>
                  <a:lnTo>
                    <a:pt x="2811" y="8483"/>
                  </a:lnTo>
                  <a:lnTo>
                    <a:pt x="2832" y="8484"/>
                  </a:lnTo>
                  <a:lnTo>
                    <a:pt x="2853" y="8485"/>
                  </a:lnTo>
                  <a:lnTo>
                    <a:pt x="2875" y="8485"/>
                  </a:lnTo>
                  <a:lnTo>
                    <a:pt x="2897" y="8484"/>
                  </a:lnTo>
                  <a:lnTo>
                    <a:pt x="2919" y="8482"/>
                  </a:lnTo>
                  <a:lnTo>
                    <a:pt x="2936" y="8481"/>
                  </a:lnTo>
                  <a:lnTo>
                    <a:pt x="2952" y="8479"/>
                  </a:lnTo>
                  <a:lnTo>
                    <a:pt x="2970" y="8476"/>
                  </a:lnTo>
                  <a:lnTo>
                    <a:pt x="2986" y="8473"/>
                  </a:lnTo>
                  <a:lnTo>
                    <a:pt x="3002" y="8468"/>
                  </a:lnTo>
                  <a:lnTo>
                    <a:pt x="3018" y="8464"/>
                  </a:lnTo>
                  <a:lnTo>
                    <a:pt x="3033" y="8458"/>
                  </a:lnTo>
                  <a:lnTo>
                    <a:pt x="3049" y="8452"/>
                  </a:lnTo>
                  <a:lnTo>
                    <a:pt x="3064" y="8445"/>
                  </a:lnTo>
                  <a:lnTo>
                    <a:pt x="3079" y="8439"/>
                  </a:lnTo>
                  <a:lnTo>
                    <a:pt x="3093" y="8431"/>
                  </a:lnTo>
                  <a:lnTo>
                    <a:pt x="3108" y="8424"/>
                  </a:lnTo>
                  <a:lnTo>
                    <a:pt x="3137" y="8407"/>
                  </a:lnTo>
                  <a:lnTo>
                    <a:pt x="3165" y="8388"/>
                  </a:lnTo>
                  <a:lnTo>
                    <a:pt x="3191" y="8368"/>
                  </a:lnTo>
                  <a:lnTo>
                    <a:pt x="3217" y="8347"/>
                  </a:lnTo>
                  <a:lnTo>
                    <a:pt x="3242" y="8325"/>
                  </a:lnTo>
                  <a:lnTo>
                    <a:pt x="3267" y="8302"/>
                  </a:lnTo>
                  <a:lnTo>
                    <a:pt x="3290" y="8278"/>
                  </a:lnTo>
                  <a:lnTo>
                    <a:pt x="3313" y="8253"/>
                  </a:lnTo>
                  <a:lnTo>
                    <a:pt x="3334" y="8229"/>
                  </a:lnTo>
                  <a:lnTo>
                    <a:pt x="3355" y="8204"/>
                  </a:lnTo>
                  <a:lnTo>
                    <a:pt x="3380" y="8235"/>
                  </a:lnTo>
                  <a:lnTo>
                    <a:pt x="3407" y="8265"/>
                  </a:lnTo>
                  <a:lnTo>
                    <a:pt x="3422" y="8279"/>
                  </a:lnTo>
                  <a:lnTo>
                    <a:pt x="3437" y="8293"/>
                  </a:lnTo>
                  <a:lnTo>
                    <a:pt x="3451" y="8308"/>
                  </a:lnTo>
                  <a:lnTo>
                    <a:pt x="3466" y="8321"/>
                  </a:lnTo>
                  <a:lnTo>
                    <a:pt x="3481" y="8334"/>
                  </a:lnTo>
                  <a:lnTo>
                    <a:pt x="3497" y="8346"/>
                  </a:lnTo>
                  <a:lnTo>
                    <a:pt x="3513" y="8358"/>
                  </a:lnTo>
                  <a:lnTo>
                    <a:pt x="3529" y="8370"/>
                  </a:lnTo>
                  <a:lnTo>
                    <a:pt x="3545" y="8381"/>
                  </a:lnTo>
                  <a:lnTo>
                    <a:pt x="3562" y="8391"/>
                  </a:lnTo>
                  <a:lnTo>
                    <a:pt x="3580" y="8401"/>
                  </a:lnTo>
                  <a:lnTo>
                    <a:pt x="3597" y="8411"/>
                  </a:lnTo>
                  <a:lnTo>
                    <a:pt x="3615" y="8420"/>
                  </a:lnTo>
                  <a:lnTo>
                    <a:pt x="3633" y="8428"/>
                  </a:lnTo>
                  <a:lnTo>
                    <a:pt x="3651" y="8436"/>
                  </a:lnTo>
                  <a:lnTo>
                    <a:pt x="3670" y="8444"/>
                  </a:lnTo>
                  <a:lnTo>
                    <a:pt x="3688" y="8450"/>
                  </a:lnTo>
                  <a:lnTo>
                    <a:pt x="3707" y="8457"/>
                  </a:lnTo>
                  <a:lnTo>
                    <a:pt x="3726" y="8462"/>
                  </a:lnTo>
                  <a:lnTo>
                    <a:pt x="3747" y="8468"/>
                  </a:lnTo>
                  <a:lnTo>
                    <a:pt x="3767" y="8472"/>
                  </a:lnTo>
                  <a:lnTo>
                    <a:pt x="3787" y="8476"/>
                  </a:lnTo>
                  <a:lnTo>
                    <a:pt x="3807" y="8479"/>
                  </a:lnTo>
                  <a:lnTo>
                    <a:pt x="3827" y="8481"/>
                  </a:lnTo>
                  <a:lnTo>
                    <a:pt x="3848" y="8482"/>
                  </a:lnTo>
                  <a:lnTo>
                    <a:pt x="3869" y="8483"/>
                  </a:lnTo>
                  <a:lnTo>
                    <a:pt x="3891" y="8483"/>
                  </a:lnTo>
                  <a:lnTo>
                    <a:pt x="3912" y="8482"/>
                  </a:lnTo>
                  <a:lnTo>
                    <a:pt x="3929" y="8481"/>
                  </a:lnTo>
                  <a:lnTo>
                    <a:pt x="3946" y="8479"/>
                  </a:lnTo>
                  <a:lnTo>
                    <a:pt x="3962" y="8476"/>
                  </a:lnTo>
                  <a:lnTo>
                    <a:pt x="3979" y="8473"/>
                  </a:lnTo>
                  <a:lnTo>
                    <a:pt x="3995" y="8468"/>
                  </a:lnTo>
                  <a:lnTo>
                    <a:pt x="4011" y="8464"/>
                  </a:lnTo>
                  <a:lnTo>
                    <a:pt x="4027" y="8458"/>
                  </a:lnTo>
                  <a:lnTo>
                    <a:pt x="4044" y="8452"/>
                  </a:lnTo>
                  <a:lnTo>
                    <a:pt x="4059" y="8445"/>
                  </a:lnTo>
                  <a:lnTo>
                    <a:pt x="4075" y="8439"/>
                  </a:lnTo>
                  <a:lnTo>
                    <a:pt x="4090" y="8431"/>
                  </a:lnTo>
                  <a:lnTo>
                    <a:pt x="4105" y="8424"/>
                  </a:lnTo>
                  <a:lnTo>
                    <a:pt x="4135" y="8407"/>
                  </a:lnTo>
                  <a:lnTo>
                    <a:pt x="4164" y="8388"/>
                  </a:lnTo>
                  <a:lnTo>
                    <a:pt x="4194" y="8368"/>
                  </a:lnTo>
                  <a:lnTo>
                    <a:pt x="4221" y="8347"/>
                  </a:lnTo>
                  <a:lnTo>
                    <a:pt x="4248" y="8325"/>
                  </a:lnTo>
                  <a:lnTo>
                    <a:pt x="4274" y="8302"/>
                  </a:lnTo>
                  <a:lnTo>
                    <a:pt x="4300" y="8278"/>
                  </a:lnTo>
                  <a:lnTo>
                    <a:pt x="4324" y="8253"/>
                  </a:lnTo>
                  <a:lnTo>
                    <a:pt x="4349" y="8229"/>
                  </a:lnTo>
                  <a:lnTo>
                    <a:pt x="4372" y="8204"/>
                  </a:lnTo>
                  <a:lnTo>
                    <a:pt x="4386" y="8226"/>
                  </a:lnTo>
                  <a:lnTo>
                    <a:pt x="4401" y="8248"/>
                  </a:lnTo>
                  <a:lnTo>
                    <a:pt x="4417" y="8269"/>
                  </a:lnTo>
                  <a:lnTo>
                    <a:pt x="4434" y="8289"/>
                  </a:lnTo>
                  <a:lnTo>
                    <a:pt x="4452" y="8310"/>
                  </a:lnTo>
                  <a:lnTo>
                    <a:pt x="4471" y="8328"/>
                  </a:lnTo>
                  <a:lnTo>
                    <a:pt x="4490" y="8346"/>
                  </a:lnTo>
                  <a:lnTo>
                    <a:pt x="4511" y="8363"/>
                  </a:lnTo>
                  <a:lnTo>
                    <a:pt x="4532" y="8379"/>
                  </a:lnTo>
                  <a:lnTo>
                    <a:pt x="4553" y="8393"/>
                  </a:lnTo>
                  <a:lnTo>
                    <a:pt x="4574" y="8407"/>
                  </a:lnTo>
                  <a:lnTo>
                    <a:pt x="4596" y="8420"/>
                  </a:lnTo>
                  <a:lnTo>
                    <a:pt x="4618" y="8431"/>
                  </a:lnTo>
                  <a:lnTo>
                    <a:pt x="4641" y="8441"/>
                  </a:lnTo>
                  <a:lnTo>
                    <a:pt x="4664" y="8450"/>
                  </a:lnTo>
                  <a:lnTo>
                    <a:pt x="4687" y="8457"/>
                  </a:lnTo>
                  <a:lnTo>
                    <a:pt x="4712" y="8465"/>
                  </a:lnTo>
                  <a:lnTo>
                    <a:pt x="4738" y="8470"/>
                  </a:lnTo>
                  <a:lnTo>
                    <a:pt x="4765" y="8475"/>
                  </a:lnTo>
                  <a:lnTo>
                    <a:pt x="4793" y="8478"/>
                  </a:lnTo>
                  <a:lnTo>
                    <a:pt x="4822" y="8480"/>
                  </a:lnTo>
                  <a:lnTo>
                    <a:pt x="4851" y="8481"/>
                  </a:lnTo>
                  <a:lnTo>
                    <a:pt x="4879" y="8481"/>
                  </a:lnTo>
                  <a:lnTo>
                    <a:pt x="4907" y="8479"/>
                  </a:lnTo>
                  <a:lnTo>
                    <a:pt x="4935" y="8477"/>
                  </a:lnTo>
                  <a:lnTo>
                    <a:pt x="4963" y="8472"/>
                  </a:lnTo>
                  <a:lnTo>
                    <a:pt x="4991" y="8466"/>
                  </a:lnTo>
                  <a:lnTo>
                    <a:pt x="5017" y="8457"/>
                  </a:lnTo>
                  <a:lnTo>
                    <a:pt x="5030" y="8453"/>
                  </a:lnTo>
                  <a:lnTo>
                    <a:pt x="5042" y="8448"/>
                  </a:lnTo>
                  <a:lnTo>
                    <a:pt x="5054" y="8443"/>
                  </a:lnTo>
                  <a:lnTo>
                    <a:pt x="5066" y="8437"/>
                  </a:lnTo>
                  <a:lnTo>
                    <a:pt x="5077" y="8431"/>
                  </a:lnTo>
                  <a:lnTo>
                    <a:pt x="5089" y="8424"/>
                  </a:lnTo>
                  <a:lnTo>
                    <a:pt x="5099" y="8417"/>
                  </a:lnTo>
                  <a:lnTo>
                    <a:pt x="5110" y="8409"/>
                  </a:lnTo>
                  <a:lnTo>
                    <a:pt x="5135" y="6196"/>
                  </a:lnTo>
                  <a:lnTo>
                    <a:pt x="5025" y="5917"/>
                  </a:lnTo>
                  <a:lnTo>
                    <a:pt x="5016" y="5901"/>
                  </a:lnTo>
                  <a:lnTo>
                    <a:pt x="5006" y="5886"/>
                  </a:lnTo>
                  <a:lnTo>
                    <a:pt x="4996" y="5871"/>
                  </a:lnTo>
                  <a:lnTo>
                    <a:pt x="4986" y="5857"/>
                  </a:lnTo>
                  <a:lnTo>
                    <a:pt x="4974" y="5843"/>
                  </a:lnTo>
                  <a:lnTo>
                    <a:pt x="4962" y="5829"/>
                  </a:lnTo>
                  <a:lnTo>
                    <a:pt x="4950" y="5814"/>
                  </a:lnTo>
                  <a:lnTo>
                    <a:pt x="4938" y="5801"/>
                  </a:lnTo>
                  <a:lnTo>
                    <a:pt x="4912" y="5776"/>
                  </a:lnTo>
                  <a:lnTo>
                    <a:pt x="4885" y="5752"/>
                  </a:lnTo>
                  <a:lnTo>
                    <a:pt x="4857" y="5730"/>
                  </a:lnTo>
                  <a:lnTo>
                    <a:pt x="4828" y="5709"/>
                  </a:lnTo>
                  <a:lnTo>
                    <a:pt x="4796" y="5689"/>
                  </a:lnTo>
                  <a:lnTo>
                    <a:pt x="4765" y="5671"/>
                  </a:lnTo>
                  <a:lnTo>
                    <a:pt x="4733" y="5653"/>
                  </a:lnTo>
                  <a:lnTo>
                    <a:pt x="4700" y="5638"/>
                  </a:lnTo>
                  <a:lnTo>
                    <a:pt x="4667" y="5624"/>
                  </a:lnTo>
                  <a:lnTo>
                    <a:pt x="4633" y="5611"/>
                  </a:lnTo>
                  <a:lnTo>
                    <a:pt x="4599" y="5600"/>
                  </a:lnTo>
                  <a:lnTo>
                    <a:pt x="4566" y="5590"/>
                  </a:lnTo>
                  <a:lnTo>
                    <a:pt x="1274" y="5554"/>
                  </a:lnTo>
                  <a:close/>
                  <a:moveTo>
                    <a:pt x="6344" y="5578"/>
                  </a:moveTo>
                  <a:lnTo>
                    <a:pt x="6248" y="5590"/>
                  </a:lnTo>
                  <a:lnTo>
                    <a:pt x="6224" y="5594"/>
                  </a:lnTo>
                  <a:lnTo>
                    <a:pt x="6200" y="5599"/>
                  </a:lnTo>
                  <a:lnTo>
                    <a:pt x="6176" y="5605"/>
                  </a:lnTo>
                  <a:lnTo>
                    <a:pt x="6153" y="5612"/>
                  </a:lnTo>
                  <a:lnTo>
                    <a:pt x="6129" y="5620"/>
                  </a:lnTo>
                  <a:lnTo>
                    <a:pt x="6106" y="5629"/>
                  </a:lnTo>
                  <a:lnTo>
                    <a:pt x="6083" y="5638"/>
                  </a:lnTo>
                  <a:lnTo>
                    <a:pt x="6061" y="5649"/>
                  </a:lnTo>
                  <a:lnTo>
                    <a:pt x="6037" y="5660"/>
                  </a:lnTo>
                  <a:lnTo>
                    <a:pt x="6015" y="5674"/>
                  </a:lnTo>
                  <a:lnTo>
                    <a:pt x="5993" y="5687"/>
                  </a:lnTo>
                  <a:lnTo>
                    <a:pt x="5972" y="5700"/>
                  </a:lnTo>
                  <a:lnTo>
                    <a:pt x="5951" y="5715"/>
                  </a:lnTo>
                  <a:lnTo>
                    <a:pt x="5931" y="5730"/>
                  </a:lnTo>
                  <a:lnTo>
                    <a:pt x="5911" y="5746"/>
                  </a:lnTo>
                  <a:lnTo>
                    <a:pt x="5890" y="5763"/>
                  </a:lnTo>
                  <a:lnTo>
                    <a:pt x="5871" y="5780"/>
                  </a:lnTo>
                  <a:lnTo>
                    <a:pt x="5853" y="5798"/>
                  </a:lnTo>
                  <a:lnTo>
                    <a:pt x="5835" y="5816"/>
                  </a:lnTo>
                  <a:lnTo>
                    <a:pt x="5818" y="5836"/>
                  </a:lnTo>
                  <a:lnTo>
                    <a:pt x="5802" y="5856"/>
                  </a:lnTo>
                  <a:lnTo>
                    <a:pt x="5787" y="5876"/>
                  </a:lnTo>
                  <a:lnTo>
                    <a:pt x="5772" y="5896"/>
                  </a:lnTo>
                  <a:lnTo>
                    <a:pt x="5758" y="5917"/>
                  </a:lnTo>
                  <a:lnTo>
                    <a:pt x="5745" y="5938"/>
                  </a:lnTo>
                  <a:lnTo>
                    <a:pt x="5732" y="5960"/>
                  </a:lnTo>
                  <a:lnTo>
                    <a:pt x="5720" y="5982"/>
                  </a:lnTo>
                  <a:lnTo>
                    <a:pt x="5710" y="6006"/>
                  </a:lnTo>
                  <a:lnTo>
                    <a:pt x="5701" y="6028"/>
                  </a:lnTo>
                  <a:lnTo>
                    <a:pt x="5692" y="6051"/>
                  </a:lnTo>
                  <a:lnTo>
                    <a:pt x="5685" y="6075"/>
                  </a:lnTo>
                  <a:lnTo>
                    <a:pt x="5679" y="6098"/>
                  </a:lnTo>
                  <a:lnTo>
                    <a:pt x="5670" y="6312"/>
                  </a:lnTo>
                  <a:lnTo>
                    <a:pt x="5663" y="6527"/>
                  </a:lnTo>
                  <a:lnTo>
                    <a:pt x="5658" y="6743"/>
                  </a:lnTo>
                  <a:lnTo>
                    <a:pt x="5653" y="6959"/>
                  </a:lnTo>
                  <a:lnTo>
                    <a:pt x="5649" y="7177"/>
                  </a:lnTo>
                  <a:lnTo>
                    <a:pt x="5646" y="7394"/>
                  </a:lnTo>
                  <a:lnTo>
                    <a:pt x="5644" y="7612"/>
                  </a:lnTo>
                  <a:lnTo>
                    <a:pt x="5643" y="7831"/>
                  </a:lnTo>
                  <a:lnTo>
                    <a:pt x="5642" y="8049"/>
                  </a:lnTo>
                  <a:lnTo>
                    <a:pt x="5641" y="8267"/>
                  </a:lnTo>
                  <a:lnTo>
                    <a:pt x="5641" y="8486"/>
                  </a:lnTo>
                  <a:lnTo>
                    <a:pt x="5642" y="8703"/>
                  </a:lnTo>
                  <a:lnTo>
                    <a:pt x="5642" y="8921"/>
                  </a:lnTo>
                  <a:lnTo>
                    <a:pt x="5642" y="9139"/>
                  </a:lnTo>
                  <a:lnTo>
                    <a:pt x="5643" y="9355"/>
                  </a:lnTo>
                  <a:lnTo>
                    <a:pt x="5643" y="9571"/>
                  </a:lnTo>
                  <a:lnTo>
                    <a:pt x="5648" y="9595"/>
                  </a:lnTo>
                  <a:lnTo>
                    <a:pt x="5654" y="9621"/>
                  </a:lnTo>
                  <a:lnTo>
                    <a:pt x="5662" y="9645"/>
                  </a:lnTo>
                  <a:lnTo>
                    <a:pt x="5670" y="9668"/>
                  </a:lnTo>
                  <a:lnTo>
                    <a:pt x="5680" y="9691"/>
                  </a:lnTo>
                  <a:lnTo>
                    <a:pt x="5691" y="9714"/>
                  </a:lnTo>
                  <a:lnTo>
                    <a:pt x="5703" y="9736"/>
                  </a:lnTo>
                  <a:lnTo>
                    <a:pt x="5716" y="9758"/>
                  </a:lnTo>
                  <a:lnTo>
                    <a:pt x="5730" y="9779"/>
                  </a:lnTo>
                  <a:lnTo>
                    <a:pt x="5745" y="9801"/>
                  </a:lnTo>
                  <a:lnTo>
                    <a:pt x="5761" y="9821"/>
                  </a:lnTo>
                  <a:lnTo>
                    <a:pt x="5777" y="9841"/>
                  </a:lnTo>
                  <a:lnTo>
                    <a:pt x="5794" y="9861"/>
                  </a:lnTo>
                  <a:lnTo>
                    <a:pt x="5812" y="9879"/>
                  </a:lnTo>
                  <a:lnTo>
                    <a:pt x="5831" y="9898"/>
                  </a:lnTo>
                  <a:lnTo>
                    <a:pt x="5850" y="9916"/>
                  </a:lnTo>
                  <a:lnTo>
                    <a:pt x="5869" y="9933"/>
                  </a:lnTo>
                  <a:lnTo>
                    <a:pt x="5890" y="9950"/>
                  </a:lnTo>
                  <a:lnTo>
                    <a:pt x="5912" y="9966"/>
                  </a:lnTo>
                  <a:lnTo>
                    <a:pt x="5933" y="9982"/>
                  </a:lnTo>
                  <a:lnTo>
                    <a:pt x="5955" y="9997"/>
                  </a:lnTo>
                  <a:lnTo>
                    <a:pt x="5977" y="10011"/>
                  </a:lnTo>
                  <a:lnTo>
                    <a:pt x="5999" y="10024"/>
                  </a:lnTo>
                  <a:lnTo>
                    <a:pt x="6022" y="10037"/>
                  </a:lnTo>
                  <a:lnTo>
                    <a:pt x="6045" y="10049"/>
                  </a:lnTo>
                  <a:lnTo>
                    <a:pt x="6069" y="10061"/>
                  </a:lnTo>
                  <a:lnTo>
                    <a:pt x="6093" y="10072"/>
                  </a:lnTo>
                  <a:lnTo>
                    <a:pt x="6116" y="10082"/>
                  </a:lnTo>
                  <a:lnTo>
                    <a:pt x="6140" y="10091"/>
                  </a:lnTo>
                  <a:lnTo>
                    <a:pt x="6164" y="10100"/>
                  </a:lnTo>
                  <a:lnTo>
                    <a:pt x="6187" y="10108"/>
                  </a:lnTo>
                  <a:lnTo>
                    <a:pt x="6212" y="10116"/>
                  </a:lnTo>
                  <a:lnTo>
                    <a:pt x="7579" y="10128"/>
                  </a:lnTo>
                  <a:lnTo>
                    <a:pt x="7652" y="10134"/>
                  </a:lnTo>
                  <a:lnTo>
                    <a:pt x="7725" y="10139"/>
                  </a:lnTo>
                  <a:lnTo>
                    <a:pt x="7798" y="10142"/>
                  </a:lnTo>
                  <a:lnTo>
                    <a:pt x="7871" y="10143"/>
                  </a:lnTo>
                  <a:lnTo>
                    <a:pt x="7944" y="10143"/>
                  </a:lnTo>
                  <a:lnTo>
                    <a:pt x="8017" y="10141"/>
                  </a:lnTo>
                  <a:lnTo>
                    <a:pt x="8090" y="10137"/>
                  </a:lnTo>
                  <a:lnTo>
                    <a:pt x="8162" y="10131"/>
                  </a:lnTo>
                  <a:lnTo>
                    <a:pt x="8197" y="10127"/>
                  </a:lnTo>
                  <a:lnTo>
                    <a:pt x="8234" y="10123"/>
                  </a:lnTo>
                  <a:lnTo>
                    <a:pt x="8269" y="10119"/>
                  </a:lnTo>
                  <a:lnTo>
                    <a:pt x="8305" y="10113"/>
                  </a:lnTo>
                  <a:lnTo>
                    <a:pt x="8340" y="10107"/>
                  </a:lnTo>
                  <a:lnTo>
                    <a:pt x="8376" y="10101"/>
                  </a:lnTo>
                  <a:lnTo>
                    <a:pt x="8411" y="10094"/>
                  </a:lnTo>
                  <a:lnTo>
                    <a:pt x="8446" y="10086"/>
                  </a:lnTo>
                  <a:lnTo>
                    <a:pt x="8480" y="10079"/>
                  </a:lnTo>
                  <a:lnTo>
                    <a:pt x="8514" y="10070"/>
                  </a:lnTo>
                  <a:lnTo>
                    <a:pt x="8549" y="10061"/>
                  </a:lnTo>
                  <a:lnTo>
                    <a:pt x="8583" y="10051"/>
                  </a:lnTo>
                  <a:lnTo>
                    <a:pt x="8617" y="10041"/>
                  </a:lnTo>
                  <a:lnTo>
                    <a:pt x="8650" y="10030"/>
                  </a:lnTo>
                  <a:lnTo>
                    <a:pt x="8684" y="10019"/>
                  </a:lnTo>
                  <a:lnTo>
                    <a:pt x="8717" y="10007"/>
                  </a:lnTo>
                  <a:lnTo>
                    <a:pt x="8789" y="9982"/>
                  </a:lnTo>
                  <a:lnTo>
                    <a:pt x="8861" y="9953"/>
                  </a:lnTo>
                  <a:lnTo>
                    <a:pt x="8931" y="9921"/>
                  </a:lnTo>
                  <a:lnTo>
                    <a:pt x="9002" y="9887"/>
                  </a:lnTo>
                  <a:lnTo>
                    <a:pt x="9070" y="9851"/>
                  </a:lnTo>
                  <a:lnTo>
                    <a:pt x="9138" y="9811"/>
                  </a:lnTo>
                  <a:lnTo>
                    <a:pt x="9205" y="9768"/>
                  </a:lnTo>
                  <a:lnTo>
                    <a:pt x="9270" y="9724"/>
                  </a:lnTo>
                  <a:lnTo>
                    <a:pt x="9334" y="9677"/>
                  </a:lnTo>
                  <a:lnTo>
                    <a:pt x="9397" y="9628"/>
                  </a:lnTo>
                  <a:lnTo>
                    <a:pt x="9458" y="9576"/>
                  </a:lnTo>
                  <a:lnTo>
                    <a:pt x="9518" y="9523"/>
                  </a:lnTo>
                  <a:lnTo>
                    <a:pt x="9575" y="9468"/>
                  </a:lnTo>
                  <a:lnTo>
                    <a:pt x="9632" y="9410"/>
                  </a:lnTo>
                  <a:lnTo>
                    <a:pt x="9686" y="9351"/>
                  </a:lnTo>
                  <a:lnTo>
                    <a:pt x="9738" y="9290"/>
                  </a:lnTo>
                  <a:lnTo>
                    <a:pt x="9789" y="9227"/>
                  </a:lnTo>
                  <a:lnTo>
                    <a:pt x="9837" y="9163"/>
                  </a:lnTo>
                  <a:lnTo>
                    <a:pt x="9882" y="9097"/>
                  </a:lnTo>
                  <a:lnTo>
                    <a:pt x="9927" y="9030"/>
                  </a:lnTo>
                  <a:lnTo>
                    <a:pt x="9968" y="8963"/>
                  </a:lnTo>
                  <a:lnTo>
                    <a:pt x="10007" y="8893"/>
                  </a:lnTo>
                  <a:lnTo>
                    <a:pt x="10043" y="8823"/>
                  </a:lnTo>
                  <a:lnTo>
                    <a:pt x="10076" y="8751"/>
                  </a:lnTo>
                  <a:lnTo>
                    <a:pt x="10108" y="8679"/>
                  </a:lnTo>
                  <a:lnTo>
                    <a:pt x="10136" y="8605"/>
                  </a:lnTo>
                  <a:lnTo>
                    <a:pt x="10162" y="8532"/>
                  </a:lnTo>
                  <a:lnTo>
                    <a:pt x="10184" y="8457"/>
                  </a:lnTo>
                  <a:lnTo>
                    <a:pt x="10203" y="8382"/>
                  </a:lnTo>
                  <a:lnTo>
                    <a:pt x="10219" y="8307"/>
                  </a:lnTo>
                  <a:lnTo>
                    <a:pt x="10233" y="8231"/>
                  </a:lnTo>
                  <a:lnTo>
                    <a:pt x="10243" y="8156"/>
                  </a:lnTo>
                  <a:lnTo>
                    <a:pt x="10245" y="8035"/>
                  </a:lnTo>
                  <a:lnTo>
                    <a:pt x="10248" y="7913"/>
                  </a:lnTo>
                  <a:lnTo>
                    <a:pt x="10251" y="7791"/>
                  </a:lnTo>
                  <a:lnTo>
                    <a:pt x="10254" y="7669"/>
                  </a:lnTo>
                  <a:lnTo>
                    <a:pt x="10257" y="7546"/>
                  </a:lnTo>
                  <a:lnTo>
                    <a:pt x="10260" y="7422"/>
                  </a:lnTo>
                  <a:lnTo>
                    <a:pt x="10263" y="7299"/>
                  </a:lnTo>
                  <a:lnTo>
                    <a:pt x="10265" y="7176"/>
                  </a:lnTo>
                  <a:lnTo>
                    <a:pt x="10266" y="7052"/>
                  </a:lnTo>
                  <a:lnTo>
                    <a:pt x="10267" y="6928"/>
                  </a:lnTo>
                  <a:lnTo>
                    <a:pt x="10266" y="6805"/>
                  </a:lnTo>
                  <a:lnTo>
                    <a:pt x="10264" y="6682"/>
                  </a:lnTo>
                  <a:lnTo>
                    <a:pt x="10261" y="6559"/>
                  </a:lnTo>
                  <a:lnTo>
                    <a:pt x="10257" y="6437"/>
                  </a:lnTo>
                  <a:lnTo>
                    <a:pt x="10251" y="6316"/>
                  </a:lnTo>
                  <a:lnTo>
                    <a:pt x="10243" y="6196"/>
                  </a:lnTo>
                  <a:lnTo>
                    <a:pt x="10238" y="6171"/>
                  </a:lnTo>
                  <a:lnTo>
                    <a:pt x="10233" y="6145"/>
                  </a:lnTo>
                  <a:lnTo>
                    <a:pt x="10226" y="6121"/>
                  </a:lnTo>
                  <a:lnTo>
                    <a:pt x="10218" y="6096"/>
                  </a:lnTo>
                  <a:lnTo>
                    <a:pt x="10209" y="6072"/>
                  </a:lnTo>
                  <a:lnTo>
                    <a:pt x="10199" y="6048"/>
                  </a:lnTo>
                  <a:lnTo>
                    <a:pt x="10188" y="6025"/>
                  </a:lnTo>
                  <a:lnTo>
                    <a:pt x="10175" y="6001"/>
                  </a:lnTo>
                  <a:lnTo>
                    <a:pt x="10162" y="5977"/>
                  </a:lnTo>
                  <a:lnTo>
                    <a:pt x="10148" y="5955"/>
                  </a:lnTo>
                  <a:lnTo>
                    <a:pt x="10133" y="5932"/>
                  </a:lnTo>
                  <a:lnTo>
                    <a:pt x="10117" y="5911"/>
                  </a:lnTo>
                  <a:lnTo>
                    <a:pt x="10101" y="5889"/>
                  </a:lnTo>
                  <a:lnTo>
                    <a:pt x="10083" y="5868"/>
                  </a:lnTo>
                  <a:lnTo>
                    <a:pt x="10064" y="5848"/>
                  </a:lnTo>
                  <a:lnTo>
                    <a:pt x="10045" y="5828"/>
                  </a:lnTo>
                  <a:lnTo>
                    <a:pt x="10026" y="5808"/>
                  </a:lnTo>
                  <a:lnTo>
                    <a:pt x="10006" y="5790"/>
                  </a:lnTo>
                  <a:lnTo>
                    <a:pt x="9985" y="5772"/>
                  </a:lnTo>
                  <a:lnTo>
                    <a:pt x="9964" y="5755"/>
                  </a:lnTo>
                  <a:lnTo>
                    <a:pt x="9942" y="5738"/>
                  </a:lnTo>
                  <a:lnTo>
                    <a:pt x="9919" y="5723"/>
                  </a:lnTo>
                  <a:lnTo>
                    <a:pt x="9897" y="5708"/>
                  </a:lnTo>
                  <a:lnTo>
                    <a:pt x="9874" y="5694"/>
                  </a:lnTo>
                  <a:lnTo>
                    <a:pt x="9851" y="5681"/>
                  </a:lnTo>
                  <a:lnTo>
                    <a:pt x="9828" y="5668"/>
                  </a:lnTo>
                  <a:lnTo>
                    <a:pt x="9805" y="5656"/>
                  </a:lnTo>
                  <a:lnTo>
                    <a:pt x="9781" y="5646"/>
                  </a:lnTo>
                  <a:lnTo>
                    <a:pt x="9756" y="5636"/>
                  </a:lnTo>
                  <a:lnTo>
                    <a:pt x="9733" y="5628"/>
                  </a:lnTo>
                  <a:lnTo>
                    <a:pt x="9709" y="5621"/>
                  </a:lnTo>
                  <a:lnTo>
                    <a:pt x="9685" y="5614"/>
                  </a:lnTo>
                  <a:lnTo>
                    <a:pt x="6344" y="5578"/>
                  </a:lnTo>
                  <a:close/>
                  <a:moveTo>
                    <a:pt x="1346" y="8445"/>
                  </a:moveTo>
                  <a:lnTo>
                    <a:pt x="1323" y="8464"/>
                  </a:lnTo>
                  <a:lnTo>
                    <a:pt x="1300" y="8481"/>
                  </a:lnTo>
                  <a:lnTo>
                    <a:pt x="1277" y="8497"/>
                  </a:lnTo>
                  <a:lnTo>
                    <a:pt x="1253" y="8512"/>
                  </a:lnTo>
                  <a:lnTo>
                    <a:pt x="1228" y="8526"/>
                  </a:lnTo>
                  <a:lnTo>
                    <a:pt x="1204" y="8539"/>
                  </a:lnTo>
                  <a:lnTo>
                    <a:pt x="1179" y="8552"/>
                  </a:lnTo>
                  <a:lnTo>
                    <a:pt x="1154" y="8564"/>
                  </a:lnTo>
                  <a:lnTo>
                    <a:pt x="1128" y="8575"/>
                  </a:lnTo>
                  <a:lnTo>
                    <a:pt x="1102" y="8585"/>
                  </a:lnTo>
                  <a:lnTo>
                    <a:pt x="1075" y="8594"/>
                  </a:lnTo>
                  <a:lnTo>
                    <a:pt x="1048" y="8602"/>
                  </a:lnTo>
                  <a:lnTo>
                    <a:pt x="1020" y="8609"/>
                  </a:lnTo>
                  <a:lnTo>
                    <a:pt x="992" y="8616"/>
                  </a:lnTo>
                  <a:lnTo>
                    <a:pt x="964" y="8622"/>
                  </a:lnTo>
                  <a:lnTo>
                    <a:pt x="934" y="8627"/>
                  </a:lnTo>
                  <a:lnTo>
                    <a:pt x="918" y="8632"/>
                  </a:lnTo>
                  <a:lnTo>
                    <a:pt x="901" y="8634"/>
                  </a:lnTo>
                  <a:lnTo>
                    <a:pt x="883" y="8635"/>
                  </a:lnTo>
                  <a:lnTo>
                    <a:pt x="865" y="8635"/>
                  </a:lnTo>
                  <a:lnTo>
                    <a:pt x="829" y="8633"/>
                  </a:lnTo>
                  <a:lnTo>
                    <a:pt x="792" y="8629"/>
                  </a:lnTo>
                  <a:lnTo>
                    <a:pt x="774" y="8627"/>
                  </a:lnTo>
                  <a:lnTo>
                    <a:pt x="756" y="8625"/>
                  </a:lnTo>
                  <a:lnTo>
                    <a:pt x="739" y="8625"/>
                  </a:lnTo>
                  <a:lnTo>
                    <a:pt x="723" y="8625"/>
                  </a:lnTo>
                  <a:lnTo>
                    <a:pt x="708" y="8626"/>
                  </a:lnTo>
                  <a:lnTo>
                    <a:pt x="693" y="8630"/>
                  </a:lnTo>
                  <a:lnTo>
                    <a:pt x="687" y="8632"/>
                  </a:lnTo>
                  <a:lnTo>
                    <a:pt x="680" y="8634"/>
                  </a:lnTo>
                  <a:lnTo>
                    <a:pt x="674" y="8637"/>
                  </a:lnTo>
                  <a:lnTo>
                    <a:pt x="668" y="8640"/>
                  </a:lnTo>
                  <a:lnTo>
                    <a:pt x="680" y="8676"/>
                  </a:lnTo>
                  <a:lnTo>
                    <a:pt x="692" y="8711"/>
                  </a:lnTo>
                  <a:lnTo>
                    <a:pt x="706" y="8747"/>
                  </a:lnTo>
                  <a:lnTo>
                    <a:pt x="720" y="8782"/>
                  </a:lnTo>
                  <a:lnTo>
                    <a:pt x="735" y="8817"/>
                  </a:lnTo>
                  <a:lnTo>
                    <a:pt x="751" y="8852"/>
                  </a:lnTo>
                  <a:lnTo>
                    <a:pt x="768" y="8885"/>
                  </a:lnTo>
                  <a:lnTo>
                    <a:pt x="785" y="8919"/>
                  </a:lnTo>
                  <a:lnTo>
                    <a:pt x="805" y="8952"/>
                  </a:lnTo>
                  <a:lnTo>
                    <a:pt x="824" y="8986"/>
                  </a:lnTo>
                  <a:lnTo>
                    <a:pt x="844" y="9018"/>
                  </a:lnTo>
                  <a:lnTo>
                    <a:pt x="865" y="9049"/>
                  </a:lnTo>
                  <a:lnTo>
                    <a:pt x="887" y="9081"/>
                  </a:lnTo>
                  <a:lnTo>
                    <a:pt x="910" y="9111"/>
                  </a:lnTo>
                  <a:lnTo>
                    <a:pt x="933" y="9142"/>
                  </a:lnTo>
                  <a:lnTo>
                    <a:pt x="959" y="9172"/>
                  </a:lnTo>
                  <a:lnTo>
                    <a:pt x="973" y="9173"/>
                  </a:lnTo>
                  <a:lnTo>
                    <a:pt x="988" y="9172"/>
                  </a:lnTo>
                  <a:lnTo>
                    <a:pt x="1002" y="9171"/>
                  </a:lnTo>
                  <a:lnTo>
                    <a:pt x="1016" y="9170"/>
                  </a:lnTo>
                  <a:lnTo>
                    <a:pt x="1030" y="9167"/>
                  </a:lnTo>
                  <a:lnTo>
                    <a:pt x="1044" y="9164"/>
                  </a:lnTo>
                  <a:lnTo>
                    <a:pt x="1058" y="9159"/>
                  </a:lnTo>
                  <a:lnTo>
                    <a:pt x="1072" y="9155"/>
                  </a:lnTo>
                  <a:lnTo>
                    <a:pt x="1085" y="9149"/>
                  </a:lnTo>
                  <a:lnTo>
                    <a:pt x="1099" y="9143"/>
                  </a:lnTo>
                  <a:lnTo>
                    <a:pt x="1112" y="9137"/>
                  </a:lnTo>
                  <a:lnTo>
                    <a:pt x="1126" y="9130"/>
                  </a:lnTo>
                  <a:lnTo>
                    <a:pt x="1151" y="9113"/>
                  </a:lnTo>
                  <a:lnTo>
                    <a:pt x="1176" y="9096"/>
                  </a:lnTo>
                  <a:lnTo>
                    <a:pt x="1201" y="9077"/>
                  </a:lnTo>
                  <a:lnTo>
                    <a:pt x="1225" y="9057"/>
                  </a:lnTo>
                  <a:lnTo>
                    <a:pt x="1248" y="9037"/>
                  </a:lnTo>
                  <a:lnTo>
                    <a:pt x="1272" y="9015"/>
                  </a:lnTo>
                  <a:lnTo>
                    <a:pt x="1316" y="8972"/>
                  </a:lnTo>
                  <a:lnTo>
                    <a:pt x="1358" y="8929"/>
                  </a:lnTo>
                  <a:lnTo>
                    <a:pt x="1381" y="8959"/>
                  </a:lnTo>
                  <a:lnTo>
                    <a:pt x="1406" y="8988"/>
                  </a:lnTo>
                  <a:lnTo>
                    <a:pt x="1431" y="9015"/>
                  </a:lnTo>
                  <a:lnTo>
                    <a:pt x="1458" y="9041"/>
                  </a:lnTo>
                  <a:lnTo>
                    <a:pt x="1486" y="9066"/>
                  </a:lnTo>
                  <a:lnTo>
                    <a:pt x="1514" y="9090"/>
                  </a:lnTo>
                  <a:lnTo>
                    <a:pt x="1529" y="9101"/>
                  </a:lnTo>
                  <a:lnTo>
                    <a:pt x="1544" y="9112"/>
                  </a:lnTo>
                  <a:lnTo>
                    <a:pt x="1559" y="9123"/>
                  </a:lnTo>
                  <a:lnTo>
                    <a:pt x="1576" y="9133"/>
                  </a:lnTo>
                  <a:lnTo>
                    <a:pt x="1592" y="9142"/>
                  </a:lnTo>
                  <a:lnTo>
                    <a:pt x="1608" y="9151"/>
                  </a:lnTo>
                  <a:lnTo>
                    <a:pt x="1625" y="9159"/>
                  </a:lnTo>
                  <a:lnTo>
                    <a:pt x="1642" y="9167"/>
                  </a:lnTo>
                  <a:lnTo>
                    <a:pt x="1659" y="9174"/>
                  </a:lnTo>
                  <a:lnTo>
                    <a:pt x="1676" y="9181"/>
                  </a:lnTo>
                  <a:lnTo>
                    <a:pt x="1694" y="9187"/>
                  </a:lnTo>
                  <a:lnTo>
                    <a:pt x="1711" y="9192"/>
                  </a:lnTo>
                  <a:lnTo>
                    <a:pt x="1731" y="9196"/>
                  </a:lnTo>
                  <a:lnTo>
                    <a:pt x="1749" y="9200"/>
                  </a:lnTo>
                  <a:lnTo>
                    <a:pt x="1768" y="9204"/>
                  </a:lnTo>
                  <a:lnTo>
                    <a:pt x="1787" y="9206"/>
                  </a:lnTo>
                  <a:lnTo>
                    <a:pt x="1806" y="9208"/>
                  </a:lnTo>
                  <a:lnTo>
                    <a:pt x="1826" y="9209"/>
                  </a:lnTo>
                  <a:lnTo>
                    <a:pt x="1846" y="9209"/>
                  </a:lnTo>
                  <a:lnTo>
                    <a:pt x="1866" y="9208"/>
                  </a:lnTo>
                  <a:lnTo>
                    <a:pt x="1886" y="9209"/>
                  </a:lnTo>
                  <a:lnTo>
                    <a:pt x="1904" y="9208"/>
                  </a:lnTo>
                  <a:lnTo>
                    <a:pt x="1923" y="9207"/>
                  </a:lnTo>
                  <a:lnTo>
                    <a:pt x="1941" y="9205"/>
                  </a:lnTo>
                  <a:lnTo>
                    <a:pt x="1959" y="9202"/>
                  </a:lnTo>
                  <a:lnTo>
                    <a:pt x="1977" y="9198"/>
                  </a:lnTo>
                  <a:lnTo>
                    <a:pt x="1994" y="9194"/>
                  </a:lnTo>
                  <a:lnTo>
                    <a:pt x="2011" y="9189"/>
                  </a:lnTo>
                  <a:lnTo>
                    <a:pt x="2029" y="9183"/>
                  </a:lnTo>
                  <a:lnTo>
                    <a:pt x="2046" y="9176"/>
                  </a:lnTo>
                  <a:lnTo>
                    <a:pt x="2062" y="9169"/>
                  </a:lnTo>
                  <a:lnTo>
                    <a:pt x="2079" y="9161"/>
                  </a:lnTo>
                  <a:lnTo>
                    <a:pt x="2095" y="9153"/>
                  </a:lnTo>
                  <a:lnTo>
                    <a:pt x="2110" y="9144"/>
                  </a:lnTo>
                  <a:lnTo>
                    <a:pt x="2126" y="9135"/>
                  </a:lnTo>
                  <a:lnTo>
                    <a:pt x="2141" y="9125"/>
                  </a:lnTo>
                  <a:lnTo>
                    <a:pt x="2171" y="9104"/>
                  </a:lnTo>
                  <a:lnTo>
                    <a:pt x="2202" y="9082"/>
                  </a:lnTo>
                  <a:lnTo>
                    <a:pt x="2230" y="9060"/>
                  </a:lnTo>
                  <a:lnTo>
                    <a:pt x="2258" y="9036"/>
                  </a:lnTo>
                  <a:lnTo>
                    <a:pt x="2311" y="8989"/>
                  </a:lnTo>
                  <a:lnTo>
                    <a:pt x="2363" y="8941"/>
                  </a:lnTo>
                  <a:lnTo>
                    <a:pt x="2394" y="8978"/>
                  </a:lnTo>
                  <a:lnTo>
                    <a:pt x="2425" y="9014"/>
                  </a:lnTo>
                  <a:lnTo>
                    <a:pt x="2440" y="9031"/>
                  </a:lnTo>
                  <a:lnTo>
                    <a:pt x="2456" y="9048"/>
                  </a:lnTo>
                  <a:lnTo>
                    <a:pt x="2471" y="9064"/>
                  </a:lnTo>
                  <a:lnTo>
                    <a:pt x="2488" y="9079"/>
                  </a:lnTo>
                  <a:lnTo>
                    <a:pt x="2505" y="9094"/>
                  </a:lnTo>
                  <a:lnTo>
                    <a:pt x="2522" y="9108"/>
                  </a:lnTo>
                  <a:lnTo>
                    <a:pt x="2540" y="9121"/>
                  </a:lnTo>
                  <a:lnTo>
                    <a:pt x="2558" y="9135"/>
                  </a:lnTo>
                  <a:lnTo>
                    <a:pt x="2577" y="9146"/>
                  </a:lnTo>
                  <a:lnTo>
                    <a:pt x="2597" y="9156"/>
                  </a:lnTo>
                  <a:lnTo>
                    <a:pt x="2618" y="9165"/>
                  </a:lnTo>
                  <a:lnTo>
                    <a:pt x="2640" y="9172"/>
                  </a:lnTo>
                  <a:lnTo>
                    <a:pt x="2671" y="9183"/>
                  </a:lnTo>
                  <a:lnTo>
                    <a:pt x="2702" y="9192"/>
                  </a:lnTo>
                  <a:lnTo>
                    <a:pt x="2733" y="9199"/>
                  </a:lnTo>
                  <a:lnTo>
                    <a:pt x="2764" y="9205"/>
                  </a:lnTo>
                  <a:lnTo>
                    <a:pt x="2796" y="9210"/>
                  </a:lnTo>
                  <a:lnTo>
                    <a:pt x="2829" y="9212"/>
                  </a:lnTo>
                  <a:lnTo>
                    <a:pt x="2861" y="9213"/>
                  </a:lnTo>
                  <a:lnTo>
                    <a:pt x="2893" y="9213"/>
                  </a:lnTo>
                  <a:lnTo>
                    <a:pt x="2925" y="9210"/>
                  </a:lnTo>
                  <a:lnTo>
                    <a:pt x="2958" y="9205"/>
                  </a:lnTo>
                  <a:lnTo>
                    <a:pt x="2974" y="9202"/>
                  </a:lnTo>
                  <a:lnTo>
                    <a:pt x="2990" y="9199"/>
                  </a:lnTo>
                  <a:lnTo>
                    <a:pt x="3005" y="9195"/>
                  </a:lnTo>
                  <a:lnTo>
                    <a:pt x="3020" y="9191"/>
                  </a:lnTo>
                  <a:lnTo>
                    <a:pt x="3036" y="9186"/>
                  </a:lnTo>
                  <a:lnTo>
                    <a:pt x="3051" y="9180"/>
                  </a:lnTo>
                  <a:lnTo>
                    <a:pt x="3066" y="9174"/>
                  </a:lnTo>
                  <a:lnTo>
                    <a:pt x="3080" y="9168"/>
                  </a:lnTo>
                  <a:lnTo>
                    <a:pt x="3095" y="9160"/>
                  </a:lnTo>
                  <a:lnTo>
                    <a:pt x="3110" y="9153"/>
                  </a:lnTo>
                  <a:lnTo>
                    <a:pt x="3124" y="9145"/>
                  </a:lnTo>
                  <a:lnTo>
                    <a:pt x="3137" y="9136"/>
                  </a:lnTo>
                  <a:lnTo>
                    <a:pt x="3155" y="9128"/>
                  </a:lnTo>
                  <a:lnTo>
                    <a:pt x="3171" y="9118"/>
                  </a:lnTo>
                  <a:lnTo>
                    <a:pt x="3187" y="9108"/>
                  </a:lnTo>
                  <a:lnTo>
                    <a:pt x="3202" y="9096"/>
                  </a:lnTo>
                  <a:lnTo>
                    <a:pt x="3216" y="9084"/>
                  </a:lnTo>
                  <a:lnTo>
                    <a:pt x="3230" y="9071"/>
                  </a:lnTo>
                  <a:lnTo>
                    <a:pt x="3243" y="9058"/>
                  </a:lnTo>
                  <a:lnTo>
                    <a:pt x="3256" y="9045"/>
                  </a:lnTo>
                  <a:lnTo>
                    <a:pt x="3283" y="9018"/>
                  </a:lnTo>
                  <a:lnTo>
                    <a:pt x="3309" y="8993"/>
                  </a:lnTo>
                  <a:lnTo>
                    <a:pt x="3323" y="8981"/>
                  </a:lnTo>
                  <a:lnTo>
                    <a:pt x="3337" y="8971"/>
                  </a:lnTo>
                  <a:lnTo>
                    <a:pt x="3352" y="8962"/>
                  </a:lnTo>
                  <a:lnTo>
                    <a:pt x="3367" y="8953"/>
                  </a:lnTo>
                  <a:lnTo>
                    <a:pt x="3392" y="8985"/>
                  </a:lnTo>
                  <a:lnTo>
                    <a:pt x="3420" y="9015"/>
                  </a:lnTo>
                  <a:lnTo>
                    <a:pt x="3433" y="9029"/>
                  </a:lnTo>
                  <a:lnTo>
                    <a:pt x="3447" y="9042"/>
                  </a:lnTo>
                  <a:lnTo>
                    <a:pt x="3462" y="9056"/>
                  </a:lnTo>
                  <a:lnTo>
                    <a:pt x="3476" y="9069"/>
                  </a:lnTo>
                  <a:lnTo>
                    <a:pt x="3491" y="9081"/>
                  </a:lnTo>
                  <a:lnTo>
                    <a:pt x="3506" y="9093"/>
                  </a:lnTo>
                  <a:lnTo>
                    <a:pt x="3521" y="9104"/>
                  </a:lnTo>
                  <a:lnTo>
                    <a:pt x="3536" y="9115"/>
                  </a:lnTo>
                  <a:lnTo>
                    <a:pt x="3552" y="9127"/>
                  </a:lnTo>
                  <a:lnTo>
                    <a:pt x="3568" y="9137"/>
                  </a:lnTo>
                  <a:lnTo>
                    <a:pt x="3585" y="9146"/>
                  </a:lnTo>
                  <a:lnTo>
                    <a:pt x="3602" y="9155"/>
                  </a:lnTo>
                  <a:lnTo>
                    <a:pt x="3619" y="9164"/>
                  </a:lnTo>
                  <a:lnTo>
                    <a:pt x="3636" y="9172"/>
                  </a:lnTo>
                  <a:lnTo>
                    <a:pt x="3653" y="9179"/>
                  </a:lnTo>
                  <a:lnTo>
                    <a:pt x="3670" y="9186"/>
                  </a:lnTo>
                  <a:lnTo>
                    <a:pt x="3688" y="9192"/>
                  </a:lnTo>
                  <a:lnTo>
                    <a:pt x="3706" y="9198"/>
                  </a:lnTo>
                  <a:lnTo>
                    <a:pt x="3724" y="9203"/>
                  </a:lnTo>
                  <a:lnTo>
                    <a:pt x="3744" y="9207"/>
                  </a:lnTo>
                  <a:lnTo>
                    <a:pt x="3762" y="9211"/>
                  </a:lnTo>
                  <a:lnTo>
                    <a:pt x="3781" y="9215"/>
                  </a:lnTo>
                  <a:lnTo>
                    <a:pt x="3800" y="9217"/>
                  </a:lnTo>
                  <a:lnTo>
                    <a:pt x="3820" y="9219"/>
                  </a:lnTo>
                  <a:lnTo>
                    <a:pt x="3839" y="9220"/>
                  </a:lnTo>
                  <a:lnTo>
                    <a:pt x="3859" y="9221"/>
                  </a:lnTo>
                  <a:lnTo>
                    <a:pt x="3879" y="9221"/>
                  </a:lnTo>
                  <a:lnTo>
                    <a:pt x="3900" y="9220"/>
                  </a:lnTo>
                  <a:lnTo>
                    <a:pt x="3917" y="9219"/>
                  </a:lnTo>
                  <a:lnTo>
                    <a:pt x="3934" y="9217"/>
                  </a:lnTo>
                  <a:lnTo>
                    <a:pt x="3950" y="9214"/>
                  </a:lnTo>
                  <a:lnTo>
                    <a:pt x="3966" y="9211"/>
                  </a:lnTo>
                  <a:lnTo>
                    <a:pt x="3982" y="9207"/>
                  </a:lnTo>
                  <a:lnTo>
                    <a:pt x="3998" y="9202"/>
                  </a:lnTo>
                  <a:lnTo>
                    <a:pt x="4013" y="9198"/>
                  </a:lnTo>
                  <a:lnTo>
                    <a:pt x="4029" y="9192"/>
                  </a:lnTo>
                  <a:lnTo>
                    <a:pt x="4045" y="9186"/>
                  </a:lnTo>
                  <a:lnTo>
                    <a:pt x="4060" y="9180"/>
                  </a:lnTo>
                  <a:lnTo>
                    <a:pt x="4075" y="9173"/>
                  </a:lnTo>
                  <a:lnTo>
                    <a:pt x="4089" y="9166"/>
                  </a:lnTo>
                  <a:lnTo>
                    <a:pt x="4118" y="9150"/>
                  </a:lnTo>
                  <a:lnTo>
                    <a:pt x="4146" y="9133"/>
                  </a:lnTo>
                  <a:lnTo>
                    <a:pt x="4173" y="9113"/>
                  </a:lnTo>
                  <a:lnTo>
                    <a:pt x="4201" y="9093"/>
                  </a:lnTo>
                  <a:lnTo>
                    <a:pt x="4227" y="9072"/>
                  </a:lnTo>
                  <a:lnTo>
                    <a:pt x="4252" y="9050"/>
                  </a:lnTo>
                  <a:lnTo>
                    <a:pt x="4277" y="9027"/>
                  </a:lnTo>
                  <a:lnTo>
                    <a:pt x="4301" y="9003"/>
                  </a:lnTo>
                  <a:lnTo>
                    <a:pt x="4324" y="8979"/>
                  </a:lnTo>
                  <a:lnTo>
                    <a:pt x="4348" y="8953"/>
                  </a:lnTo>
                  <a:lnTo>
                    <a:pt x="4385" y="8991"/>
                  </a:lnTo>
                  <a:lnTo>
                    <a:pt x="4425" y="9029"/>
                  </a:lnTo>
                  <a:lnTo>
                    <a:pt x="4445" y="9048"/>
                  </a:lnTo>
                  <a:lnTo>
                    <a:pt x="4466" y="9067"/>
                  </a:lnTo>
                  <a:lnTo>
                    <a:pt x="4487" y="9086"/>
                  </a:lnTo>
                  <a:lnTo>
                    <a:pt x="4510" y="9103"/>
                  </a:lnTo>
                  <a:lnTo>
                    <a:pt x="4532" y="9120"/>
                  </a:lnTo>
                  <a:lnTo>
                    <a:pt x="4555" y="9138"/>
                  </a:lnTo>
                  <a:lnTo>
                    <a:pt x="4578" y="9153"/>
                  </a:lnTo>
                  <a:lnTo>
                    <a:pt x="4601" y="9167"/>
                  </a:lnTo>
                  <a:lnTo>
                    <a:pt x="4625" y="9180"/>
                  </a:lnTo>
                  <a:lnTo>
                    <a:pt x="4649" y="9191"/>
                  </a:lnTo>
                  <a:lnTo>
                    <a:pt x="4674" y="9200"/>
                  </a:lnTo>
                  <a:lnTo>
                    <a:pt x="4699" y="9208"/>
                  </a:lnTo>
                  <a:lnTo>
                    <a:pt x="4724" y="9214"/>
                  </a:lnTo>
                  <a:lnTo>
                    <a:pt x="4749" y="9219"/>
                  </a:lnTo>
                  <a:lnTo>
                    <a:pt x="4775" y="9223"/>
                  </a:lnTo>
                  <a:lnTo>
                    <a:pt x="4801" y="9226"/>
                  </a:lnTo>
                  <a:lnTo>
                    <a:pt x="4829" y="9227"/>
                  </a:lnTo>
                  <a:lnTo>
                    <a:pt x="4855" y="9228"/>
                  </a:lnTo>
                  <a:lnTo>
                    <a:pt x="4881" y="9227"/>
                  </a:lnTo>
                  <a:lnTo>
                    <a:pt x="4907" y="9225"/>
                  </a:lnTo>
                  <a:lnTo>
                    <a:pt x="4933" y="9221"/>
                  </a:lnTo>
                  <a:lnTo>
                    <a:pt x="4958" y="9216"/>
                  </a:lnTo>
                  <a:lnTo>
                    <a:pt x="4984" y="9210"/>
                  </a:lnTo>
                  <a:lnTo>
                    <a:pt x="5009" y="9203"/>
                  </a:lnTo>
                  <a:lnTo>
                    <a:pt x="5032" y="9194"/>
                  </a:lnTo>
                  <a:lnTo>
                    <a:pt x="5055" y="9184"/>
                  </a:lnTo>
                  <a:lnTo>
                    <a:pt x="5077" y="9173"/>
                  </a:lnTo>
                  <a:lnTo>
                    <a:pt x="5098" y="9160"/>
                  </a:lnTo>
                  <a:lnTo>
                    <a:pt x="5103" y="9091"/>
                  </a:lnTo>
                  <a:lnTo>
                    <a:pt x="5109" y="9022"/>
                  </a:lnTo>
                  <a:lnTo>
                    <a:pt x="5116" y="8952"/>
                  </a:lnTo>
                  <a:lnTo>
                    <a:pt x="5120" y="8883"/>
                  </a:lnTo>
                  <a:lnTo>
                    <a:pt x="5121" y="8849"/>
                  </a:lnTo>
                  <a:lnTo>
                    <a:pt x="5123" y="8814"/>
                  </a:lnTo>
                  <a:lnTo>
                    <a:pt x="5121" y="8780"/>
                  </a:lnTo>
                  <a:lnTo>
                    <a:pt x="5120" y="8746"/>
                  </a:lnTo>
                  <a:lnTo>
                    <a:pt x="5116" y="8713"/>
                  </a:lnTo>
                  <a:lnTo>
                    <a:pt x="5112" y="8680"/>
                  </a:lnTo>
                  <a:lnTo>
                    <a:pt x="5106" y="8648"/>
                  </a:lnTo>
                  <a:lnTo>
                    <a:pt x="5098" y="8615"/>
                  </a:lnTo>
                  <a:lnTo>
                    <a:pt x="5073" y="8621"/>
                  </a:lnTo>
                  <a:lnTo>
                    <a:pt x="5048" y="8627"/>
                  </a:lnTo>
                  <a:lnTo>
                    <a:pt x="5023" y="8632"/>
                  </a:lnTo>
                  <a:lnTo>
                    <a:pt x="4998" y="8636"/>
                  </a:lnTo>
                  <a:lnTo>
                    <a:pt x="4973" y="8639"/>
                  </a:lnTo>
                  <a:lnTo>
                    <a:pt x="4947" y="8642"/>
                  </a:lnTo>
                  <a:lnTo>
                    <a:pt x="4922" y="8643"/>
                  </a:lnTo>
                  <a:lnTo>
                    <a:pt x="4897" y="8644"/>
                  </a:lnTo>
                  <a:lnTo>
                    <a:pt x="4872" y="8644"/>
                  </a:lnTo>
                  <a:lnTo>
                    <a:pt x="4848" y="8643"/>
                  </a:lnTo>
                  <a:lnTo>
                    <a:pt x="4823" y="8641"/>
                  </a:lnTo>
                  <a:lnTo>
                    <a:pt x="4797" y="8639"/>
                  </a:lnTo>
                  <a:lnTo>
                    <a:pt x="4773" y="8636"/>
                  </a:lnTo>
                  <a:lnTo>
                    <a:pt x="4748" y="8633"/>
                  </a:lnTo>
                  <a:lnTo>
                    <a:pt x="4724" y="8627"/>
                  </a:lnTo>
                  <a:lnTo>
                    <a:pt x="4700" y="8622"/>
                  </a:lnTo>
                  <a:lnTo>
                    <a:pt x="4676" y="8617"/>
                  </a:lnTo>
                  <a:lnTo>
                    <a:pt x="4652" y="8610"/>
                  </a:lnTo>
                  <a:lnTo>
                    <a:pt x="4628" y="8603"/>
                  </a:lnTo>
                  <a:lnTo>
                    <a:pt x="4605" y="8596"/>
                  </a:lnTo>
                  <a:lnTo>
                    <a:pt x="4582" y="8587"/>
                  </a:lnTo>
                  <a:lnTo>
                    <a:pt x="4559" y="8578"/>
                  </a:lnTo>
                  <a:lnTo>
                    <a:pt x="4537" y="8569"/>
                  </a:lnTo>
                  <a:lnTo>
                    <a:pt x="4515" y="8559"/>
                  </a:lnTo>
                  <a:lnTo>
                    <a:pt x="4492" y="8548"/>
                  </a:lnTo>
                  <a:lnTo>
                    <a:pt x="4470" y="8537"/>
                  </a:lnTo>
                  <a:lnTo>
                    <a:pt x="4449" y="8525"/>
                  </a:lnTo>
                  <a:lnTo>
                    <a:pt x="4428" y="8513"/>
                  </a:lnTo>
                  <a:lnTo>
                    <a:pt x="4407" y="8500"/>
                  </a:lnTo>
                  <a:lnTo>
                    <a:pt x="4387" y="8487"/>
                  </a:lnTo>
                  <a:lnTo>
                    <a:pt x="4367" y="8473"/>
                  </a:lnTo>
                  <a:lnTo>
                    <a:pt x="4348" y="8457"/>
                  </a:lnTo>
                  <a:lnTo>
                    <a:pt x="4302" y="8489"/>
                  </a:lnTo>
                  <a:lnTo>
                    <a:pt x="4256" y="8519"/>
                  </a:lnTo>
                  <a:lnTo>
                    <a:pt x="4233" y="8533"/>
                  </a:lnTo>
                  <a:lnTo>
                    <a:pt x="4210" y="8546"/>
                  </a:lnTo>
                  <a:lnTo>
                    <a:pt x="4185" y="8559"/>
                  </a:lnTo>
                  <a:lnTo>
                    <a:pt x="4161" y="8571"/>
                  </a:lnTo>
                  <a:lnTo>
                    <a:pt x="4137" y="8583"/>
                  </a:lnTo>
                  <a:lnTo>
                    <a:pt x="4112" y="8593"/>
                  </a:lnTo>
                  <a:lnTo>
                    <a:pt x="4086" y="8603"/>
                  </a:lnTo>
                  <a:lnTo>
                    <a:pt x="4060" y="8612"/>
                  </a:lnTo>
                  <a:lnTo>
                    <a:pt x="4033" y="8620"/>
                  </a:lnTo>
                  <a:lnTo>
                    <a:pt x="4005" y="8629"/>
                  </a:lnTo>
                  <a:lnTo>
                    <a:pt x="3977" y="8635"/>
                  </a:lnTo>
                  <a:lnTo>
                    <a:pt x="3948" y="8640"/>
                  </a:lnTo>
                  <a:lnTo>
                    <a:pt x="3927" y="8643"/>
                  </a:lnTo>
                  <a:lnTo>
                    <a:pt x="3906" y="8645"/>
                  </a:lnTo>
                  <a:lnTo>
                    <a:pt x="3885" y="8646"/>
                  </a:lnTo>
                  <a:lnTo>
                    <a:pt x="3863" y="8647"/>
                  </a:lnTo>
                  <a:lnTo>
                    <a:pt x="3843" y="8647"/>
                  </a:lnTo>
                  <a:lnTo>
                    <a:pt x="3822" y="8646"/>
                  </a:lnTo>
                  <a:lnTo>
                    <a:pt x="3802" y="8644"/>
                  </a:lnTo>
                  <a:lnTo>
                    <a:pt x="3782" y="8642"/>
                  </a:lnTo>
                  <a:lnTo>
                    <a:pt x="3763" y="8639"/>
                  </a:lnTo>
                  <a:lnTo>
                    <a:pt x="3743" y="8635"/>
                  </a:lnTo>
                  <a:lnTo>
                    <a:pt x="3723" y="8631"/>
                  </a:lnTo>
                  <a:lnTo>
                    <a:pt x="3704" y="8626"/>
                  </a:lnTo>
                  <a:lnTo>
                    <a:pt x="3685" y="8620"/>
                  </a:lnTo>
                  <a:lnTo>
                    <a:pt x="3666" y="8614"/>
                  </a:lnTo>
                  <a:lnTo>
                    <a:pt x="3647" y="8608"/>
                  </a:lnTo>
                  <a:lnTo>
                    <a:pt x="3629" y="8601"/>
                  </a:lnTo>
                  <a:lnTo>
                    <a:pt x="3593" y="8586"/>
                  </a:lnTo>
                  <a:lnTo>
                    <a:pt x="3556" y="8570"/>
                  </a:lnTo>
                  <a:lnTo>
                    <a:pt x="3521" y="8552"/>
                  </a:lnTo>
                  <a:lnTo>
                    <a:pt x="3487" y="8532"/>
                  </a:lnTo>
                  <a:lnTo>
                    <a:pt x="3453" y="8512"/>
                  </a:lnTo>
                  <a:lnTo>
                    <a:pt x="3420" y="8491"/>
                  </a:lnTo>
                  <a:lnTo>
                    <a:pt x="3387" y="8469"/>
                  </a:lnTo>
                  <a:lnTo>
                    <a:pt x="3355" y="8445"/>
                  </a:lnTo>
                  <a:lnTo>
                    <a:pt x="3335" y="8464"/>
                  </a:lnTo>
                  <a:lnTo>
                    <a:pt x="3314" y="8480"/>
                  </a:lnTo>
                  <a:lnTo>
                    <a:pt x="3293" y="8496"/>
                  </a:lnTo>
                  <a:lnTo>
                    <a:pt x="3272" y="8510"/>
                  </a:lnTo>
                  <a:lnTo>
                    <a:pt x="3249" y="8524"/>
                  </a:lnTo>
                  <a:lnTo>
                    <a:pt x="3227" y="8536"/>
                  </a:lnTo>
                  <a:lnTo>
                    <a:pt x="3205" y="8548"/>
                  </a:lnTo>
                  <a:lnTo>
                    <a:pt x="3183" y="8559"/>
                  </a:lnTo>
                  <a:lnTo>
                    <a:pt x="3160" y="8570"/>
                  </a:lnTo>
                  <a:lnTo>
                    <a:pt x="3137" y="8579"/>
                  </a:lnTo>
                  <a:lnTo>
                    <a:pt x="3114" y="8588"/>
                  </a:lnTo>
                  <a:lnTo>
                    <a:pt x="3089" y="8597"/>
                  </a:lnTo>
                  <a:lnTo>
                    <a:pt x="3041" y="8613"/>
                  </a:lnTo>
                  <a:lnTo>
                    <a:pt x="2992" y="8627"/>
                  </a:lnTo>
                  <a:lnTo>
                    <a:pt x="2972" y="8631"/>
                  </a:lnTo>
                  <a:lnTo>
                    <a:pt x="2951" y="8633"/>
                  </a:lnTo>
                  <a:lnTo>
                    <a:pt x="2931" y="8635"/>
                  </a:lnTo>
                  <a:lnTo>
                    <a:pt x="2911" y="8637"/>
                  </a:lnTo>
                  <a:lnTo>
                    <a:pt x="2891" y="8638"/>
                  </a:lnTo>
                  <a:lnTo>
                    <a:pt x="2871" y="8638"/>
                  </a:lnTo>
                  <a:lnTo>
                    <a:pt x="2851" y="8638"/>
                  </a:lnTo>
                  <a:lnTo>
                    <a:pt x="2832" y="8637"/>
                  </a:lnTo>
                  <a:lnTo>
                    <a:pt x="2812" y="8636"/>
                  </a:lnTo>
                  <a:lnTo>
                    <a:pt x="2792" y="8634"/>
                  </a:lnTo>
                  <a:lnTo>
                    <a:pt x="2773" y="8632"/>
                  </a:lnTo>
                  <a:lnTo>
                    <a:pt x="2754" y="8629"/>
                  </a:lnTo>
                  <a:lnTo>
                    <a:pt x="2735" y="8625"/>
                  </a:lnTo>
                  <a:lnTo>
                    <a:pt x="2716" y="8621"/>
                  </a:lnTo>
                  <a:lnTo>
                    <a:pt x="2697" y="8617"/>
                  </a:lnTo>
                  <a:lnTo>
                    <a:pt x="2679" y="8612"/>
                  </a:lnTo>
                  <a:lnTo>
                    <a:pt x="2661" y="8606"/>
                  </a:lnTo>
                  <a:lnTo>
                    <a:pt x="2642" y="8601"/>
                  </a:lnTo>
                  <a:lnTo>
                    <a:pt x="2624" y="8594"/>
                  </a:lnTo>
                  <a:lnTo>
                    <a:pt x="2606" y="8588"/>
                  </a:lnTo>
                  <a:lnTo>
                    <a:pt x="2589" y="8580"/>
                  </a:lnTo>
                  <a:lnTo>
                    <a:pt x="2571" y="8573"/>
                  </a:lnTo>
                  <a:lnTo>
                    <a:pt x="2554" y="8564"/>
                  </a:lnTo>
                  <a:lnTo>
                    <a:pt x="2538" y="8556"/>
                  </a:lnTo>
                  <a:lnTo>
                    <a:pt x="2521" y="8547"/>
                  </a:lnTo>
                  <a:lnTo>
                    <a:pt x="2505" y="8537"/>
                  </a:lnTo>
                  <a:lnTo>
                    <a:pt x="2488" y="8527"/>
                  </a:lnTo>
                  <a:lnTo>
                    <a:pt x="2472" y="8517"/>
                  </a:lnTo>
                  <a:lnTo>
                    <a:pt x="2456" y="8506"/>
                  </a:lnTo>
                  <a:lnTo>
                    <a:pt x="2441" y="8494"/>
                  </a:lnTo>
                  <a:lnTo>
                    <a:pt x="2426" y="8483"/>
                  </a:lnTo>
                  <a:lnTo>
                    <a:pt x="2411" y="8470"/>
                  </a:lnTo>
                  <a:lnTo>
                    <a:pt x="2402" y="8464"/>
                  </a:lnTo>
                  <a:lnTo>
                    <a:pt x="2393" y="8458"/>
                  </a:lnTo>
                  <a:lnTo>
                    <a:pt x="2385" y="8455"/>
                  </a:lnTo>
                  <a:lnTo>
                    <a:pt x="2377" y="8452"/>
                  </a:lnTo>
                  <a:lnTo>
                    <a:pt x="2369" y="8450"/>
                  </a:lnTo>
                  <a:lnTo>
                    <a:pt x="2361" y="8449"/>
                  </a:lnTo>
                  <a:lnTo>
                    <a:pt x="2354" y="8450"/>
                  </a:lnTo>
                  <a:lnTo>
                    <a:pt x="2346" y="8450"/>
                  </a:lnTo>
                  <a:lnTo>
                    <a:pt x="2339" y="8452"/>
                  </a:lnTo>
                  <a:lnTo>
                    <a:pt x="2331" y="8455"/>
                  </a:lnTo>
                  <a:lnTo>
                    <a:pt x="2324" y="8458"/>
                  </a:lnTo>
                  <a:lnTo>
                    <a:pt x="2318" y="8461"/>
                  </a:lnTo>
                  <a:lnTo>
                    <a:pt x="2304" y="8471"/>
                  </a:lnTo>
                  <a:lnTo>
                    <a:pt x="2291" y="8481"/>
                  </a:lnTo>
                  <a:lnTo>
                    <a:pt x="2265" y="8504"/>
                  </a:lnTo>
                  <a:lnTo>
                    <a:pt x="2239" y="8526"/>
                  </a:lnTo>
                  <a:lnTo>
                    <a:pt x="2226" y="8536"/>
                  </a:lnTo>
                  <a:lnTo>
                    <a:pt x="2211" y="8545"/>
                  </a:lnTo>
                  <a:lnTo>
                    <a:pt x="2204" y="8548"/>
                  </a:lnTo>
                  <a:lnTo>
                    <a:pt x="2197" y="8551"/>
                  </a:lnTo>
                  <a:lnTo>
                    <a:pt x="2189" y="8553"/>
                  </a:lnTo>
                  <a:lnTo>
                    <a:pt x="2181" y="8555"/>
                  </a:lnTo>
                  <a:lnTo>
                    <a:pt x="2155" y="8567"/>
                  </a:lnTo>
                  <a:lnTo>
                    <a:pt x="2130" y="8579"/>
                  </a:lnTo>
                  <a:lnTo>
                    <a:pt x="2104" y="8589"/>
                  </a:lnTo>
                  <a:lnTo>
                    <a:pt x="2078" y="8598"/>
                  </a:lnTo>
                  <a:lnTo>
                    <a:pt x="2052" y="8606"/>
                  </a:lnTo>
                  <a:lnTo>
                    <a:pt x="2024" y="8613"/>
                  </a:lnTo>
                  <a:lnTo>
                    <a:pt x="1997" y="8618"/>
                  </a:lnTo>
                  <a:lnTo>
                    <a:pt x="1970" y="8622"/>
                  </a:lnTo>
                  <a:lnTo>
                    <a:pt x="1943" y="8625"/>
                  </a:lnTo>
                  <a:lnTo>
                    <a:pt x="1916" y="8627"/>
                  </a:lnTo>
                  <a:lnTo>
                    <a:pt x="1888" y="8629"/>
                  </a:lnTo>
                  <a:lnTo>
                    <a:pt x="1860" y="8629"/>
                  </a:lnTo>
                  <a:lnTo>
                    <a:pt x="1832" y="8627"/>
                  </a:lnTo>
                  <a:lnTo>
                    <a:pt x="1805" y="8625"/>
                  </a:lnTo>
                  <a:lnTo>
                    <a:pt x="1777" y="8622"/>
                  </a:lnTo>
                  <a:lnTo>
                    <a:pt x="1750" y="8618"/>
                  </a:lnTo>
                  <a:lnTo>
                    <a:pt x="1723" y="8613"/>
                  </a:lnTo>
                  <a:lnTo>
                    <a:pt x="1695" y="8607"/>
                  </a:lnTo>
                  <a:lnTo>
                    <a:pt x="1668" y="8600"/>
                  </a:lnTo>
                  <a:lnTo>
                    <a:pt x="1641" y="8593"/>
                  </a:lnTo>
                  <a:lnTo>
                    <a:pt x="1614" y="8584"/>
                  </a:lnTo>
                  <a:lnTo>
                    <a:pt x="1588" y="8575"/>
                  </a:lnTo>
                  <a:lnTo>
                    <a:pt x="1562" y="8565"/>
                  </a:lnTo>
                  <a:lnTo>
                    <a:pt x="1536" y="8555"/>
                  </a:lnTo>
                  <a:lnTo>
                    <a:pt x="1510" y="8543"/>
                  </a:lnTo>
                  <a:lnTo>
                    <a:pt x="1485" y="8531"/>
                  </a:lnTo>
                  <a:lnTo>
                    <a:pt x="1461" y="8519"/>
                  </a:lnTo>
                  <a:lnTo>
                    <a:pt x="1437" y="8505"/>
                  </a:lnTo>
                  <a:lnTo>
                    <a:pt x="1414" y="8491"/>
                  </a:lnTo>
                  <a:lnTo>
                    <a:pt x="1390" y="8477"/>
                  </a:lnTo>
                  <a:lnTo>
                    <a:pt x="1367" y="8461"/>
                  </a:lnTo>
                  <a:lnTo>
                    <a:pt x="1346" y="8445"/>
                  </a:lnTo>
                  <a:close/>
                  <a:moveTo>
                    <a:pt x="1407" y="9208"/>
                  </a:moveTo>
                  <a:lnTo>
                    <a:pt x="1396" y="9202"/>
                  </a:lnTo>
                  <a:lnTo>
                    <a:pt x="1386" y="9197"/>
                  </a:lnTo>
                  <a:lnTo>
                    <a:pt x="1376" y="9194"/>
                  </a:lnTo>
                  <a:lnTo>
                    <a:pt x="1366" y="9191"/>
                  </a:lnTo>
                  <a:lnTo>
                    <a:pt x="1357" y="9190"/>
                  </a:lnTo>
                  <a:lnTo>
                    <a:pt x="1347" y="9190"/>
                  </a:lnTo>
                  <a:lnTo>
                    <a:pt x="1338" y="9191"/>
                  </a:lnTo>
                  <a:lnTo>
                    <a:pt x="1328" y="9193"/>
                  </a:lnTo>
                  <a:lnTo>
                    <a:pt x="1319" y="9196"/>
                  </a:lnTo>
                  <a:lnTo>
                    <a:pt x="1310" y="9199"/>
                  </a:lnTo>
                  <a:lnTo>
                    <a:pt x="1301" y="9203"/>
                  </a:lnTo>
                  <a:lnTo>
                    <a:pt x="1292" y="9208"/>
                  </a:lnTo>
                  <a:lnTo>
                    <a:pt x="1274" y="9219"/>
                  </a:lnTo>
                  <a:lnTo>
                    <a:pt x="1255" y="9232"/>
                  </a:lnTo>
                  <a:lnTo>
                    <a:pt x="1218" y="9261"/>
                  </a:lnTo>
                  <a:lnTo>
                    <a:pt x="1182" y="9290"/>
                  </a:lnTo>
                  <a:lnTo>
                    <a:pt x="1163" y="9303"/>
                  </a:lnTo>
                  <a:lnTo>
                    <a:pt x="1144" y="9314"/>
                  </a:lnTo>
                  <a:lnTo>
                    <a:pt x="1134" y="9319"/>
                  </a:lnTo>
                  <a:lnTo>
                    <a:pt x="1124" y="9323"/>
                  </a:lnTo>
                  <a:lnTo>
                    <a:pt x="1114" y="9327"/>
                  </a:lnTo>
                  <a:lnTo>
                    <a:pt x="1104" y="9329"/>
                  </a:lnTo>
                  <a:lnTo>
                    <a:pt x="1104" y="9353"/>
                  </a:lnTo>
                  <a:lnTo>
                    <a:pt x="1127" y="9380"/>
                  </a:lnTo>
                  <a:lnTo>
                    <a:pt x="1150" y="9406"/>
                  </a:lnTo>
                  <a:lnTo>
                    <a:pt x="1173" y="9432"/>
                  </a:lnTo>
                  <a:lnTo>
                    <a:pt x="1197" y="9458"/>
                  </a:lnTo>
                  <a:lnTo>
                    <a:pt x="1221" y="9483"/>
                  </a:lnTo>
                  <a:lnTo>
                    <a:pt x="1246" y="9507"/>
                  </a:lnTo>
                  <a:lnTo>
                    <a:pt x="1271" y="9530"/>
                  </a:lnTo>
                  <a:lnTo>
                    <a:pt x="1296" y="9553"/>
                  </a:lnTo>
                  <a:lnTo>
                    <a:pt x="1322" y="9576"/>
                  </a:lnTo>
                  <a:lnTo>
                    <a:pt x="1347" y="9598"/>
                  </a:lnTo>
                  <a:lnTo>
                    <a:pt x="1373" y="9620"/>
                  </a:lnTo>
                  <a:lnTo>
                    <a:pt x="1399" y="9641"/>
                  </a:lnTo>
                  <a:lnTo>
                    <a:pt x="1427" y="9661"/>
                  </a:lnTo>
                  <a:lnTo>
                    <a:pt x="1453" y="9681"/>
                  </a:lnTo>
                  <a:lnTo>
                    <a:pt x="1480" y="9700"/>
                  </a:lnTo>
                  <a:lnTo>
                    <a:pt x="1508" y="9719"/>
                  </a:lnTo>
                  <a:lnTo>
                    <a:pt x="1535" y="9738"/>
                  </a:lnTo>
                  <a:lnTo>
                    <a:pt x="1564" y="9755"/>
                  </a:lnTo>
                  <a:lnTo>
                    <a:pt x="1592" y="9773"/>
                  </a:lnTo>
                  <a:lnTo>
                    <a:pt x="1620" y="9791"/>
                  </a:lnTo>
                  <a:lnTo>
                    <a:pt x="1648" y="9807"/>
                  </a:lnTo>
                  <a:lnTo>
                    <a:pt x="1677" y="9823"/>
                  </a:lnTo>
                  <a:lnTo>
                    <a:pt x="1706" y="9839"/>
                  </a:lnTo>
                  <a:lnTo>
                    <a:pt x="1736" y="9854"/>
                  </a:lnTo>
                  <a:lnTo>
                    <a:pt x="1794" y="9882"/>
                  </a:lnTo>
                  <a:lnTo>
                    <a:pt x="1853" y="9909"/>
                  </a:lnTo>
                  <a:lnTo>
                    <a:pt x="1914" y="9934"/>
                  </a:lnTo>
                  <a:lnTo>
                    <a:pt x="1975" y="9959"/>
                  </a:lnTo>
                  <a:lnTo>
                    <a:pt x="2044" y="9984"/>
                  </a:lnTo>
                  <a:lnTo>
                    <a:pt x="2114" y="10007"/>
                  </a:lnTo>
                  <a:lnTo>
                    <a:pt x="2186" y="10028"/>
                  </a:lnTo>
                  <a:lnTo>
                    <a:pt x="2258" y="10046"/>
                  </a:lnTo>
                  <a:lnTo>
                    <a:pt x="2331" y="10062"/>
                  </a:lnTo>
                  <a:lnTo>
                    <a:pt x="2407" y="10076"/>
                  </a:lnTo>
                  <a:lnTo>
                    <a:pt x="2482" y="10088"/>
                  </a:lnTo>
                  <a:lnTo>
                    <a:pt x="2559" y="10098"/>
                  </a:lnTo>
                  <a:lnTo>
                    <a:pt x="2636" y="10106"/>
                  </a:lnTo>
                  <a:lnTo>
                    <a:pt x="2714" y="10114"/>
                  </a:lnTo>
                  <a:lnTo>
                    <a:pt x="2793" y="10119"/>
                  </a:lnTo>
                  <a:lnTo>
                    <a:pt x="2873" y="10123"/>
                  </a:lnTo>
                  <a:lnTo>
                    <a:pt x="2952" y="10126"/>
                  </a:lnTo>
                  <a:lnTo>
                    <a:pt x="3033" y="10128"/>
                  </a:lnTo>
                  <a:lnTo>
                    <a:pt x="3114" y="10128"/>
                  </a:lnTo>
                  <a:lnTo>
                    <a:pt x="3195" y="10128"/>
                  </a:lnTo>
                  <a:lnTo>
                    <a:pt x="3357" y="10126"/>
                  </a:lnTo>
                  <a:lnTo>
                    <a:pt x="3520" y="10121"/>
                  </a:lnTo>
                  <a:lnTo>
                    <a:pt x="3682" y="10117"/>
                  </a:lnTo>
                  <a:lnTo>
                    <a:pt x="3844" y="10112"/>
                  </a:lnTo>
                  <a:lnTo>
                    <a:pt x="3924" y="10109"/>
                  </a:lnTo>
                  <a:lnTo>
                    <a:pt x="4004" y="10107"/>
                  </a:lnTo>
                  <a:lnTo>
                    <a:pt x="4083" y="10106"/>
                  </a:lnTo>
                  <a:lnTo>
                    <a:pt x="4162" y="10106"/>
                  </a:lnTo>
                  <a:lnTo>
                    <a:pt x="4240" y="10107"/>
                  </a:lnTo>
                  <a:lnTo>
                    <a:pt x="4317" y="10108"/>
                  </a:lnTo>
                  <a:lnTo>
                    <a:pt x="4393" y="10112"/>
                  </a:lnTo>
                  <a:lnTo>
                    <a:pt x="4468" y="10116"/>
                  </a:lnTo>
                  <a:lnTo>
                    <a:pt x="4735" y="10031"/>
                  </a:lnTo>
                  <a:lnTo>
                    <a:pt x="4757" y="10017"/>
                  </a:lnTo>
                  <a:lnTo>
                    <a:pt x="4779" y="10002"/>
                  </a:lnTo>
                  <a:lnTo>
                    <a:pt x="4800" y="9987"/>
                  </a:lnTo>
                  <a:lnTo>
                    <a:pt x="4822" y="9972"/>
                  </a:lnTo>
                  <a:lnTo>
                    <a:pt x="4843" y="9956"/>
                  </a:lnTo>
                  <a:lnTo>
                    <a:pt x="4863" y="9938"/>
                  </a:lnTo>
                  <a:lnTo>
                    <a:pt x="4882" y="9920"/>
                  </a:lnTo>
                  <a:lnTo>
                    <a:pt x="4900" y="9903"/>
                  </a:lnTo>
                  <a:lnTo>
                    <a:pt x="4918" y="9884"/>
                  </a:lnTo>
                  <a:lnTo>
                    <a:pt x="4936" y="9865"/>
                  </a:lnTo>
                  <a:lnTo>
                    <a:pt x="4952" y="9846"/>
                  </a:lnTo>
                  <a:lnTo>
                    <a:pt x="4969" y="9826"/>
                  </a:lnTo>
                  <a:lnTo>
                    <a:pt x="4984" y="9806"/>
                  </a:lnTo>
                  <a:lnTo>
                    <a:pt x="4999" y="9785"/>
                  </a:lnTo>
                  <a:lnTo>
                    <a:pt x="5013" y="9763"/>
                  </a:lnTo>
                  <a:lnTo>
                    <a:pt x="5025" y="9742"/>
                  </a:lnTo>
                  <a:lnTo>
                    <a:pt x="5037" y="9720"/>
                  </a:lnTo>
                  <a:lnTo>
                    <a:pt x="5048" y="9698"/>
                  </a:lnTo>
                  <a:lnTo>
                    <a:pt x="5059" y="9675"/>
                  </a:lnTo>
                  <a:lnTo>
                    <a:pt x="5068" y="9652"/>
                  </a:lnTo>
                  <a:lnTo>
                    <a:pt x="5076" y="9629"/>
                  </a:lnTo>
                  <a:lnTo>
                    <a:pt x="5084" y="9604"/>
                  </a:lnTo>
                  <a:lnTo>
                    <a:pt x="5090" y="9580"/>
                  </a:lnTo>
                  <a:lnTo>
                    <a:pt x="5095" y="9556"/>
                  </a:lnTo>
                  <a:lnTo>
                    <a:pt x="5100" y="9532"/>
                  </a:lnTo>
                  <a:lnTo>
                    <a:pt x="5103" y="9507"/>
                  </a:lnTo>
                  <a:lnTo>
                    <a:pt x="5105" y="9482"/>
                  </a:lnTo>
                  <a:lnTo>
                    <a:pt x="5106" y="9457"/>
                  </a:lnTo>
                  <a:lnTo>
                    <a:pt x="5106" y="9430"/>
                  </a:lnTo>
                  <a:lnTo>
                    <a:pt x="5104" y="9405"/>
                  </a:lnTo>
                  <a:lnTo>
                    <a:pt x="5102" y="9379"/>
                  </a:lnTo>
                  <a:lnTo>
                    <a:pt x="5098" y="9353"/>
                  </a:lnTo>
                  <a:lnTo>
                    <a:pt x="5074" y="9360"/>
                  </a:lnTo>
                  <a:lnTo>
                    <a:pt x="5050" y="9365"/>
                  </a:lnTo>
                  <a:lnTo>
                    <a:pt x="5025" y="9370"/>
                  </a:lnTo>
                  <a:lnTo>
                    <a:pt x="5001" y="9374"/>
                  </a:lnTo>
                  <a:lnTo>
                    <a:pt x="4976" y="9378"/>
                  </a:lnTo>
                  <a:lnTo>
                    <a:pt x="4951" y="9380"/>
                  </a:lnTo>
                  <a:lnTo>
                    <a:pt x="4926" y="9382"/>
                  </a:lnTo>
                  <a:lnTo>
                    <a:pt x="4901" y="9383"/>
                  </a:lnTo>
                  <a:lnTo>
                    <a:pt x="4876" y="9383"/>
                  </a:lnTo>
                  <a:lnTo>
                    <a:pt x="4851" y="9383"/>
                  </a:lnTo>
                  <a:lnTo>
                    <a:pt x="4825" y="9381"/>
                  </a:lnTo>
                  <a:lnTo>
                    <a:pt x="4799" y="9379"/>
                  </a:lnTo>
                  <a:lnTo>
                    <a:pt x="4774" y="9377"/>
                  </a:lnTo>
                  <a:lnTo>
                    <a:pt x="4750" y="9373"/>
                  </a:lnTo>
                  <a:lnTo>
                    <a:pt x="4725" y="9369"/>
                  </a:lnTo>
                  <a:lnTo>
                    <a:pt x="4700" y="9364"/>
                  </a:lnTo>
                  <a:lnTo>
                    <a:pt x="4676" y="9358"/>
                  </a:lnTo>
                  <a:lnTo>
                    <a:pt x="4651" y="9352"/>
                  </a:lnTo>
                  <a:lnTo>
                    <a:pt x="4627" y="9345"/>
                  </a:lnTo>
                  <a:lnTo>
                    <a:pt x="4603" y="9337"/>
                  </a:lnTo>
                  <a:lnTo>
                    <a:pt x="4579" y="9328"/>
                  </a:lnTo>
                  <a:lnTo>
                    <a:pt x="4556" y="9318"/>
                  </a:lnTo>
                  <a:lnTo>
                    <a:pt x="4534" y="9308"/>
                  </a:lnTo>
                  <a:lnTo>
                    <a:pt x="4511" y="9298"/>
                  </a:lnTo>
                  <a:lnTo>
                    <a:pt x="4488" y="9285"/>
                  </a:lnTo>
                  <a:lnTo>
                    <a:pt x="4467" y="9273"/>
                  </a:lnTo>
                  <a:lnTo>
                    <a:pt x="4445" y="9260"/>
                  </a:lnTo>
                  <a:lnTo>
                    <a:pt x="4425" y="9246"/>
                  </a:lnTo>
                  <a:lnTo>
                    <a:pt x="4405" y="9232"/>
                  </a:lnTo>
                  <a:lnTo>
                    <a:pt x="4385" y="9216"/>
                  </a:lnTo>
                  <a:lnTo>
                    <a:pt x="4366" y="9201"/>
                  </a:lnTo>
                  <a:lnTo>
                    <a:pt x="4348" y="9184"/>
                  </a:lnTo>
                  <a:lnTo>
                    <a:pt x="4130" y="9317"/>
                  </a:lnTo>
                  <a:lnTo>
                    <a:pt x="4107" y="9328"/>
                  </a:lnTo>
                  <a:lnTo>
                    <a:pt x="4084" y="9338"/>
                  </a:lnTo>
                  <a:lnTo>
                    <a:pt x="4060" y="9346"/>
                  </a:lnTo>
                  <a:lnTo>
                    <a:pt x="4035" y="9353"/>
                  </a:lnTo>
                  <a:lnTo>
                    <a:pt x="4011" y="9360"/>
                  </a:lnTo>
                  <a:lnTo>
                    <a:pt x="3987" y="9365"/>
                  </a:lnTo>
                  <a:lnTo>
                    <a:pt x="3962" y="9369"/>
                  </a:lnTo>
                  <a:lnTo>
                    <a:pt x="3937" y="9373"/>
                  </a:lnTo>
                  <a:lnTo>
                    <a:pt x="3912" y="9375"/>
                  </a:lnTo>
                  <a:lnTo>
                    <a:pt x="3887" y="9376"/>
                  </a:lnTo>
                  <a:lnTo>
                    <a:pt x="3861" y="9376"/>
                  </a:lnTo>
                  <a:lnTo>
                    <a:pt x="3836" y="9376"/>
                  </a:lnTo>
                  <a:lnTo>
                    <a:pt x="3811" y="9374"/>
                  </a:lnTo>
                  <a:lnTo>
                    <a:pt x="3786" y="9372"/>
                  </a:lnTo>
                  <a:lnTo>
                    <a:pt x="3760" y="9368"/>
                  </a:lnTo>
                  <a:lnTo>
                    <a:pt x="3735" y="9364"/>
                  </a:lnTo>
                  <a:lnTo>
                    <a:pt x="3709" y="9359"/>
                  </a:lnTo>
                  <a:lnTo>
                    <a:pt x="3684" y="9353"/>
                  </a:lnTo>
                  <a:lnTo>
                    <a:pt x="3660" y="9346"/>
                  </a:lnTo>
                  <a:lnTo>
                    <a:pt x="3635" y="9338"/>
                  </a:lnTo>
                  <a:lnTo>
                    <a:pt x="3611" y="9329"/>
                  </a:lnTo>
                  <a:lnTo>
                    <a:pt x="3587" y="9320"/>
                  </a:lnTo>
                  <a:lnTo>
                    <a:pt x="3562" y="9310"/>
                  </a:lnTo>
                  <a:lnTo>
                    <a:pt x="3539" y="9299"/>
                  </a:lnTo>
                  <a:lnTo>
                    <a:pt x="3516" y="9286"/>
                  </a:lnTo>
                  <a:lnTo>
                    <a:pt x="3493" y="9273"/>
                  </a:lnTo>
                  <a:lnTo>
                    <a:pt x="3471" y="9260"/>
                  </a:lnTo>
                  <a:lnTo>
                    <a:pt x="3449" y="9246"/>
                  </a:lnTo>
                  <a:lnTo>
                    <a:pt x="3428" y="9232"/>
                  </a:lnTo>
                  <a:lnTo>
                    <a:pt x="3407" y="9217"/>
                  </a:lnTo>
                  <a:lnTo>
                    <a:pt x="3386" y="9201"/>
                  </a:lnTo>
                  <a:lnTo>
                    <a:pt x="3367" y="9184"/>
                  </a:lnTo>
                  <a:lnTo>
                    <a:pt x="3137" y="9317"/>
                  </a:lnTo>
                  <a:lnTo>
                    <a:pt x="3114" y="9326"/>
                  </a:lnTo>
                  <a:lnTo>
                    <a:pt x="3088" y="9334"/>
                  </a:lnTo>
                  <a:lnTo>
                    <a:pt x="3064" y="9341"/>
                  </a:lnTo>
                  <a:lnTo>
                    <a:pt x="3039" y="9347"/>
                  </a:lnTo>
                  <a:lnTo>
                    <a:pt x="3014" y="9353"/>
                  </a:lnTo>
                  <a:lnTo>
                    <a:pt x="2989" y="9357"/>
                  </a:lnTo>
                  <a:lnTo>
                    <a:pt x="2964" y="9361"/>
                  </a:lnTo>
                  <a:lnTo>
                    <a:pt x="2938" y="9364"/>
                  </a:lnTo>
                  <a:lnTo>
                    <a:pt x="2912" y="9367"/>
                  </a:lnTo>
                  <a:lnTo>
                    <a:pt x="2887" y="9368"/>
                  </a:lnTo>
                  <a:lnTo>
                    <a:pt x="2861" y="9369"/>
                  </a:lnTo>
                  <a:lnTo>
                    <a:pt x="2835" y="9368"/>
                  </a:lnTo>
                  <a:lnTo>
                    <a:pt x="2810" y="9367"/>
                  </a:lnTo>
                  <a:lnTo>
                    <a:pt x="2784" y="9366"/>
                  </a:lnTo>
                  <a:lnTo>
                    <a:pt x="2758" y="9363"/>
                  </a:lnTo>
                  <a:lnTo>
                    <a:pt x="2733" y="9359"/>
                  </a:lnTo>
                  <a:lnTo>
                    <a:pt x="2708" y="9355"/>
                  </a:lnTo>
                  <a:lnTo>
                    <a:pt x="2683" y="9350"/>
                  </a:lnTo>
                  <a:lnTo>
                    <a:pt x="2659" y="9344"/>
                  </a:lnTo>
                  <a:lnTo>
                    <a:pt x="2634" y="9337"/>
                  </a:lnTo>
                  <a:lnTo>
                    <a:pt x="2610" y="9329"/>
                  </a:lnTo>
                  <a:lnTo>
                    <a:pt x="2586" y="9320"/>
                  </a:lnTo>
                  <a:lnTo>
                    <a:pt x="2563" y="9311"/>
                  </a:lnTo>
                  <a:lnTo>
                    <a:pt x="2540" y="9300"/>
                  </a:lnTo>
                  <a:lnTo>
                    <a:pt x="2517" y="9289"/>
                  </a:lnTo>
                  <a:lnTo>
                    <a:pt x="2496" y="9276"/>
                  </a:lnTo>
                  <a:lnTo>
                    <a:pt x="2473" y="9263"/>
                  </a:lnTo>
                  <a:lnTo>
                    <a:pt x="2452" y="9249"/>
                  </a:lnTo>
                  <a:lnTo>
                    <a:pt x="2432" y="9234"/>
                  </a:lnTo>
                  <a:lnTo>
                    <a:pt x="2412" y="9218"/>
                  </a:lnTo>
                  <a:lnTo>
                    <a:pt x="2393" y="9202"/>
                  </a:lnTo>
                  <a:lnTo>
                    <a:pt x="2375" y="9184"/>
                  </a:lnTo>
                  <a:lnTo>
                    <a:pt x="2315" y="9216"/>
                  </a:lnTo>
                  <a:lnTo>
                    <a:pt x="2256" y="9248"/>
                  </a:lnTo>
                  <a:lnTo>
                    <a:pt x="2226" y="9263"/>
                  </a:lnTo>
                  <a:lnTo>
                    <a:pt x="2196" y="9278"/>
                  </a:lnTo>
                  <a:lnTo>
                    <a:pt x="2165" y="9293"/>
                  </a:lnTo>
                  <a:lnTo>
                    <a:pt x="2134" y="9307"/>
                  </a:lnTo>
                  <a:lnTo>
                    <a:pt x="2103" y="9319"/>
                  </a:lnTo>
                  <a:lnTo>
                    <a:pt x="2071" y="9330"/>
                  </a:lnTo>
                  <a:lnTo>
                    <a:pt x="2039" y="9340"/>
                  </a:lnTo>
                  <a:lnTo>
                    <a:pt x="2005" y="9349"/>
                  </a:lnTo>
                  <a:lnTo>
                    <a:pt x="1971" y="9356"/>
                  </a:lnTo>
                  <a:lnTo>
                    <a:pt x="1937" y="9361"/>
                  </a:lnTo>
                  <a:lnTo>
                    <a:pt x="1920" y="9363"/>
                  </a:lnTo>
                  <a:lnTo>
                    <a:pt x="1902" y="9364"/>
                  </a:lnTo>
                  <a:lnTo>
                    <a:pt x="1885" y="9365"/>
                  </a:lnTo>
                  <a:lnTo>
                    <a:pt x="1866" y="9365"/>
                  </a:lnTo>
                  <a:lnTo>
                    <a:pt x="1832" y="9367"/>
                  </a:lnTo>
                  <a:lnTo>
                    <a:pt x="1800" y="9366"/>
                  </a:lnTo>
                  <a:lnTo>
                    <a:pt x="1768" y="9364"/>
                  </a:lnTo>
                  <a:lnTo>
                    <a:pt x="1737" y="9359"/>
                  </a:lnTo>
                  <a:lnTo>
                    <a:pt x="1705" y="9354"/>
                  </a:lnTo>
                  <a:lnTo>
                    <a:pt x="1676" y="9347"/>
                  </a:lnTo>
                  <a:lnTo>
                    <a:pt x="1647" y="9338"/>
                  </a:lnTo>
                  <a:lnTo>
                    <a:pt x="1618" y="9328"/>
                  </a:lnTo>
                  <a:lnTo>
                    <a:pt x="1590" y="9316"/>
                  </a:lnTo>
                  <a:lnTo>
                    <a:pt x="1563" y="9304"/>
                  </a:lnTo>
                  <a:lnTo>
                    <a:pt x="1535" y="9290"/>
                  </a:lnTo>
                  <a:lnTo>
                    <a:pt x="1509" y="9275"/>
                  </a:lnTo>
                  <a:lnTo>
                    <a:pt x="1483" y="9259"/>
                  </a:lnTo>
                  <a:lnTo>
                    <a:pt x="1457" y="9243"/>
                  </a:lnTo>
                  <a:lnTo>
                    <a:pt x="1432" y="9226"/>
                  </a:lnTo>
                  <a:lnTo>
                    <a:pt x="1407" y="9208"/>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41"/>
            <p:cNvSpPr>
              <a:spLocks noEditPoints="1"/>
            </p:cNvSpPr>
            <p:nvPr/>
          </p:nvSpPr>
          <p:spPr bwMode="auto">
            <a:xfrm>
              <a:off x="67" y="2458"/>
              <a:ext cx="195" cy="224"/>
            </a:xfrm>
            <a:custGeom>
              <a:avLst/>
              <a:gdLst/>
              <a:ahLst/>
              <a:cxnLst>
                <a:cxn ang="0">
                  <a:pos x="1799" y="207"/>
                </a:cxn>
                <a:cxn ang="0">
                  <a:pos x="1998" y="542"/>
                </a:cxn>
                <a:cxn ang="0">
                  <a:pos x="2116" y="797"/>
                </a:cxn>
                <a:cxn ang="0">
                  <a:pos x="2147" y="1055"/>
                </a:cxn>
                <a:cxn ang="0">
                  <a:pos x="2033" y="1313"/>
                </a:cxn>
                <a:cxn ang="0">
                  <a:pos x="1883" y="1421"/>
                </a:cxn>
                <a:cxn ang="0">
                  <a:pos x="1727" y="1458"/>
                </a:cxn>
                <a:cxn ang="0">
                  <a:pos x="1587" y="1452"/>
                </a:cxn>
                <a:cxn ang="0">
                  <a:pos x="1500" y="1430"/>
                </a:cxn>
                <a:cxn ang="0">
                  <a:pos x="1360" y="1365"/>
                </a:cxn>
                <a:cxn ang="0">
                  <a:pos x="872" y="2203"/>
                </a:cxn>
                <a:cxn ang="0">
                  <a:pos x="870" y="2310"/>
                </a:cxn>
                <a:cxn ang="0">
                  <a:pos x="888" y="2457"/>
                </a:cxn>
                <a:cxn ang="0">
                  <a:pos x="858" y="2480"/>
                </a:cxn>
                <a:cxn ang="0">
                  <a:pos x="828" y="2477"/>
                </a:cxn>
                <a:cxn ang="0">
                  <a:pos x="746" y="2372"/>
                </a:cxn>
                <a:cxn ang="0">
                  <a:pos x="680" y="2206"/>
                </a:cxn>
                <a:cxn ang="0">
                  <a:pos x="677" y="2022"/>
                </a:cxn>
                <a:cxn ang="0">
                  <a:pos x="732" y="1858"/>
                </a:cxn>
                <a:cxn ang="0">
                  <a:pos x="869" y="1607"/>
                </a:cxn>
                <a:cxn ang="0">
                  <a:pos x="1042" y="1313"/>
                </a:cxn>
                <a:cxn ang="0">
                  <a:pos x="1095" y="1189"/>
                </a:cxn>
                <a:cxn ang="0">
                  <a:pos x="1093" y="1081"/>
                </a:cxn>
                <a:cxn ang="0">
                  <a:pos x="1037" y="969"/>
                </a:cxn>
                <a:cxn ang="0">
                  <a:pos x="904" y="937"/>
                </a:cxn>
                <a:cxn ang="0">
                  <a:pos x="680" y="1039"/>
                </a:cxn>
                <a:cxn ang="0">
                  <a:pos x="468" y="1171"/>
                </a:cxn>
                <a:cxn ang="0">
                  <a:pos x="375" y="1260"/>
                </a:cxn>
                <a:cxn ang="0">
                  <a:pos x="363" y="1319"/>
                </a:cxn>
                <a:cxn ang="0">
                  <a:pos x="387" y="1461"/>
                </a:cxn>
                <a:cxn ang="0">
                  <a:pos x="386" y="1538"/>
                </a:cxn>
                <a:cxn ang="0">
                  <a:pos x="332" y="1540"/>
                </a:cxn>
                <a:cxn ang="0">
                  <a:pos x="297" y="1497"/>
                </a:cxn>
                <a:cxn ang="0">
                  <a:pos x="250" y="1389"/>
                </a:cxn>
                <a:cxn ang="0">
                  <a:pos x="134" y="1169"/>
                </a:cxn>
                <a:cxn ang="0">
                  <a:pos x="23" y="948"/>
                </a:cxn>
                <a:cxn ang="0">
                  <a:pos x="13" y="865"/>
                </a:cxn>
                <a:cxn ang="0">
                  <a:pos x="50" y="862"/>
                </a:cxn>
                <a:cxn ang="0">
                  <a:pos x="143" y="921"/>
                </a:cxn>
                <a:cxn ang="0">
                  <a:pos x="288" y="918"/>
                </a:cxn>
                <a:cxn ang="0">
                  <a:pos x="562" y="818"/>
                </a:cxn>
                <a:cxn ang="0">
                  <a:pos x="914" y="651"/>
                </a:cxn>
                <a:cxn ang="0">
                  <a:pos x="1426" y="364"/>
                </a:cxn>
                <a:cxn ang="0">
                  <a:pos x="1639" y="234"/>
                </a:cxn>
                <a:cxn ang="0">
                  <a:pos x="1655" y="171"/>
                </a:cxn>
                <a:cxn ang="0">
                  <a:pos x="1633" y="61"/>
                </a:cxn>
                <a:cxn ang="0">
                  <a:pos x="1642" y="15"/>
                </a:cxn>
                <a:cxn ang="0">
                  <a:pos x="1706" y="0"/>
                </a:cxn>
                <a:cxn ang="0">
                  <a:pos x="1402" y="681"/>
                </a:cxn>
                <a:cxn ang="0">
                  <a:pos x="1207" y="805"/>
                </a:cxn>
                <a:cxn ang="0">
                  <a:pos x="1185" y="929"/>
                </a:cxn>
                <a:cxn ang="0">
                  <a:pos x="1261" y="1082"/>
                </a:cxn>
                <a:cxn ang="0">
                  <a:pos x="1380" y="1207"/>
                </a:cxn>
                <a:cxn ang="0">
                  <a:pos x="1493" y="1241"/>
                </a:cxn>
                <a:cxn ang="0">
                  <a:pos x="1611" y="1240"/>
                </a:cxn>
                <a:cxn ang="0">
                  <a:pos x="1719" y="1199"/>
                </a:cxn>
                <a:cxn ang="0">
                  <a:pos x="1839" y="1096"/>
                </a:cxn>
                <a:cxn ang="0">
                  <a:pos x="1909" y="958"/>
                </a:cxn>
                <a:cxn ang="0">
                  <a:pos x="1908" y="745"/>
                </a:cxn>
                <a:cxn ang="0">
                  <a:pos x="1875" y="630"/>
                </a:cxn>
                <a:cxn ang="0">
                  <a:pos x="1832" y="569"/>
                </a:cxn>
                <a:cxn ang="0">
                  <a:pos x="1768" y="526"/>
                </a:cxn>
              </a:cxnLst>
              <a:rect l="0" t="0" r="r" b="b"/>
              <a:pathLst>
                <a:path w="2151" h="2482">
                  <a:moveTo>
                    <a:pt x="1706" y="0"/>
                  </a:moveTo>
                  <a:lnTo>
                    <a:pt x="1721" y="42"/>
                  </a:lnTo>
                  <a:lnTo>
                    <a:pt x="1738" y="83"/>
                  </a:lnTo>
                  <a:lnTo>
                    <a:pt x="1757" y="124"/>
                  </a:lnTo>
                  <a:lnTo>
                    <a:pt x="1777" y="165"/>
                  </a:lnTo>
                  <a:lnTo>
                    <a:pt x="1799" y="207"/>
                  </a:lnTo>
                  <a:lnTo>
                    <a:pt x="1823" y="248"/>
                  </a:lnTo>
                  <a:lnTo>
                    <a:pt x="1848" y="290"/>
                  </a:lnTo>
                  <a:lnTo>
                    <a:pt x="1872" y="331"/>
                  </a:lnTo>
                  <a:lnTo>
                    <a:pt x="1923" y="416"/>
                  </a:lnTo>
                  <a:lnTo>
                    <a:pt x="1973" y="500"/>
                  </a:lnTo>
                  <a:lnTo>
                    <a:pt x="1998" y="542"/>
                  </a:lnTo>
                  <a:lnTo>
                    <a:pt x="2022" y="585"/>
                  </a:lnTo>
                  <a:lnTo>
                    <a:pt x="2044" y="627"/>
                  </a:lnTo>
                  <a:lnTo>
                    <a:pt x="2065" y="670"/>
                  </a:lnTo>
                  <a:lnTo>
                    <a:pt x="2084" y="712"/>
                  </a:lnTo>
                  <a:lnTo>
                    <a:pt x="2101" y="755"/>
                  </a:lnTo>
                  <a:lnTo>
                    <a:pt x="2116" y="797"/>
                  </a:lnTo>
                  <a:lnTo>
                    <a:pt x="2129" y="841"/>
                  </a:lnTo>
                  <a:lnTo>
                    <a:pt x="2139" y="883"/>
                  </a:lnTo>
                  <a:lnTo>
                    <a:pt x="2146" y="926"/>
                  </a:lnTo>
                  <a:lnTo>
                    <a:pt x="2150" y="968"/>
                  </a:lnTo>
                  <a:lnTo>
                    <a:pt x="2151" y="1012"/>
                  </a:lnTo>
                  <a:lnTo>
                    <a:pt x="2147" y="1055"/>
                  </a:lnTo>
                  <a:lnTo>
                    <a:pt x="2140" y="1097"/>
                  </a:lnTo>
                  <a:lnTo>
                    <a:pt x="2127" y="1140"/>
                  </a:lnTo>
                  <a:lnTo>
                    <a:pt x="2111" y="1184"/>
                  </a:lnTo>
                  <a:lnTo>
                    <a:pt x="2090" y="1227"/>
                  </a:lnTo>
                  <a:lnTo>
                    <a:pt x="2065" y="1270"/>
                  </a:lnTo>
                  <a:lnTo>
                    <a:pt x="2033" y="1313"/>
                  </a:lnTo>
                  <a:lnTo>
                    <a:pt x="1997" y="1356"/>
                  </a:lnTo>
                  <a:lnTo>
                    <a:pt x="1975" y="1372"/>
                  </a:lnTo>
                  <a:lnTo>
                    <a:pt x="1953" y="1386"/>
                  </a:lnTo>
                  <a:lnTo>
                    <a:pt x="1930" y="1399"/>
                  </a:lnTo>
                  <a:lnTo>
                    <a:pt x="1907" y="1410"/>
                  </a:lnTo>
                  <a:lnTo>
                    <a:pt x="1883" y="1421"/>
                  </a:lnTo>
                  <a:lnTo>
                    <a:pt x="1858" y="1430"/>
                  </a:lnTo>
                  <a:lnTo>
                    <a:pt x="1832" y="1438"/>
                  </a:lnTo>
                  <a:lnTo>
                    <a:pt x="1805" y="1445"/>
                  </a:lnTo>
                  <a:lnTo>
                    <a:pt x="1779" y="1451"/>
                  </a:lnTo>
                  <a:lnTo>
                    <a:pt x="1753" y="1455"/>
                  </a:lnTo>
                  <a:lnTo>
                    <a:pt x="1727" y="1458"/>
                  </a:lnTo>
                  <a:lnTo>
                    <a:pt x="1701" y="1460"/>
                  </a:lnTo>
                  <a:lnTo>
                    <a:pt x="1674" y="1460"/>
                  </a:lnTo>
                  <a:lnTo>
                    <a:pt x="1648" y="1459"/>
                  </a:lnTo>
                  <a:lnTo>
                    <a:pt x="1622" y="1456"/>
                  </a:lnTo>
                  <a:lnTo>
                    <a:pt x="1597" y="1453"/>
                  </a:lnTo>
                  <a:lnTo>
                    <a:pt x="1587" y="1452"/>
                  </a:lnTo>
                  <a:lnTo>
                    <a:pt x="1577" y="1451"/>
                  </a:lnTo>
                  <a:lnTo>
                    <a:pt x="1567" y="1450"/>
                  </a:lnTo>
                  <a:lnTo>
                    <a:pt x="1557" y="1448"/>
                  </a:lnTo>
                  <a:lnTo>
                    <a:pt x="1538" y="1444"/>
                  </a:lnTo>
                  <a:lnTo>
                    <a:pt x="1520" y="1438"/>
                  </a:lnTo>
                  <a:lnTo>
                    <a:pt x="1500" y="1430"/>
                  </a:lnTo>
                  <a:lnTo>
                    <a:pt x="1482" y="1422"/>
                  </a:lnTo>
                  <a:lnTo>
                    <a:pt x="1465" y="1413"/>
                  </a:lnTo>
                  <a:lnTo>
                    <a:pt x="1447" y="1404"/>
                  </a:lnTo>
                  <a:lnTo>
                    <a:pt x="1412" y="1387"/>
                  </a:lnTo>
                  <a:lnTo>
                    <a:pt x="1378" y="1371"/>
                  </a:lnTo>
                  <a:lnTo>
                    <a:pt x="1360" y="1365"/>
                  </a:lnTo>
                  <a:lnTo>
                    <a:pt x="1342" y="1360"/>
                  </a:lnTo>
                  <a:lnTo>
                    <a:pt x="1324" y="1357"/>
                  </a:lnTo>
                  <a:lnTo>
                    <a:pt x="1306" y="1356"/>
                  </a:lnTo>
                  <a:lnTo>
                    <a:pt x="883" y="2167"/>
                  </a:lnTo>
                  <a:lnTo>
                    <a:pt x="877" y="2185"/>
                  </a:lnTo>
                  <a:lnTo>
                    <a:pt x="872" y="2203"/>
                  </a:lnTo>
                  <a:lnTo>
                    <a:pt x="869" y="2221"/>
                  </a:lnTo>
                  <a:lnTo>
                    <a:pt x="868" y="2239"/>
                  </a:lnTo>
                  <a:lnTo>
                    <a:pt x="867" y="2257"/>
                  </a:lnTo>
                  <a:lnTo>
                    <a:pt x="867" y="2275"/>
                  </a:lnTo>
                  <a:lnTo>
                    <a:pt x="869" y="2292"/>
                  </a:lnTo>
                  <a:lnTo>
                    <a:pt x="870" y="2310"/>
                  </a:lnTo>
                  <a:lnTo>
                    <a:pt x="876" y="2346"/>
                  </a:lnTo>
                  <a:lnTo>
                    <a:pt x="883" y="2379"/>
                  </a:lnTo>
                  <a:lnTo>
                    <a:pt x="889" y="2413"/>
                  </a:lnTo>
                  <a:lnTo>
                    <a:pt x="895" y="2445"/>
                  </a:lnTo>
                  <a:lnTo>
                    <a:pt x="892" y="2451"/>
                  </a:lnTo>
                  <a:lnTo>
                    <a:pt x="888" y="2457"/>
                  </a:lnTo>
                  <a:lnTo>
                    <a:pt x="884" y="2462"/>
                  </a:lnTo>
                  <a:lnTo>
                    <a:pt x="880" y="2467"/>
                  </a:lnTo>
                  <a:lnTo>
                    <a:pt x="875" y="2471"/>
                  </a:lnTo>
                  <a:lnTo>
                    <a:pt x="870" y="2474"/>
                  </a:lnTo>
                  <a:lnTo>
                    <a:pt x="864" y="2478"/>
                  </a:lnTo>
                  <a:lnTo>
                    <a:pt x="858" y="2480"/>
                  </a:lnTo>
                  <a:lnTo>
                    <a:pt x="853" y="2482"/>
                  </a:lnTo>
                  <a:lnTo>
                    <a:pt x="847" y="2482"/>
                  </a:lnTo>
                  <a:lnTo>
                    <a:pt x="842" y="2482"/>
                  </a:lnTo>
                  <a:lnTo>
                    <a:pt x="837" y="2481"/>
                  </a:lnTo>
                  <a:lnTo>
                    <a:pt x="832" y="2480"/>
                  </a:lnTo>
                  <a:lnTo>
                    <a:pt x="828" y="2477"/>
                  </a:lnTo>
                  <a:lnTo>
                    <a:pt x="825" y="2473"/>
                  </a:lnTo>
                  <a:lnTo>
                    <a:pt x="822" y="2469"/>
                  </a:lnTo>
                  <a:lnTo>
                    <a:pt x="801" y="2446"/>
                  </a:lnTo>
                  <a:lnTo>
                    <a:pt x="781" y="2422"/>
                  </a:lnTo>
                  <a:lnTo>
                    <a:pt x="762" y="2397"/>
                  </a:lnTo>
                  <a:lnTo>
                    <a:pt x="746" y="2372"/>
                  </a:lnTo>
                  <a:lnTo>
                    <a:pt x="730" y="2346"/>
                  </a:lnTo>
                  <a:lnTo>
                    <a:pt x="717" y="2319"/>
                  </a:lnTo>
                  <a:lnTo>
                    <a:pt x="705" y="2291"/>
                  </a:lnTo>
                  <a:lnTo>
                    <a:pt x="695" y="2263"/>
                  </a:lnTo>
                  <a:lnTo>
                    <a:pt x="687" y="2235"/>
                  </a:lnTo>
                  <a:lnTo>
                    <a:pt x="680" y="2206"/>
                  </a:lnTo>
                  <a:lnTo>
                    <a:pt x="676" y="2176"/>
                  </a:lnTo>
                  <a:lnTo>
                    <a:pt x="673" y="2145"/>
                  </a:lnTo>
                  <a:lnTo>
                    <a:pt x="671" y="2115"/>
                  </a:lnTo>
                  <a:lnTo>
                    <a:pt x="671" y="2084"/>
                  </a:lnTo>
                  <a:lnTo>
                    <a:pt x="673" y="2053"/>
                  </a:lnTo>
                  <a:lnTo>
                    <a:pt x="677" y="2022"/>
                  </a:lnTo>
                  <a:lnTo>
                    <a:pt x="684" y="1994"/>
                  </a:lnTo>
                  <a:lnTo>
                    <a:pt x="692" y="1965"/>
                  </a:lnTo>
                  <a:lnTo>
                    <a:pt x="701" y="1938"/>
                  </a:lnTo>
                  <a:lnTo>
                    <a:pt x="711" y="1911"/>
                  </a:lnTo>
                  <a:lnTo>
                    <a:pt x="721" y="1885"/>
                  </a:lnTo>
                  <a:lnTo>
                    <a:pt x="732" y="1858"/>
                  </a:lnTo>
                  <a:lnTo>
                    <a:pt x="745" y="1833"/>
                  </a:lnTo>
                  <a:lnTo>
                    <a:pt x="757" y="1806"/>
                  </a:lnTo>
                  <a:lnTo>
                    <a:pt x="783" y="1755"/>
                  </a:lnTo>
                  <a:lnTo>
                    <a:pt x="811" y="1706"/>
                  </a:lnTo>
                  <a:lnTo>
                    <a:pt x="839" y="1657"/>
                  </a:lnTo>
                  <a:lnTo>
                    <a:pt x="869" y="1607"/>
                  </a:lnTo>
                  <a:lnTo>
                    <a:pt x="900" y="1559"/>
                  </a:lnTo>
                  <a:lnTo>
                    <a:pt x="930" y="1510"/>
                  </a:lnTo>
                  <a:lnTo>
                    <a:pt x="960" y="1461"/>
                  </a:lnTo>
                  <a:lnTo>
                    <a:pt x="989" y="1412"/>
                  </a:lnTo>
                  <a:lnTo>
                    <a:pt x="1016" y="1363"/>
                  </a:lnTo>
                  <a:lnTo>
                    <a:pt x="1042" y="1313"/>
                  </a:lnTo>
                  <a:lnTo>
                    <a:pt x="1056" y="1288"/>
                  </a:lnTo>
                  <a:lnTo>
                    <a:pt x="1067" y="1262"/>
                  </a:lnTo>
                  <a:lnTo>
                    <a:pt x="1078" y="1237"/>
                  </a:lnTo>
                  <a:lnTo>
                    <a:pt x="1089" y="1211"/>
                  </a:lnTo>
                  <a:lnTo>
                    <a:pt x="1092" y="1200"/>
                  </a:lnTo>
                  <a:lnTo>
                    <a:pt x="1095" y="1189"/>
                  </a:lnTo>
                  <a:lnTo>
                    <a:pt x="1097" y="1178"/>
                  </a:lnTo>
                  <a:lnTo>
                    <a:pt x="1098" y="1167"/>
                  </a:lnTo>
                  <a:lnTo>
                    <a:pt x="1100" y="1144"/>
                  </a:lnTo>
                  <a:lnTo>
                    <a:pt x="1099" y="1122"/>
                  </a:lnTo>
                  <a:lnTo>
                    <a:pt x="1097" y="1102"/>
                  </a:lnTo>
                  <a:lnTo>
                    <a:pt x="1093" y="1081"/>
                  </a:lnTo>
                  <a:lnTo>
                    <a:pt x="1087" y="1061"/>
                  </a:lnTo>
                  <a:lnTo>
                    <a:pt x="1080" y="1042"/>
                  </a:lnTo>
                  <a:lnTo>
                    <a:pt x="1071" y="1023"/>
                  </a:lnTo>
                  <a:lnTo>
                    <a:pt x="1061" y="1005"/>
                  </a:lnTo>
                  <a:lnTo>
                    <a:pt x="1049" y="986"/>
                  </a:lnTo>
                  <a:lnTo>
                    <a:pt x="1037" y="969"/>
                  </a:lnTo>
                  <a:lnTo>
                    <a:pt x="1024" y="953"/>
                  </a:lnTo>
                  <a:lnTo>
                    <a:pt x="1010" y="937"/>
                  </a:lnTo>
                  <a:lnTo>
                    <a:pt x="995" y="922"/>
                  </a:lnTo>
                  <a:lnTo>
                    <a:pt x="980" y="908"/>
                  </a:lnTo>
                  <a:lnTo>
                    <a:pt x="942" y="922"/>
                  </a:lnTo>
                  <a:lnTo>
                    <a:pt x="904" y="937"/>
                  </a:lnTo>
                  <a:lnTo>
                    <a:pt x="865" y="952"/>
                  </a:lnTo>
                  <a:lnTo>
                    <a:pt x="828" y="967"/>
                  </a:lnTo>
                  <a:lnTo>
                    <a:pt x="791" y="984"/>
                  </a:lnTo>
                  <a:lnTo>
                    <a:pt x="754" y="1002"/>
                  </a:lnTo>
                  <a:lnTo>
                    <a:pt x="716" y="1020"/>
                  </a:lnTo>
                  <a:lnTo>
                    <a:pt x="680" y="1039"/>
                  </a:lnTo>
                  <a:lnTo>
                    <a:pt x="644" y="1058"/>
                  </a:lnTo>
                  <a:lnTo>
                    <a:pt x="608" y="1079"/>
                  </a:lnTo>
                  <a:lnTo>
                    <a:pt x="572" y="1100"/>
                  </a:lnTo>
                  <a:lnTo>
                    <a:pt x="537" y="1122"/>
                  </a:lnTo>
                  <a:lnTo>
                    <a:pt x="502" y="1146"/>
                  </a:lnTo>
                  <a:lnTo>
                    <a:pt x="468" y="1171"/>
                  </a:lnTo>
                  <a:lnTo>
                    <a:pt x="432" y="1197"/>
                  </a:lnTo>
                  <a:lnTo>
                    <a:pt x="399" y="1223"/>
                  </a:lnTo>
                  <a:lnTo>
                    <a:pt x="391" y="1232"/>
                  </a:lnTo>
                  <a:lnTo>
                    <a:pt x="385" y="1241"/>
                  </a:lnTo>
                  <a:lnTo>
                    <a:pt x="379" y="1251"/>
                  </a:lnTo>
                  <a:lnTo>
                    <a:pt x="375" y="1260"/>
                  </a:lnTo>
                  <a:lnTo>
                    <a:pt x="371" y="1270"/>
                  </a:lnTo>
                  <a:lnTo>
                    <a:pt x="368" y="1279"/>
                  </a:lnTo>
                  <a:lnTo>
                    <a:pt x="366" y="1289"/>
                  </a:lnTo>
                  <a:lnTo>
                    <a:pt x="365" y="1299"/>
                  </a:lnTo>
                  <a:lnTo>
                    <a:pt x="364" y="1309"/>
                  </a:lnTo>
                  <a:lnTo>
                    <a:pt x="363" y="1319"/>
                  </a:lnTo>
                  <a:lnTo>
                    <a:pt x="363" y="1330"/>
                  </a:lnTo>
                  <a:lnTo>
                    <a:pt x="364" y="1340"/>
                  </a:lnTo>
                  <a:lnTo>
                    <a:pt x="366" y="1360"/>
                  </a:lnTo>
                  <a:lnTo>
                    <a:pt x="370" y="1380"/>
                  </a:lnTo>
                  <a:lnTo>
                    <a:pt x="379" y="1421"/>
                  </a:lnTo>
                  <a:lnTo>
                    <a:pt x="387" y="1461"/>
                  </a:lnTo>
                  <a:lnTo>
                    <a:pt x="389" y="1480"/>
                  </a:lnTo>
                  <a:lnTo>
                    <a:pt x="390" y="1501"/>
                  </a:lnTo>
                  <a:lnTo>
                    <a:pt x="390" y="1510"/>
                  </a:lnTo>
                  <a:lnTo>
                    <a:pt x="390" y="1519"/>
                  </a:lnTo>
                  <a:lnTo>
                    <a:pt x="388" y="1529"/>
                  </a:lnTo>
                  <a:lnTo>
                    <a:pt x="386" y="1538"/>
                  </a:lnTo>
                  <a:lnTo>
                    <a:pt x="376" y="1543"/>
                  </a:lnTo>
                  <a:lnTo>
                    <a:pt x="366" y="1546"/>
                  </a:lnTo>
                  <a:lnTo>
                    <a:pt x="356" y="1548"/>
                  </a:lnTo>
                  <a:lnTo>
                    <a:pt x="348" y="1547"/>
                  </a:lnTo>
                  <a:lnTo>
                    <a:pt x="340" y="1544"/>
                  </a:lnTo>
                  <a:lnTo>
                    <a:pt x="332" y="1540"/>
                  </a:lnTo>
                  <a:lnTo>
                    <a:pt x="325" y="1535"/>
                  </a:lnTo>
                  <a:lnTo>
                    <a:pt x="319" y="1529"/>
                  </a:lnTo>
                  <a:lnTo>
                    <a:pt x="313" y="1522"/>
                  </a:lnTo>
                  <a:lnTo>
                    <a:pt x="307" y="1514"/>
                  </a:lnTo>
                  <a:lnTo>
                    <a:pt x="302" y="1506"/>
                  </a:lnTo>
                  <a:lnTo>
                    <a:pt x="297" y="1497"/>
                  </a:lnTo>
                  <a:lnTo>
                    <a:pt x="287" y="1480"/>
                  </a:lnTo>
                  <a:lnTo>
                    <a:pt x="277" y="1465"/>
                  </a:lnTo>
                  <a:lnTo>
                    <a:pt x="271" y="1445"/>
                  </a:lnTo>
                  <a:lnTo>
                    <a:pt x="265" y="1427"/>
                  </a:lnTo>
                  <a:lnTo>
                    <a:pt x="258" y="1408"/>
                  </a:lnTo>
                  <a:lnTo>
                    <a:pt x="250" y="1389"/>
                  </a:lnTo>
                  <a:lnTo>
                    <a:pt x="233" y="1352"/>
                  </a:lnTo>
                  <a:lnTo>
                    <a:pt x="215" y="1314"/>
                  </a:lnTo>
                  <a:lnTo>
                    <a:pt x="196" y="1278"/>
                  </a:lnTo>
                  <a:lnTo>
                    <a:pt x="176" y="1241"/>
                  </a:lnTo>
                  <a:lnTo>
                    <a:pt x="155" y="1205"/>
                  </a:lnTo>
                  <a:lnTo>
                    <a:pt x="134" y="1169"/>
                  </a:lnTo>
                  <a:lnTo>
                    <a:pt x="113" y="1132"/>
                  </a:lnTo>
                  <a:lnTo>
                    <a:pt x="92" y="1096"/>
                  </a:lnTo>
                  <a:lnTo>
                    <a:pt x="73" y="1059"/>
                  </a:lnTo>
                  <a:lnTo>
                    <a:pt x="55" y="1023"/>
                  </a:lnTo>
                  <a:lnTo>
                    <a:pt x="38" y="985"/>
                  </a:lnTo>
                  <a:lnTo>
                    <a:pt x="23" y="948"/>
                  </a:lnTo>
                  <a:lnTo>
                    <a:pt x="16" y="929"/>
                  </a:lnTo>
                  <a:lnTo>
                    <a:pt x="10" y="910"/>
                  </a:lnTo>
                  <a:lnTo>
                    <a:pt x="5" y="891"/>
                  </a:lnTo>
                  <a:lnTo>
                    <a:pt x="0" y="872"/>
                  </a:lnTo>
                  <a:lnTo>
                    <a:pt x="6" y="868"/>
                  </a:lnTo>
                  <a:lnTo>
                    <a:pt x="13" y="865"/>
                  </a:lnTo>
                  <a:lnTo>
                    <a:pt x="19" y="863"/>
                  </a:lnTo>
                  <a:lnTo>
                    <a:pt x="26" y="861"/>
                  </a:lnTo>
                  <a:lnTo>
                    <a:pt x="32" y="860"/>
                  </a:lnTo>
                  <a:lnTo>
                    <a:pt x="38" y="860"/>
                  </a:lnTo>
                  <a:lnTo>
                    <a:pt x="44" y="861"/>
                  </a:lnTo>
                  <a:lnTo>
                    <a:pt x="50" y="862"/>
                  </a:lnTo>
                  <a:lnTo>
                    <a:pt x="62" y="865"/>
                  </a:lnTo>
                  <a:lnTo>
                    <a:pt x="73" y="871"/>
                  </a:lnTo>
                  <a:lnTo>
                    <a:pt x="85" y="878"/>
                  </a:lnTo>
                  <a:lnTo>
                    <a:pt x="96" y="886"/>
                  </a:lnTo>
                  <a:lnTo>
                    <a:pt x="119" y="904"/>
                  </a:lnTo>
                  <a:lnTo>
                    <a:pt x="143" y="921"/>
                  </a:lnTo>
                  <a:lnTo>
                    <a:pt x="155" y="929"/>
                  </a:lnTo>
                  <a:lnTo>
                    <a:pt x="167" y="936"/>
                  </a:lnTo>
                  <a:lnTo>
                    <a:pt x="180" y="941"/>
                  </a:lnTo>
                  <a:lnTo>
                    <a:pt x="193" y="944"/>
                  </a:lnTo>
                  <a:lnTo>
                    <a:pt x="240" y="932"/>
                  </a:lnTo>
                  <a:lnTo>
                    <a:pt x="288" y="918"/>
                  </a:lnTo>
                  <a:lnTo>
                    <a:pt x="334" y="903"/>
                  </a:lnTo>
                  <a:lnTo>
                    <a:pt x="380" y="888"/>
                  </a:lnTo>
                  <a:lnTo>
                    <a:pt x="426" y="872"/>
                  </a:lnTo>
                  <a:lnTo>
                    <a:pt x="472" y="855"/>
                  </a:lnTo>
                  <a:lnTo>
                    <a:pt x="517" y="837"/>
                  </a:lnTo>
                  <a:lnTo>
                    <a:pt x="562" y="818"/>
                  </a:lnTo>
                  <a:lnTo>
                    <a:pt x="607" y="799"/>
                  </a:lnTo>
                  <a:lnTo>
                    <a:pt x="651" y="780"/>
                  </a:lnTo>
                  <a:lnTo>
                    <a:pt x="695" y="760"/>
                  </a:lnTo>
                  <a:lnTo>
                    <a:pt x="739" y="739"/>
                  </a:lnTo>
                  <a:lnTo>
                    <a:pt x="827" y="696"/>
                  </a:lnTo>
                  <a:lnTo>
                    <a:pt x="914" y="651"/>
                  </a:lnTo>
                  <a:lnTo>
                    <a:pt x="999" y="605"/>
                  </a:lnTo>
                  <a:lnTo>
                    <a:pt x="1085" y="558"/>
                  </a:lnTo>
                  <a:lnTo>
                    <a:pt x="1170" y="511"/>
                  </a:lnTo>
                  <a:lnTo>
                    <a:pt x="1255" y="461"/>
                  </a:lnTo>
                  <a:lnTo>
                    <a:pt x="1340" y="413"/>
                  </a:lnTo>
                  <a:lnTo>
                    <a:pt x="1426" y="364"/>
                  </a:lnTo>
                  <a:lnTo>
                    <a:pt x="1511" y="315"/>
                  </a:lnTo>
                  <a:lnTo>
                    <a:pt x="1597" y="267"/>
                  </a:lnTo>
                  <a:lnTo>
                    <a:pt x="1611" y="260"/>
                  </a:lnTo>
                  <a:lnTo>
                    <a:pt x="1622" y="252"/>
                  </a:lnTo>
                  <a:lnTo>
                    <a:pt x="1631" y="244"/>
                  </a:lnTo>
                  <a:lnTo>
                    <a:pt x="1639" y="234"/>
                  </a:lnTo>
                  <a:lnTo>
                    <a:pt x="1645" y="225"/>
                  </a:lnTo>
                  <a:lnTo>
                    <a:pt x="1650" y="215"/>
                  </a:lnTo>
                  <a:lnTo>
                    <a:pt x="1653" y="204"/>
                  </a:lnTo>
                  <a:lnTo>
                    <a:pt x="1655" y="194"/>
                  </a:lnTo>
                  <a:lnTo>
                    <a:pt x="1655" y="183"/>
                  </a:lnTo>
                  <a:lnTo>
                    <a:pt x="1655" y="171"/>
                  </a:lnTo>
                  <a:lnTo>
                    <a:pt x="1654" y="159"/>
                  </a:lnTo>
                  <a:lnTo>
                    <a:pt x="1652" y="147"/>
                  </a:lnTo>
                  <a:lnTo>
                    <a:pt x="1648" y="125"/>
                  </a:lnTo>
                  <a:lnTo>
                    <a:pt x="1642" y="102"/>
                  </a:lnTo>
                  <a:lnTo>
                    <a:pt x="1637" y="81"/>
                  </a:lnTo>
                  <a:lnTo>
                    <a:pt x="1633" y="61"/>
                  </a:lnTo>
                  <a:lnTo>
                    <a:pt x="1632" y="52"/>
                  </a:lnTo>
                  <a:lnTo>
                    <a:pt x="1632" y="43"/>
                  </a:lnTo>
                  <a:lnTo>
                    <a:pt x="1632" y="35"/>
                  </a:lnTo>
                  <a:lnTo>
                    <a:pt x="1634" y="28"/>
                  </a:lnTo>
                  <a:lnTo>
                    <a:pt x="1637" y="21"/>
                  </a:lnTo>
                  <a:lnTo>
                    <a:pt x="1642" y="15"/>
                  </a:lnTo>
                  <a:lnTo>
                    <a:pt x="1648" y="10"/>
                  </a:lnTo>
                  <a:lnTo>
                    <a:pt x="1655" y="6"/>
                  </a:lnTo>
                  <a:lnTo>
                    <a:pt x="1665" y="3"/>
                  </a:lnTo>
                  <a:lnTo>
                    <a:pt x="1677" y="1"/>
                  </a:lnTo>
                  <a:lnTo>
                    <a:pt x="1691" y="0"/>
                  </a:lnTo>
                  <a:lnTo>
                    <a:pt x="1706" y="0"/>
                  </a:lnTo>
                  <a:close/>
                  <a:moveTo>
                    <a:pt x="1754" y="522"/>
                  </a:moveTo>
                  <a:lnTo>
                    <a:pt x="1677" y="557"/>
                  </a:lnTo>
                  <a:lnTo>
                    <a:pt x="1597" y="591"/>
                  </a:lnTo>
                  <a:lnTo>
                    <a:pt x="1518" y="625"/>
                  </a:lnTo>
                  <a:lnTo>
                    <a:pt x="1440" y="661"/>
                  </a:lnTo>
                  <a:lnTo>
                    <a:pt x="1402" y="681"/>
                  </a:lnTo>
                  <a:lnTo>
                    <a:pt x="1364" y="701"/>
                  </a:lnTo>
                  <a:lnTo>
                    <a:pt x="1327" y="722"/>
                  </a:lnTo>
                  <a:lnTo>
                    <a:pt x="1291" y="744"/>
                  </a:lnTo>
                  <a:lnTo>
                    <a:pt x="1257" y="768"/>
                  </a:lnTo>
                  <a:lnTo>
                    <a:pt x="1224" y="792"/>
                  </a:lnTo>
                  <a:lnTo>
                    <a:pt x="1207" y="805"/>
                  </a:lnTo>
                  <a:lnTo>
                    <a:pt x="1191" y="819"/>
                  </a:lnTo>
                  <a:lnTo>
                    <a:pt x="1176" y="834"/>
                  </a:lnTo>
                  <a:lnTo>
                    <a:pt x="1161" y="848"/>
                  </a:lnTo>
                  <a:lnTo>
                    <a:pt x="1168" y="875"/>
                  </a:lnTo>
                  <a:lnTo>
                    <a:pt x="1176" y="902"/>
                  </a:lnTo>
                  <a:lnTo>
                    <a:pt x="1185" y="929"/>
                  </a:lnTo>
                  <a:lnTo>
                    <a:pt x="1195" y="956"/>
                  </a:lnTo>
                  <a:lnTo>
                    <a:pt x="1206" y="982"/>
                  </a:lnTo>
                  <a:lnTo>
                    <a:pt x="1219" y="1008"/>
                  </a:lnTo>
                  <a:lnTo>
                    <a:pt x="1232" y="1034"/>
                  </a:lnTo>
                  <a:lnTo>
                    <a:pt x="1246" y="1058"/>
                  </a:lnTo>
                  <a:lnTo>
                    <a:pt x="1261" y="1082"/>
                  </a:lnTo>
                  <a:lnTo>
                    <a:pt x="1278" y="1105"/>
                  </a:lnTo>
                  <a:lnTo>
                    <a:pt x="1295" y="1127"/>
                  </a:lnTo>
                  <a:lnTo>
                    <a:pt x="1314" y="1149"/>
                  </a:lnTo>
                  <a:lnTo>
                    <a:pt x="1334" y="1170"/>
                  </a:lnTo>
                  <a:lnTo>
                    <a:pt x="1356" y="1189"/>
                  </a:lnTo>
                  <a:lnTo>
                    <a:pt x="1380" y="1207"/>
                  </a:lnTo>
                  <a:lnTo>
                    <a:pt x="1404" y="1223"/>
                  </a:lnTo>
                  <a:lnTo>
                    <a:pt x="1420" y="1227"/>
                  </a:lnTo>
                  <a:lnTo>
                    <a:pt x="1437" y="1231"/>
                  </a:lnTo>
                  <a:lnTo>
                    <a:pt x="1455" y="1235"/>
                  </a:lnTo>
                  <a:lnTo>
                    <a:pt x="1474" y="1238"/>
                  </a:lnTo>
                  <a:lnTo>
                    <a:pt x="1493" y="1241"/>
                  </a:lnTo>
                  <a:lnTo>
                    <a:pt x="1513" y="1243"/>
                  </a:lnTo>
                  <a:lnTo>
                    <a:pt x="1534" y="1244"/>
                  </a:lnTo>
                  <a:lnTo>
                    <a:pt x="1553" y="1244"/>
                  </a:lnTo>
                  <a:lnTo>
                    <a:pt x="1573" y="1244"/>
                  </a:lnTo>
                  <a:lnTo>
                    <a:pt x="1592" y="1242"/>
                  </a:lnTo>
                  <a:lnTo>
                    <a:pt x="1611" y="1240"/>
                  </a:lnTo>
                  <a:lnTo>
                    <a:pt x="1630" y="1237"/>
                  </a:lnTo>
                  <a:lnTo>
                    <a:pt x="1647" y="1232"/>
                  </a:lnTo>
                  <a:lnTo>
                    <a:pt x="1664" y="1226"/>
                  </a:lnTo>
                  <a:lnTo>
                    <a:pt x="1680" y="1219"/>
                  </a:lnTo>
                  <a:lnTo>
                    <a:pt x="1694" y="1211"/>
                  </a:lnTo>
                  <a:lnTo>
                    <a:pt x="1719" y="1199"/>
                  </a:lnTo>
                  <a:lnTo>
                    <a:pt x="1742" y="1185"/>
                  </a:lnTo>
                  <a:lnTo>
                    <a:pt x="1763" y="1170"/>
                  </a:lnTo>
                  <a:lnTo>
                    <a:pt x="1784" y="1153"/>
                  </a:lnTo>
                  <a:lnTo>
                    <a:pt x="1803" y="1135"/>
                  </a:lnTo>
                  <a:lnTo>
                    <a:pt x="1821" y="1116"/>
                  </a:lnTo>
                  <a:lnTo>
                    <a:pt x="1839" y="1096"/>
                  </a:lnTo>
                  <a:lnTo>
                    <a:pt x="1855" y="1075"/>
                  </a:lnTo>
                  <a:lnTo>
                    <a:pt x="1869" y="1053"/>
                  </a:lnTo>
                  <a:lnTo>
                    <a:pt x="1881" y="1030"/>
                  </a:lnTo>
                  <a:lnTo>
                    <a:pt x="1892" y="1007"/>
                  </a:lnTo>
                  <a:lnTo>
                    <a:pt x="1902" y="982"/>
                  </a:lnTo>
                  <a:lnTo>
                    <a:pt x="1909" y="958"/>
                  </a:lnTo>
                  <a:lnTo>
                    <a:pt x="1916" y="934"/>
                  </a:lnTo>
                  <a:lnTo>
                    <a:pt x="1921" y="909"/>
                  </a:lnTo>
                  <a:lnTo>
                    <a:pt x="1924" y="884"/>
                  </a:lnTo>
                  <a:lnTo>
                    <a:pt x="1919" y="829"/>
                  </a:lnTo>
                  <a:lnTo>
                    <a:pt x="1913" y="773"/>
                  </a:lnTo>
                  <a:lnTo>
                    <a:pt x="1908" y="745"/>
                  </a:lnTo>
                  <a:lnTo>
                    <a:pt x="1903" y="719"/>
                  </a:lnTo>
                  <a:lnTo>
                    <a:pt x="1897" y="692"/>
                  </a:lnTo>
                  <a:lnTo>
                    <a:pt x="1889" y="667"/>
                  </a:lnTo>
                  <a:lnTo>
                    <a:pt x="1885" y="654"/>
                  </a:lnTo>
                  <a:lnTo>
                    <a:pt x="1880" y="642"/>
                  </a:lnTo>
                  <a:lnTo>
                    <a:pt x="1875" y="630"/>
                  </a:lnTo>
                  <a:lnTo>
                    <a:pt x="1869" y="619"/>
                  </a:lnTo>
                  <a:lnTo>
                    <a:pt x="1863" y="608"/>
                  </a:lnTo>
                  <a:lnTo>
                    <a:pt x="1856" y="598"/>
                  </a:lnTo>
                  <a:lnTo>
                    <a:pt x="1849" y="588"/>
                  </a:lnTo>
                  <a:lnTo>
                    <a:pt x="1841" y="578"/>
                  </a:lnTo>
                  <a:lnTo>
                    <a:pt x="1832" y="569"/>
                  </a:lnTo>
                  <a:lnTo>
                    <a:pt x="1822" y="560"/>
                  </a:lnTo>
                  <a:lnTo>
                    <a:pt x="1813" y="552"/>
                  </a:lnTo>
                  <a:lnTo>
                    <a:pt x="1803" y="545"/>
                  </a:lnTo>
                  <a:lnTo>
                    <a:pt x="1792" y="538"/>
                  </a:lnTo>
                  <a:lnTo>
                    <a:pt x="1780" y="532"/>
                  </a:lnTo>
                  <a:lnTo>
                    <a:pt x="1768" y="526"/>
                  </a:lnTo>
                  <a:lnTo>
                    <a:pt x="1754" y="522"/>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42"/>
            <p:cNvSpPr>
              <a:spLocks noEditPoints="1"/>
            </p:cNvSpPr>
            <p:nvPr/>
          </p:nvSpPr>
          <p:spPr bwMode="auto">
            <a:xfrm>
              <a:off x="1178" y="2495"/>
              <a:ext cx="236" cy="176"/>
            </a:xfrm>
            <a:custGeom>
              <a:avLst/>
              <a:gdLst/>
              <a:ahLst/>
              <a:cxnLst>
                <a:cxn ang="0">
                  <a:pos x="1309" y="290"/>
                </a:cxn>
                <a:cxn ang="0">
                  <a:pos x="1348" y="450"/>
                </a:cxn>
                <a:cxn ang="0">
                  <a:pos x="1517" y="608"/>
                </a:cxn>
                <a:cxn ang="0">
                  <a:pos x="1891" y="599"/>
                </a:cxn>
                <a:cxn ang="0">
                  <a:pos x="2185" y="580"/>
                </a:cxn>
                <a:cxn ang="0">
                  <a:pos x="2386" y="522"/>
                </a:cxn>
                <a:cxn ang="0">
                  <a:pos x="2560" y="399"/>
                </a:cxn>
                <a:cxn ang="0">
                  <a:pos x="2597" y="440"/>
                </a:cxn>
                <a:cxn ang="0">
                  <a:pos x="2594" y="495"/>
                </a:cxn>
                <a:cxn ang="0">
                  <a:pos x="2485" y="686"/>
                </a:cxn>
                <a:cxn ang="0">
                  <a:pos x="2281" y="814"/>
                </a:cxn>
                <a:cxn ang="0">
                  <a:pos x="2034" y="856"/>
                </a:cxn>
                <a:cxn ang="0">
                  <a:pos x="1676" y="852"/>
                </a:cxn>
                <a:cxn ang="0">
                  <a:pos x="1417" y="859"/>
                </a:cxn>
                <a:cxn ang="0">
                  <a:pos x="1270" y="917"/>
                </a:cxn>
                <a:cxn ang="0">
                  <a:pos x="1193" y="1010"/>
                </a:cxn>
                <a:cxn ang="0">
                  <a:pos x="1156" y="1126"/>
                </a:cxn>
                <a:cxn ang="0">
                  <a:pos x="1466" y="1351"/>
                </a:cxn>
                <a:cxn ang="0">
                  <a:pos x="1591" y="1413"/>
                </a:cxn>
                <a:cxn ang="0">
                  <a:pos x="1725" y="1443"/>
                </a:cxn>
                <a:cxn ang="0">
                  <a:pos x="1836" y="1432"/>
                </a:cxn>
                <a:cxn ang="0">
                  <a:pos x="1925" y="1342"/>
                </a:cxn>
                <a:cxn ang="0">
                  <a:pos x="1975" y="1313"/>
                </a:cxn>
                <a:cxn ang="0">
                  <a:pos x="2014" y="1328"/>
                </a:cxn>
                <a:cxn ang="0">
                  <a:pos x="1924" y="1501"/>
                </a:cxn>
                <a:cxn ang="0">
                  <a:pos x="1721" y="1816"/>
                </a:cxn>
                <a:cxn ang="0">
                  <a:pos x="1588" y="1953"/>
                </a:cxn>
                <a:cxn ang="0">
                  <a:pos x="1564" y="1922"/>
                </a:cxn>
                <a:cxn ang="0">
                  <a:pos x="1568" y="1865"/>
                </a:cxn>
                <a:cxn ang="0">
                  <a:pos x="1581" y="1787"/>
                </a:cxn>
                <a:cxn ang="0">
                  <a:pos x="1568" y="1743"/>
                </a:cxn>
                <a:cxn ang="0">
                  <a:pos x="1345" y="1564"/>
                </a:cxn>
                <a:cxn ang="0">
                  <a:pos x="958" y="1310"/>
                </a:cxn>
                <a:cxn ang="0">
                  <a:pos x="480" y="1029"/>
                </a:cxn>
                <a:cxn ang="0">
                  <a:pos x="271" y="918"/>
                </a:cxn>
                <a:cxn ang="0">
                  <a:pos x="191" y="919"/>
                </a:cxn>
                <a:cxn ang="0">
                  <a:pos x="115" y="968"/>
                </a:cxn>
                <a:cxn ang="0">
                  <a:pos x="64" y="1013"/>
                </a:cxn>
                <a:cxn ang="0">
                  <a:pos x="19" y="1016"/>
                </a:cxn>
                <a:cxn ang="0">
                  <a:pos x="2" y="953"/>
                </a:cxn>
                <a:cxn ang="0">
                  <a:pos x="55" y="859"/>
                </a:cxn>
                <a:cxn ang="0">
                  <a:pos x="328" y="432"/>
                </a:cxn>
                <a:cxn ang="0">
                  <a:pos x="534" y="179"/>
                </a:cxn>
                <a:cxn ang="0">
                  <a:pos x="773" y="21"/>
                </a:cxn>
                <a:cxn ang="0">
                  <a:pos x="1043" y="31"/>
                </a:cxn>
                <a:cxn ang="0">
                  <a:pos x="754" y="294"/>
                </a:cxn>
                <a:cxn ang="0">
                  <a:pos x="665" y="324"/>
                </a:cxn>
                <a:cxn ang="0">
                  <a:pos x="580" y="377"/>
                </a:cxn>
                <a:cxn ang="0">
                  <a:pos x="506" y="447"/>
                </a:cxn>
                <a:cxn ang="0">
                  <a:pos x="448" y="528"/>
                </a:cxn>
                <a:cxn ang="0">
                  <a:pos x="409" y="615"/>
                </a:cxn>
                <a:cxn ang="0">
                  <a:pos x="559" y="759"/>
                </a:cxn>
                <a:cxn ang="0">
                  <a:pos x="858" y="941"/>
                </a:cxn>
                <a:cxn ang="0">
                  <a:pos x="987" y="995"/>
                </a:cxn>
                <a:cxn ang="0">
                  <a:pos x="1043" y="970"/>
                </a:cxn>
                <a:cxn ang="0">
                  <a:pos x="1094" y="902"/>
                </a:cxn>
                <a:cxn ang="0">
                  <a:pos x="1167" y="768"/>
                </a:cxn>
                <a:cxn ang="0">
                  <a:pos x="1201" y="696"/>
                </a:cxn>
                <a:cxn ang="0">
                  <a:pos x="1208" y="590"/>
                </a:cxn>
                <a:cxn ang="0">
                  <a:pos x="1162" y="454"/>
                </a:cxn>
                <a:cxn ang="0">
                  <a:pos x="1095" y="374"/>
                </a:cxn>
                <a:cxn ang="0">
                  <a:pos x="985" y="315"/>
                </a:cxn>
                <a:cxn ang="0">
                  <a:pos x="819" y="292"/>
                </a:cxn>
              </a:cxnLst>
              <a:rect l="0" t="0" r="r" b="b"/>
              <a:pathLst>
                <a:path w="2599" h="1960">
                  <a:moveTo>
                    <a:pt x="1241" y="170"/>
                  </a:moveTo>
                  <a:lnTo>
                    <a:pt x="1258" y="193"/>
                  </a:lnTo>
                  <a:lnTo>
                    <a:pt x="1273" y="216"/>
                  </a:lnTo>
                  <a:lnTo>
                    <a:pt x="1287" y="240"/>
                  </a:lnTo>
                  <a:lnTo>
                    <a:pt x="1299" y="265"/>
                  </a:lnTo>
                  <a:lnTo>
                    <a:pt x="1309" y="290"/>
                  </a:lnTo>
                  <a:lnTo>
                    <a:pt x="1318" y="316"/>
                  </a:lnTo>
                  <a:lnTo>
                    <a:pt x="1326" y="341"/>
                  </a:lnTo>
                  <a:lnTo>
                    <a:pt x="1333" y="368"/>
                  </a:lnTo>
                  <a:lnTo>
                    <a:pt x="1339" y="394"/>
                  </a:lnTo>
                  <a:lnTo>
                    <a:pt x="1343" y="422"/>
                  </a:lnTo>
                  <a:lnTo>
                    <a:pt x="1348" y="450"/>
                  </a:lnTo>
                  <a:lnTo>
                    <a:pt x="1351" y="478"/>
                  </a:lnTo>
                  <a:lnTo>
                    <a:pt x="1357" y="535"/>
                  </a:lnTo>
                  <a:lnTo>
                    <a:pt x="1361" y="594"/>
                  </a:lnTo>
                  <a:lnTo>
                    <a:pt x="1447" y="618"/>
                  </a:lnTo>
                  <a:lnTo>
                    <a:pt x="1482" y="613"/>
                  </a:lnTo>
                  <a:lnTo>
                    <a:pt x="1517" y="608"/>
                  </a:lnTo>
                  <a:lnTo>
                    <a:pt x="1554" y="605"/>
                  </a:lnTo>
                  <a:lnTo>
                    <a:pt x="1591" y="603"/>
                  </a:lnTo>
                  <a:lnTo>
                    <a:pt x="1664" y="600"/>
                  </a:lnTo>
                  <a:lnTo>
                    <a:pt x="1740" y="599"/>
                  </a:lnTo>
                  <a:lnTo>
                    <a:pt x="1815" y="599"/>
                  </a:lnTo>
                  <a:lnTo>
                    <a:pt x="1891" y="599"/>
                  </a:lnTo>
                  <a:lnTo>
                    <a:pt x="1965" y="598"/>
                  </a:lnTo>
                  <a:lnTo>
                    <a:pt x="2040" y="595"/>
                  </a:lnTo>
                  <a:lnTo>
                    <a:pt x="2076" y="593"/>
                  </a:lnTo>
                  <a:lnTo>
                    <a:pt x="2112" y="590"/>
                  </a:lnTo>
                  <a:lnTo>
                    <a:pt x="2149" y="586"/>
                  </a:lnTo>
                  <a:lnTo>
                    <a:pt x="2185" y="580"/>
                  </a:lnTo>
                  <a:lnTo>
                    <a:pt x="2219" y="574"/>
                  </a:lnTo>
                  <a:lnTo>
                    <a:pt x="2254" y="566"/>
                  </a:lnTo>
                  <a:lnTo>
                    <a:pt x="2288" y="558"/>
                  </a:lnTo>
                  <a:lnTo>
                    <a:pt x="2322" y="547"/>
                  </a:lnTo>
                  <a:lnTo>
                    <a:pt x="2354" y="536"/>
                  </a:lnTo>
                  <a:lnTo>
                    <a:pt x="2386" y="522"/>
                  </a:lnTo>
                  <a:lnTo>
                    <a:pt x="2417" y="507"/>
                  </a:lnTo>
                  <a:lnTo>
                    <a:pt x="2447" y="490"/>
                  </a:lnTo>
                  <a:lnTo>
                    <a:pt x="2478" y="471"/>
                  </a:lnTo>
                  <a:lnTo>
                    <a:pt x="2506" y="450"/>
                  </a:lnTo>
                  <a:lnTo>
                    <a:pt x="2534" y="426"/>
                  </a:lnTo>
                  <a:lnTo>
                    <a:pt x="2560" y="399"/>
                  </a:lnTo>
                  <a:lnTo>
                    <a:pt x="2570" y="404"/>
                  </a:lnTo>
                  <a:lnTo>
                    <a:pt x="2579" y="410"/>
                  </a:lnTo>
                  <a:lnTo>
                    <a:pt x="2586" y="417"/>
                  </a:lnTo>
                  <a:lnTo>
                    <a:pt x="2591" y="424"/>
                  </a:lnTo>
                  <a:lnTo>
                    <a:pt x="2595" y="432"/>
                  </a:lnTo>
                  <a:lnTo>
                    <a:pt x="2597" y="440"/>
                  </a:lnTo>
                  <a:lnTo>
                    <a:pt x="2599" y="448"/>
                  </a:lnTo>
                  <a:lnTo>
                    <a:pt x="2599" y="457"/>
                  </a:lnTo>
                  <a:lnTo>
                    <a:pt x="2599" y="466"/>
                  </a:lnTo>
                  <a:lnTo>
                    <a:pt x="2598" y="476"/>
                  </a:lnTo>
                  <a:lnTo>
                    <a:pt x="2596" y="485"/>
                  </a:lnTo>
                  <a:lnTo>
                    <a:pt x="2594" y="495"/>
                  </a:lnTo>
                  <a:lnTo>
                    <a:pt x="2589" y="514"/>
                  </a:lnTo>
                  <a:lnTo>
                    <a:pt x="2584" y="532"/>
                  </a:lnTo>
                  <a:lnTo>
                    <a:pt x="2562" y="577"/>
                  </a:lnTo>
                  <a:lnTo>
                    <a:pt x="2539" y="618"/>
                  </a:lnTo>
                  <a:lnTo>
                    <a:pt x="2513" y="654"/>
                  </a:lnTo>
                  <a:lnTo>
                    <a:pt x="2485" y="686"/>
                  </a:lnTo>
                  <a:lnTo>
                    <a:pt x="2456" y="715"/>
                  </a:lnTo>
                  <a:lnTo>
                    <a:pt x="2423" y="740"/>
                  </a:lnTo>
                  <a:lnTo>
                    <a:pt x="2390" y="764"/>
                  </a:lnTo>
                  <a:lnTo>
                    <a:pt x="2356" y="783"/>
                  </a:lnTo>
                  <a:lnTo>
                    <a:pt x="2319" y="800"/>
                  </a:lnTo>
                  <a:lnTo>
                    <a:pt x="2281" y="814"/>
                  </a:lnTo>
                  <a:lnTo>
                    <a:pt x="2242" y="826"/>
                  </a:lnTo>
                  <a:lnTo>
                    <a:pt x="2203" y="836"/>
                  </a:lnTo>
                  <a:lnTo>
                    <a:pt x="2162" y="843"/>
                  </a:lnTo>
                  <a:lnTo>
                    <a:pt x="2119" y="849"/>
                  </a:lnTo>
                  <a:lnTo>
                    <a:pt x="2077" y="853"/>
                  </a:lnTo>
                  <a:lnTo>
                    <a:pt x="2034" y="856"/>
                  </a:lnTo>
                  <a:lnTo>
                    <a:pt x="1990" y="858"/>
                  </a:lnTo>
                  <a:lnTo>
                    <a:pt x="1945" y="859"/>
                  </a:lnTo>
                  <a:lnTo>
                    <a:pt x="1901" y="858"/>
                  </a:lnTo>
                  <a:lnTo>
                    <a:pt x="1856" y="858"/>
                  </a:lnTo>
                  <a:lnTo>
                    <a:pt x="1765" y="855"/>
                  </a:lnTo>
                  <a:lnTo>
                    <a:pt x="1676" y="852"/>
                  </a:lnTo>
                  <a:lnTo>
                    <a:pt x="1631" y="852"/>
                  </a:lnTo>
                  <a:lnTo>
                    <a:pt x="1587" y="851"/>
                  </a:lnTo>
                  <a:lnTo>
                    <a:pt x="1544" y="852"/>
                  </a:lnTo>
                  <a:lnTo>
                    <a:pt x="1500" y="853"/>
                  </a:lnTo>
                  <a:lnTo>
                    <a:pt x="1458" y="855"/>
                  </a:lnTo>
                  <a:lnTo>
                    <a:pt x="1417" y="859"/>
                  </a:lnTo>
                  <a:lnTo>
                    <a:pt x="1377" y="864"/>
                  </a:lnTo>
                  <a:lnTo>
                    <a:pt x="1337" y="871"/>
                  </a:lnTo>
                  <a:lnTo>
                    <a:pt x="1320" y="881"/>
                  </a:lnTo>
                  <a:lnTo>
                    <a:pt x="1303" y="891"/>
                  </a:lnTo>
                  <a:lnTo>
                    <a:pt x="1286" y="903"/>
                  </a:lnTo>
                  <a:lnTo>
                    <a:pt x="1270" y="917"/>
                  </a:lnTo>
                  <a:lnTo>
                    <a:pt x="1255" y="930"/>
                  </a:lnTo>
                  <a:lnTo>
                    <a:pt x="1241" y="945"/>
                  </a:lnTo>
                  <a:lnTo>
                    <a:pt x="1228" y="960"/>
                  </a:lnTo>
                  <a:lnTo>
                    <a:pt x="1216" y="976"/>
                  </a:lnTo>
                  <a:lnTo>
                    <a:pt x="1203" y="993"/>
                  </a:lnTo>
                  <a:lnTo>
                    <a:pt x="1193" y="1010"/>
                  </a:lnTo>
                  <a:lnTo>
                    <a:pt x="1184" y="1028"/>
                  </a:lnTo>
                  <a:lnTo>
                    <a:pt x="1176" y="1046"/>
                  </a:lnTo>
                  <a:lnTo>
                    <a:pt x="1169" y="1065"/>
                  </a:lnTo>
                  <a:lnTo>
                    <a:pt x="1163" y="1086"/>
                  </a:lnTo>
                  <a:lnTo>
                    <a:pt x="1159" y="1106"/>
                  </a:lnTo>
                  <a:lnTo>
                    <a:pt x="1156" y="1126"/>
                  </a:lnTo>
                  <a:lnTo>
                    <a:pt x="1233" y="1182"/>
                  </a:lnTo>
                  <a:lnTo>
                    <a:pt x="1309" y="1242"/>
                  </a:lnTo>
                  <a:lnTo>
                    <a:pt x="1348" y="1270"/>
                  </a:lnTo>
                  <a:lnTo>
                    <a:pt x="1387" y="1299"/>
                  </a:lnTo>
                  <a:lnTo>
                    <a:pt x="1426" y="1326"/>
                  </a:lnTo>
                  <a:lnTo>
                    <a:pt x="1466" y="1351"/>
                  </a:lnTo>
                  <a:lnTo>
                    <a:pt x="1486" y="1363"/>
                  </a:lnTo>
                  <a:lnTo>
                    <a:pt x="1507" y="1374"/>
                  </a:lnTo>
                  <a:lnTo>
                    <a:pt x="1528" y="1384"/>
                  </a:lnTo>
                  <a:lnTo>
                    <a:pt x="1549" y="1394"/>
                  </a:lnTo>
                  <a:lnTo>
                    <a:pt x="1570" y="1404"/>
                  </a:lnTo>
                  <a:lnTo>
                    <a:pt x="1591" y="1413"/>
                  </a:lnTo>
                  <a:lnTo>
                    <a:pt x="1612" y="1420"/>
                  </a:lnTo>
                  <a:lnTo>
                    <a:pt x="1634" y="1427"/>
                  </a:lnTo>
                  <a:lnTo>
                    <a:pt x="1656" y="1433"/>
                  </a:lnTo>
                  <a:lnTo>
                    <a:pt x="1680" y="1437"/>
                  </a:lnTo>
                  <a:lnTo>
                    <a:pt x="1702" y="1441"/>
                  </a:lnTo>
                  <a:lnTo>
                    <a:pt x="1725" y="1443"/>
                  </a:lnTo>
                  <a:lnTo>
                    <a:pt x="1749" y="1445"/>
                  </a:lnTo>
                  <a:lnTo>
                    <a:pt x="1773" y="1444"/>
                  </a:lnTo>
                  <a:lnTo>
                    <a:pt x="1797" y="1443"/>
                  </a:lnTo>
                  <a:lnTo>
                    <a:pt x="1821" y="1440"/>
                  </a:lnTo>
                  <a:lnTo>
                    <a:pt x="1828" y="1437"/>
                  </a:lnTo>
                  <a:lnTo>
                    <a:pt x="1836" y="1432"/>
                  </a:lnTo>
                  <a:lnTo>
                    <a:pt x="1842" y="1427"/>
                  </a:lnTo>
                  <a:lnTo>
                    <a:pt x="1849" y="1422"/>
                  </a:lnTo>
                  <a:lnTo>
                    <a:pt x="1862" y="1410"/>
                  </a:lnTo>
                  <a:lnTo>
                    <a:pt x="1875" y="1396"/>
                  </a:lnTo>
                  <a:lnTo>
                    <a:pt x="1900" y="1368"/>
                  </a:lnTo>
                  <a:lnTo>
                    <a:pt x="1925" y="1342"/>
                  </a:lnTo>
                  <a:lnTo>
                    <a:pt x="1937" y="1331"/>
                  </a:lnTo>
                  <a:lnTo>
                    <a:pt x="1949" y="1322"/>
                  </a:lnTo>
                  <a:lnTo>
                    <a:pt x="1956" y="1318"/>
                  </a:lnTo>
                  <a:lnTo>
                    <a:pt x="1962" y="1316"/>
                  </a:lnTo>
                  <a:lnTo>
                    <a:pt x="1968" y="1314"/>
                  </a:lnTo>
                  <a:lnTo>
                    <a:pt x="1975" y="1313"/>
                  </a:lnTo>
                  <a:lnTo>
                    <a:pt x="1981" y="1312"/>
                  </a:lnTo>
                  <a:lnTo>
                    <a:pt x="1988" y="1313"/>
                  </a:lnTo>
                  <a:lnTo>
                    <a:pt x="1995" y="1315"/>
                  </a:lnTo>
                  <a:lnTo>
                    <a:pt x="2001" y="1318"/>
                  </a:lnTo>
                  <a:lnTo>
                    <a:pt x="2008" y="1323"/>
                  </a:lnTo>
                  <a:lnTo>
                    <a:pt x="2014" y="1328"/>
                  </a:lnTo>
                  <a:lnTo>
                    <a:pt x="2021" y="1335"/>
                  </a:lnTo>
                  <a:lnTo>
                    <a:pt x="2028" y="1343"/>
                  </a:lnTo>
                  <a:lnTo>
                    <a:pt x="2001" y="1382"/>
                  </a:lnTo>
                  <a:lnTo>
                    <a:pt x="1974" y="1422"/>
                  </a:lnTo>
                  <a:lnTo>
                    <a:pt x="1949" y="1461"/>
                  </a:lnTo>
                  <a:lnTo>
                    <a:pt x="1924" y="1501"/>
                  </a:lnTo>
                  <a:lnTo>
                    <a:pt x="1875" y="1582"/>
                  </a:lnTo>
                  <a:lnTo>
                    <a:pt x="1824" y="1661"/>
                  </a:lnTo>
                  <a:lnTo>
                    <a:pt x="1799" y="1700"/>
                  </a:lnTo>
                  <a:lnTo>
                    <a:pt x="1774" y="1740"/>
                  </a:lnTo>
                  <a:lnTo>
                    <a:pt x="1748" y="1779"/>
                  </a:lnTo>
                  <a:lnTo>
                    <a:pt x="1721" y="1816"/>
                  </a:lnTo>
                  <a:lnTo>
                    <a:pt x="1694" y="1853"/>
                  </a:lnTo>
                  <a:lnTo>
                    <a:pt x="1664" y="1890"/>
                  </a:lnTo>
                  <a:lnTo>
                    <a:pt x="1635" y="1926"/>
                  </a:lnTo>
                  <a:lnTo>
                    <a:pt x="1604" y="1960"/>
                  </a:lnTo>
                  <a:lnTo>
                    <a:pt x="1595" y="1957"/>
                  </a:lnTo>
                  <a:lnTo>
                    <a:pt x="1588" y="1953"/>
                  </a:lnTo>
                  <a:lnTo>
                    <a:pt x="1582" y="1949"/>
                  </a:lnTo>
                  <a:lnTo>
                    <a:pt x="1577" y="1944"/>
                  </a:lnTo>
                  <a:lnTo>
                    <a:pt x="1572" y="1939"/>
                  </a:lnTo>
                  <a:lnTo>
                    <a:pt x="1569" y="1933"/>
                  </a:lnTo>
                  <a:lnTo>
                    <a:pt x="1566" y="1928"/>
                  </a:lnTo>
                  <a:lnTo>
                    <a:pt x="1564" y="1922"/>
                  </a:lnTo>
                  <a:lnTo>
                    <a:pt x="1563" y="1915"/>
                  </a:lnTo>
                  <a:lnTo>
                    <a:pt x="1563" y="1909"/>
                  </a:lnTo>
                  <a:lnTo>
                    <a:pt x="1562" y="1902"/>
                  </a:lnTo>
                  <a:lnTo>
                    <a:pt x="1563" y="1894"/>
                  </a:lnTo>
                  <a:lnTo>
                    <a:pt x="1565" y="1880"/>
                  </a:lnTo>
                  <a:lnTo>
                    <a:pt x="1568" y="1865"/>
                  </a:lnTo>
                  <a:lnTo>
                    <a:pt x="1571" y="1849"/>
                  </a:lnTo>
                  <a:lnTo>
                    <a:pt x="1575" y="1834"/>
                  </a:lnTo>
                  <a:lnTo>
                    <a:pt x="1578" y="1818"/>
                  </a:lnTo>
                  <a:lnTo>
                    <a:pt x="1580" y="1802"/>
                  </a:lnTo>
                  <a:lnTo>
                    <a:pt x="1581" y="1794"/>
                  </a:lnTo>
                  <a:lnTo>
                    <a:pt x="1581" y="1787"/>
                  </a:lnTo>
                  <a:lnTo>
                    <a:pt x="1580" y="1779"/>
                  </a:lnTo>
                  <a:lnTo>
                    <a:pt x="1579" y="1772"/>
                  </a:lnTo>
                  <a:lnTo>
                    <a:pt x="1578" y="1764"/>
                  </a:lnTo>
                  <a:lnTo>
                    <a:pt x="1575" y="1757"/>
                  </a:lnTo>
                  <a:lnTo>
                    <a:pt x="1572" y="1750"/>
                  </a:lnTo>
                  <a:lnTo>
                    <a:pt x="1568" y="1743"/>
                  </a:lnTo>
                  <a:lnTo>
                    <a:pt x="1532" y="1711"/>
                  </a:lnTo>
                  <a:lnTo>
                    <a:pt x="1494" y="1680"/>
                  </a:lnTo>
                  <a:lnTo>
                    <a:pt x="1457" y="1651"/>
                  </a:lnTo>
                  <a:lnTo>
                    <a:pt x="1420" y="1622"/>
                  </a:lnTo>
                  <a:lnTo>
                    <a:pt x="1383" y="1593"/>
                  </a:lnTo>
                  <a:lnTo>
                    <a:pt x="1345" y="1564"/>
                  </a:lnTo>
                  <a:lnTo>
                    <a:pt x="1307" y="1537"/>
                  </a:lnTo>
                  <a:lnTo>
                    <a:pt x="1269" y="1510"/>
                  </a:lnTo>
                  <a:lnTo>
                    <a:pt x="1192" y="1458"/>
                  </a:lnTo>
                  <a:lnTo>
                    <a:pt x="1115" y="1408"/>
                  </a:lnTo>
                  <a:lnTo>
                    <a:pt x="1036" y="1358"/>
                  </a:lnTo>
                  <a:lnTo>
                    <a:pt x="958" y="1310"/>
                  </a:lnTo>
                  <a:lnTo>
                    <a:pt x="878" y="1263"/>
                  </a:lnTo>
                  <a:lnTo>
                    <a:pt x="800" y="1216"/>
                  </a:lnTo>
                  <a:lnTo>
                    <a:pt x="719" y="1170"/>
                  </a:lnTo>
                  <a:lnTo>
                    <a:pt x="640" y="1123"/>
                  </a:lnTo>
                  <a:lnTo>
                    <a:pt x="560" y="1077"/>
                  </a:lnTo>
                  <a:lnTo>
                    <a:pt x="480" y="1029"/>
                  </a:lnTo>
                  <a:lnTo>
                    <a:pt x="400" y="981"/>
                  </a:lnTo>
                  <a:lnTo>
                    <a:pt x="321" y="932"/>
                  </a:lnTo>
                  <a:lnTo>
                    <a:pt x="310" y="928"/>
                  </a:lnTo>
                  <a:lnTo>
                    <a:pt x="298" y="924"/>
                  </a:lnTo>
                  <a:lnTo>
                    <a:pt x="285" y="921"/>
                  </a:lnTo>
                  <a:lnTo>
                    <a:pt x="271" y="918"/>
                  </a:lnTo>
                  <a:lnTo>
                    <a:pt x="258" y="916"/>
                  </a:lnTo>
                  <a:lnTo>
                    <a:pt x="245" y="914"/>
                  </a:lnTo>
                  <a:lnTo>
                    <a:pt x="231" y="914"/>
                  </a:lnTo>
                  <a:lnTo>
                    <a:pt x="218" y="914"/>
                  </a:lnTo>
                  <a:lnTo>
                    <a:pt x="204" y="916"/>
                  </a:lnTo>
                  <a:lnTo>
                    <a:pt x="191" y="919"/>
                  </a:lnTo>
                  <a:lnTo>
                    <a:pt x="178" y="923"/>
                  </a:lnTo>
                  <a:lnTo>
                    <a:pt x="165" y="929"/>
                  </a:lnTo>
                  <a:lnTo>
                    <a:pt x="152" y="936"/>
                  </a:lnTo>
                  <a:lnTo>
                    <a:pt x="139" y="945"/>
                  </a:lnTo>
                  <a:lnTo>
                    <a:pt x="127" y="956"/>
                  </a:lnTo>
                  <a:lnTo>
                    <a:pt x="115" y="968"/>
                  </a:lnTo>
                  <a:lnTo>
                    <a:pt x="106" y="978"/>
                  </a:lnTo>
                  <a:lnTo>
                    <a:pt x="96" y="988"/>
                  </a:lnTo>
                  <a:lnTo>
                    <a:pt x="86" y="997"/>
                  </a:lnTo>
                  <a:lnTo>
                    <a:pt x="76" y="1006"/>
                  </a:lnTo>
                  <a:lnTo>
                    <a:pt x="70" y="1010"/>
                  </a:lnTo>
                  <a:lnTo>
                    <a:pt x="64" y="1013"/>
                  </a:lnTo>
                  <a:lnTo>
                    <a:pt x="57" y="1016"/>
                  </a:lnTo>
                  <a:lnTo>
                    <a:pt x="50" y="1017"/>
                  </a:lnTo>
                  <a:lnTo>
                    <a:pt x="43" y="1019"/>
                  </a:lnTo>
                  <a:lnTo>
                    <a:pt x="35" y="1019"/>
                  </a:lnTo>
                  <a:lnTo>
                    <a:pt x="27" y="1018"/>
                  </a:lnTo>
                  <a:lnTo>
                    <a:pt x="19" y="1016"/>
                  </a:lnTo>
                  <a:lnTo>
                    <a:pt x="11" y="1005"/>
                  </a:lnTo>
                  <a:lnTo>
                    <a:pt x="5" y="995"/>
                  </a:lnTo>
                  <a:lnTo>
                    <a:pt x="2" y="984"/>
                  </a:lnTo>
                  <a:lnTo>
                    <a:pt x="0" y="973"/>
                  </a:lnTo>
                  <a:lnTo>
                    <a:pt x="1" y="963"/>
                  </a:lnTo>
                  <a:lnTo>
                    <a:pt x="2" y="953"/>
                  </a:lnTo>
                  <a:lnTo>
                    <a:pt x="5" y="944"/>
                  </a:lnTo>
                  <a:lnTo>
                    <a:pt x="10" y="934"/>
                  </a:lnTo>
                  <a:lnTo>
                    <a:pt x="20" y="915"/>
                  </a:lnTo>
                  <a:lnTo>
                    <a:pt x="32" y="895"/>
                  </a:lnTo>
                  <a:lnTo>
                    <a:pt x="44" y="877"/>
                  </a:lnTo>
                  <a:lnTo>
                    <a:pt x="55" y="859"/>
                  </a:lnTo>
                  <a:lnTo>
                    <a:pt x="102" y="786"/>
                  </a:lnTo>
                  <a:lnTo>
                    <a:pt x="153" y="703"/>
                  </a:lnTo>
                  <a:lnTo>
                    <a:pt x="207" y="616"/>
                  </a:lnTo>
                  <a:lnTo>
                    <a:pt x="265" y="523"/>
                  </a:lnTo>
                  <a:lnTo>
                    <a:pt x="296" y="478"/>
                  </a:lnTo>
                  <a:lnTo>
                    <a:pt x="328" y="432"/>
                  </a:lnTo>
                  <a:lnTo>
                    <a:pt x="360" y="386"/>
                  </a:lnTo>
                  <a:lnTo>
                    <a:pt x="393" y="341"/>
                  </a:lnTo>
                  <a:lnTo>
                    <a:pt x="426" y="298"/>
                  </a:lnTo>
                  <a:lnTo>
                    <a:pt x="462" y="257"/>
                  </a:lnTo>
                  <a:lnTo>
                    <a:pt x="498" y="216"/>
                  </a:lnTo>
                  <a:lnTo>
                    <a:pt x="534" y="179"/>
                  </a:lnTo>
                  <a:lnTo>
                    <a:pt x="571" y="144"/>
                  </a:lnTo>
                  <a:lnTo>
                    <a:pt x="611" y="112"/>
                  </a:lnTo>
                  <a:lnTo>
                    <a:pt x="650" y="83"/>
                  </a:lnTo>
                  <a:lnTo>
                    <a:pt x="690" y="58"/>
                  </a:lnTo>
                  <a:lnTo>
                    <a:pt x="731" y="37"/>
                  </a:lnTo>
                  <a:lnTo>
                    <a:pt x="773" y="21"/>
                  </a:lnTo>
                  <a:lnTo>
                    <a:pt x="816" y="9"/>
                  </a:lnTo>
                  <a:lnTo>
                    <a:pt x="860" y="2"/>
                  </a:lnTo>
                  <a:lnTo>
                    <a:pt x="905" y="0"/>
                  </a:lnTo>
                  <a:lnTo>
                    <a:pt x="950" y="5"/>
                  </a:lnTo>
                  <a:lnTo>
                    <a:pt x="996" y="15"/>
                  </a:lnTo>
                  <a:lnTo>
                    <a:pt x="1043" y="31"/>
                  </a:lnTo>
                  <a:lnTo>
                    <a:pt x="1092" y="55"/>
                  </a:lnTo>
                  <a:lnTo>
                    <a:pt x="1140" y="85"/>
                  </a:lnTo>
                  <a:lnTo>
                    <a:pt x="1190" y="124"/>
                  </a:lnTo>
                  <a:lnTo>
                    <a:pt x="1241" y="170"/>
                  </a:lnTo>
                  <a:close/>
                  <a:moveTo>
                    <a:pt x="769" y="291"/>
                  </a:moveTo>
                  <a:lnTo>
                    <a:pt x="754" y="294"/>
                  </a:lnTo>
                  <a:lnTo>
                    <a:pt x="739" y="297"/>
                  </a:lnTo>
                  <a:lnTo>
                    <a:pt x="724" y="301"/>
                  </a:lnTo>
                  <a:lnTo>
                    <a:pt x="709" y="306"/>
                  </a:lnTo>
                  <a:lnTo>
                    <a:pt x="695" y="311"/>
                  </a:lnTo>
                  <a:lnTo>
                    <a:pt x="680" y="318"/>
                  </a:lnTo>
                  <a:lnTo>
                    <a:pt x="665" y="324"/>
                  </a:lnTo>
                  <a:lnTo>
                    <a:pt x="651" y="332"/>
                  </a:lnTo>
                  <a:lnTo>
                    <a:pt x="637" y="340"/>
                  </a:lnTo>
                  <a:lnTo>
                    <a:pt x="622" y="348"/>
                  </a:lnTo>
                  <a:lnTo>
                    <a:pt x="609" y="357"/>
                  </a:lnTo>
                  <a:lnTo>
                    <a:pt x="595" y="367"/>
                  </a:lnTo>
                  <a:lnTo>
                    <a:pt x="580" y="377"/>
                  </a:lnTo>
                  <a:lnTo>
                    <a:pt x="567" y="387"/>
                  </a:lnTo>
                  <a:lnTo>
                    <a:pt x="554" y="398"/>
                  </a:lnTo>
                  <a:lnTo>
                    <a:pt x="542" y="410"/>
                  </a:lnTo>
                  <a:lnTo>
                    <a:pt x="529" y="422"/>
                  </a:lnTo>
                  <a:lnTo>
                    <a:pt x="518" y="435"/>
                  </a:lnTo>
                  <a:lnTo>
                    <a:pt x="506" y="447"/>
                  </a:lnTo>
                  <a:lnTo>
                    <a:pt x="495" y="460"/>
                  </a:lnTo>
                  <a:lnTo>
                    <a:pt x="485" y="473"/>
                  </a:lnTo>
                  <a:lnTo>
                    <a:pt x="475" y="486"/>
                  </a:lnTo>
                  <a:lnTo>
                    <a:pt x="465" y="500"/>
                  </a:lnTo>
                  <a:lnTo>
                    <a:pt x="456" y="514"/>
                  </a:lnTo>
                  <a:lnTo>
                    <a:pt x="448" y="528"/>
                  </a:lnTo>
                  <a:lnTo>
                    <a:pt x="440" y="542"/>
                  </a:lnTo>
                  <a:lnTo>
                    <a:pt x="431" y="556"/>
                  </a:lnTo>
                  <a:lnTo>
                    <a:pt x="425" y="570"/>
                  </a:lnTo>
                  <a:lnTo>
                    <a:pt x="419" y="586"/>
                  </a:lnTo>
                  <a:lnTo>
                    <a:pt x="414" y="600"/>
                  </a:lnTo>
                  <a:lnTo>
                    <a:pt x="409" y="615"/>
                  </a:lnTo>
                  <a:lnTo>
                    <a:pt x="405" y="630"/>
                  </a:lnTo>
                  <a:lnTo>
                    <a:pt x="435" y="658"/>
                  </a:lnTo>
                  <a:lnTo>
                    <a:pt x="466" y="685"/>
                  </a:lnTo>
                  <a:lnTo>
                    <a:pt x="497" y="711"/>
                  </a:lnTo>
                  <a:lnTo>
                    <a:pt x="528" y="735"/>
                  </a:lnTo>
                  <a:lnTo>
                    <a:pt x="559" y="759"/>
                  </a:lnTo>
                  <a:lnTo>
                    <a:pt x="592" y="781"/>
                  </a:lnTo>
                  <a:lnTo>
                    <a:pt x="624" y="803"/>
                  </a:lnTo>
                  <a:lnTo>
                    <a:pt x="657" y="823"/>
                  </a:lnTo>
                  <a:lnTo>
                    <a:pt x="723" y="863"/>
                  </a:lnTo>
                  <a:lnTo>
                    <a:pt x="791" y="901"/>
                  </a:lnTo>
                  <a:lnTo>
                    <a:pt x="858" y="941"/>
                  </a:lnTo>
                  <a:lnTo>
                    <a:pt x="926" y="980"/>
                  </a:lnTo>
                  <a:lnTo>
                    <a:pt x="940" y="986"/>
                  </a:lnTo>
                  <a:lnTo>
                    <a:pt x="952" y="991"/>
                  </a:lnTo>
                  <a:lnTo>
                    <a:pt x="964" y="993"/>
                  </a:lnTo>
                  <a:lnTo>
                    <a:pt x="976" y="995"/>
                  </a:lnTo>
                  <a:lnTo>
                    <a:pt x="987" y="995"/>
                  </a:lnTo>
                  <a:lnTo>
                    <a:pt x="997" y="993"/>
                  </a:lnTo>
                  <a:lnTo>
                    <a:pt x="1007" y="991"/>
                  </a:lnTo>
                  <a:lnTo>
                    <a:pt x="1017" y="987"/>
                  </a:lnTo>
                  <a:lnTo>
                    <a:pt x="1026" y="982"/>
                  </a:lnTo>
                  <a:lnTo>
                    <a:pt x="1034" y="976"/>
                  </a:lnTo>
                  <a:lnTo>
                    <a:pt x="1043" y="970"/>
                  </a:lnTo>
                  <a:lnTo>
                    <a:pt x="1051" y="962"/>
                  </a:lnTo>
                  <a:lnTo>
                    <a:pt x="1059" y="954"/>
                  </a:lnTo>
                  <a:lnTo>
                    <a:pt x="1067" y="945"/>
                  </a:lnTo>
                  <a:lnTo>
                    <a:pt x="1074" y="935"/>
                  </a:lnTo>
                  <a:lnTo>
                    <a:pt x="1081" y="925"/>
                  </a:lnTo>
                  <a:lnTo>
                    <a:pt x="1094" y="902"/>
                  </a:lnTo>
                  <a:lnTo>
                    <a:pt x="1106" y="879"/>
                  </a:lnTo>
                  <a:lnTo>
                    <a:pt x="1118" y="856"/>
                  </a:lnTo>
                  <a:lnTo>
                    <a:pt x="1130" y="832"/>
                  </a:lnTo>
                  <a:lnTo>
                    <a:pt x="1142" y="809"/>
                  </a:lnTo>
                  <a:lnTo>
                    <a:pt x="1154" y="788"/>
                  </a:lnTo>
                  <a:lnTo>
                    <a:pt x="1167" y="768"/>
                  </a:lnTo>
                  <a:lnTo>
                    <a:pt x="1180" y="751"/>
                  </a:lnTo>
                  <a:lnTo>
                    <a:pt x="1185" y="740"/>
                  </a:lnTo>
                  <a:lnTo>
                    <a:pt x="1190" y="729"/>
                  </a:lnTo>
                  <a:lnTo>
                    <a:pt x="1194" y="718"/>
                  </a:lnTo>
                  <a:lnTo>
                    <a:pt x="1198" y="707"/>
                  </a:lnTo>
                  <a:lnTo>
                    <a:pt x="1201" y="696"/>
                  </a:lnTo>
                  <a:lnTo>
                    <a:pt x="1204" y="685"/>
                  </a:lnTo>
                  <a:lnTo>
                    <a:pt x="1206" y="673"/>
                  </a:lnTo>
                  <a:lnTo>
                    <a:pt x="1208" y="662"/>
                  </a:lnTo>
                  <a:lnTo>
                    <a:pt x="1211" y="638"/>
                  </a:lnTo>
                  <a:lnTo>
                    <a:pt x="1211" y="614"/>
                  </a:lnTo>
                  <a:lnTo>
                    <a:pt x="1208" y="590"/>
                  </a:lnTo>
                  <a:lnTo>
                    <a:pt x="1204" y="566"/>
                  </a:lnTo>
                  <a:lnTo>
                    <a:pt x="1199" y="542"/>
                  </a:lnTo>
                  <a:lnTo>
                    <a:pt x="1192" y="519"/>
                  </a:lnTo>
                  <a:lnTo>
                    <a:pt x="1183" y="497"/>
                  </a:lnTo>
                  <a:lnTo>
                    <a:pt x="1173" y="475"/>
                  </a:lnTo>
                  <a:lnTo>
                    <a:pt x="1162" y="454"/>
                  </a:lnTo>
                  <a:lnTo>
                    <a:pt x="1149" y="435"/>
                  </a:lnTo>
                  <a:lnTo>
                    <a:pt x="1135" y="417"/>
                  </a:lnTo>
                  <a:lnTo>
                    <a:pt x="1120" y="399"/>
                  </a:lnTo>
                  <a:lnTo>
                    <a:pt x="1112" y="390"/>
                  </a:lnTo>
                  <a:lnTo>
                    <a:pt x="1104" y="382"/>
                  </a:lnTo>
                  <a:lnTo>
                    <a:pt x="1095" y="374"/>
                  </a:lnTo>
                  <a:lnTo>
                    <a:pt x="1086" y="367"/>
                  </a:lnTo>
                  <a:lnTo>
                    <a:pt x="1068" y="354"/>
                  </a:lnTo>
                  <a:lnTo>
                    <a:pt x="1047" y="342"/>
                  </a:lnTo>
                  <a:lnTo>
                    <a:pt x="1027" y="331"/>
                  </a:lnTo>
                  <a:lnTo>
                    <a:pt x="1006" y="323"/>
                  </a:lnTo>
                  <a:lnTo>
                    <a:pt x="985" y="315"/>
                  </a:lnTo>
                  <a:lnTo>
                    <a:pt x="963" y="309"/>
                  </a:lnTo>
                  <a:lnTo>
                    <a:pt x="940" y="304"/>
                  </a:lnTo>
                  <a:lnTo>
                    <a:pt x="916" y="300"/>
                  </a:lnTo>
                  <a:lnTo>
                    <a:pt x="892" y="297"/>
                  </a:lnTo>
                  <a:lnTo>
                    <a:pt x="868" y="294"/>
                  </a:lnTo>
                  <a:lnTo>
                    <a:pt x="819" y="292"/>
                  </a:lnTo>
                  <a:lnTo>
                    <a:pt x="769" y="291"/>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43"/>
            <p:cNvSpPr>
              <a:spLocks/>
            </p:cNvSpPr>
            <p:nvPr/>
          </p:nvSpPr>
          <p:spPr bwMode="auto">
            <a:xfrm>
              <a:off x="196" y="2575"/>
              <a:ext cx="146" cy="176"/>
            </a:xfrm>
            <a:custGeom>
              <a:avLst/>
              <a:gdLst/>
              <a:ahLst/>
              <a:cxnLst>
                <a:cxn ang="0">
                  <a:pos x="1570" y="349"/>
                </a:cxn>
                <a:cxn ang="0">
                  <a:pos x="1597" y="379"/>
                </a:cxn>
                <a:cxn ang="0">
                  <a:pos x="1608" y="396"/>
                </a:cxn>
                <a:cxn ang="0">
                  <a:pos x="1611" y="414"/>
                </a:cxn>
                <a:cxn ang="0">
                  <a:pos x="1596" y="429"/>
                </a:cxn>
                <a:cxn ang="0">
                  <a:pos x="1575" y="435"/>
                </a:cxn>
                <a:cxn ang="0">
                  <a:pos x="1555" y="437"/>
                </a:cxn>
                <a:cxn ang="0">
                  <a:pos x="1514" y="430"/>
                </a:cxn>
                <a:cxn ang="0">
                  <a:pos x="1473" y="421"/>
                </a:cxn>
                <a:cxn ang="0">
                  <a:pos x="1432" y="418"/>
                </a:cxn>
                <a:cxn ang="0">
                  <a:pos x="1405" y="426"/>
                </a:cxn>
                <a:cxn ang="0">
                  <a:pos x="1329" y="504"/>
                </a:cxn>
                <a:cxn ang="0">
                  <a:pos x="1146" y="723"/>
                </a:cxn>
                <a:cxn ang="0">
                  <a:pos x="972" y="949"/>
                </a:cxn>
                <a:cxn ang="0">
                  <a:pos x="807" y="1181"/>
                </a:cxn>
                <a:cxn ang="0">
                  <a:pos x="648" y="1417"/>
                </a:cxn>
                <a:cxn ang="0">
                  <a:pos x="496" y="1655"/>
                </a:cxn>
                <a:cxn ang="0">
                  <a:pos x="483" y="1686"/>
                </a:cxn>
                <a:cxn ang="0">
                  <a:pos x="479" y="1714"/>
                </a:cxn>
                <a:cxn ang="0">
                  <a:pos x="481" y="1742"/>
                </a:cxn>
                <a:cxn ang="0">
                  <a:pos x="489" y="1769"/>
                </a:cxn>
                <a:cxn ang="0">
                  <a:pos x="524" y="1839"/>
                </a:cxn>
                <a:cxn ang="0">
                  <a:pos x="560" y="1910"/>
                </a:cxn>
                <a:cxn ang="0">
                  <a:pos x="567" y="1936"/>
                </a:cxn>
                <a:cxn ang="0">
                  <a:pos x="550" y="1955"/>
                </a:cxn>
                <a:cxn ang="0">
                  <a:pos x="526" y="1955"/>
                </a:cxn>
                <a:cxn ang="0">
                  <a:pos x="503" y="1944"/>
                </a:cxn>
                <a:cxn ang="0">
                  <a:pos x="420" y="1873"/>
                </a:cxn>
                <a:cxn ang="0">
                  <a:pos x="333" y="1806"/>
                </a:cxn>
                <a:cxn ang="0">
                  <a:pos x="185" y="1709"/>
                </a:cxn>
                <a:cxn ang="0">
                  <a:pos x="101" y="1648"/>
                </a:cxn>
                <a:cxn ang="0">
                  <a:pos x="23" y="1583"/>
                </a:cxn>
                <a:cxn ang="0">
                  <a:pos x="9" y="1549"/>
                </a:cxn>
                <a:cxn ang="0">
                  <a:pos x="23" y="1539"/>
                </a:cxn>
                <a:cxn ang="0">
                  <a:pos x="38" y="1535"/>
                </a:cxn>
                <a:cxn ang="0">
                  <a:pos x="69" y="1536"/>
                </a:cxn>
                <a:cxn ang="0">
                  <a:pos x="124" y="1550"/>
                </a:cxn>
                <a:cxn ang="0">
                  <a:pos x="158" y="1550"/>
                </a:cxn>
                <a:cxn ang="0">
                  <a:pos x="1065" y="397"/>
                </a:cxn>
                <a:cxn ang="0">
                  <a:pos x="1087" y="362"/>
                </a:cxn>
                <a:cxn ang="0">
                  <a:pos x="1101" y="326"/>
                </a:cxn>
                <a:cxn ang="0">
                  <a:pos x="1108" y="290"/>
                </a:cxn>
                <a:cxn ang="0">
                  <a:pos x="1107" y="254"/>
                </a:cxn>
                <a:cxn ang="0">
                  <a:pos x="1101" y="219"/>
                </a:cxn>
                <a:cxn ang="0">
                  <a:pos x="1081" y="159"/>
                </a:cxn>
                <a:cxn ang="0">
                  <a:pos x="1045" y="93"/>
                </a:cxn>
                <a:cxn ang="0">
                  <a:pos x="1004" y="33"/>
                </a:cxn>
                <a:cxn ang="0">
                  <a:pos x="1016" y="9"/>
                </a:cxn>
                <a:cxn ang="0">
                  <a:pos x="1038" y="0"/>
                </a:cxn>
                <a:cxn ang="0">
                  <a:pos x="1063" y="4"/>
                </a:cxn>
                <a:cxn ang="0">
                  <a:pos x="1088" y="15"/>
                </a:cxn>
                <a:cxn ang="0">
                  <a:pos x="1549" y="324"/>
                </a:cxn>
              </a:cxnLst>
              <a:rect l="0" t="0" r="r" b="b"/>
              <a:pathLst>
                <a:path w="1611" h="1956">
                  <a:moveTo>
                    <a:pt x="1549" y="324"/>
                  </a:moveTo>
                  <a:lnTo>
                    <a:pt x="1559" y="337"/>
                  </a:lnTo>
                  <a:lnTo>
                    <a:pt x="1570" y="349"/>
                  </a:lnTo>
                  <a:lnTo>
                    <a:pt x="1582" y="361"/>
                  </a:lnTo>
                  <a:lnTo>
                    <a:pt x="1593" y="373"/>
                  </a:lnTo>
                  <a:lnTo>
                    <a:pt x="1597" y="379"/>
                  </a:lnTo>
                  <a:lnTo>
                    <a:pt x="1602" y="384"/>
                  </a:lnTo>
                  <a:lnTo>
                    <a:pt x="1605" y="390"/>
                  </a:lnTo>
                  <a:lnTo>
                    <a:pt x="1608" y="396"/>
                  </a:lnTo>
                  <a:lnTo>
                    <a:pt x="1610" y="402"/>
                  </a:lnTo>
                  <a:lnTo>
                    <a:pt x="1611" y="408"/>
                  </a:lnTo>
                  <a:lnTo>
                    <a:pt x="1611" y="414"/>
                  </a:lnTo>
                  <a:lnTo>
                    <a:pt x="1609" y="421"/>
                  </a:lnTo>
                  <a:lnTo>
                    <a:pt x="1602" y="425"/>
                  </a:lnTo>
                  <a:lnTo>
                    <a:pt x="1596" y="429"/>
                  </a:lnTo>
                  <a:lnTo>
                    <a:pt x="1589" y="431"/>
                  </a:lnTo>
                  <a:lnTo>
                    <a:pt x="1582" y="433"/>
                  </a:lnTo>
                  <a:lnTo>
                    <a:pt x="1575" y="435"/>
                  </a:lnTo>
                  <a:lnTo>
                    <a:pt x="1569" y="436"/>
                  </a:lnTo>
                  <a:lnTo>
                    <a:pt x="1562" y="436"/>
                  </a:lnTo>
                  <a:lnTo>
                    <a:pt x="1555" y="437"/>
                  </a:lnTo>
                  <a:lnTo>
                    <a:pt x="1541" y="436"/>
                  </a:lnTo>
                  <a:lnTo>
                    <a:pt x="1528" y="433"/>
                  </a:lnTo>
                  <a:lnTo>
                    <a:pt x="1514" y="430"/>
                  </a:lnTo>
                  <a:lnTo>
                    <a:pt x="1501" y="427"/>
                  </a:lnTo>
                  <a:lnTo>
                    <a:pt x="1487" y="424"/>
                  </a:lnTo>
                  <a:lnTo>
                    <a:pt x="1473" y="421"/>
                  </a:lnTo>
                  <a:lnTo>
                    <a:pt x="1459" y="419"/>
                  </a:lnTo>
                  <a:lnTo>
                    <a:pt x="1446" y="418"/>
                  </a:lnTo>
                  <a:lnTo>
                    <a:pt x="1432" y="418"/>
                  </a:lnTo>
                  <a:lnTo>
                    <a:pt x="1419" y="421"/>
                  </a:lnTo>
                  <a:lnTo>
                    <a:pt x="1412" y="423"/>
                  </a:lnTo>
                  <a:lnTo>
                    <a:pt x="1405" y="426"/>
                  </a:lnTo>
                  <a:lnTo>
                    <a:pt x="1398" y="429"/>
                  </a:lnTo>
                  <a:lnTo>
                    <a:pt x="1392" y="433"/>
                  </a:lnTo>
                  <a:lnTo>
                    <a:pt x="1329" y="504"/>
                  </a:lnTo>
                  <a:lnTo>
                    <a:pt x="1267" y="576"/>
                  </a:lnTo>
                  <a:lnTo>
                    <a:pt x="1206" y="649"/>
                  </a:lnTo>
                  <a:lnTo>
                    <a:pt x="1146" y="723"/>
                  </a:lnTo>
                  <a:lnTo>
                    <a:pt x="1087" y="797"/>
                  </a:lnTo>
                  <a:lnTo>
                    <a:pt x="1030" y="873"/>
                  </a:lnTo>
                  <a:lnTo>
                    <a:pt x="972" y="949"/>
                  </a:lnTo>
                  <a:lnTo>
                    <a:pt x="917" y="1026"/>
                  </a:lnTo>
                  <a:lnTo>
                    <a:pt x="861" y="1103"/>
                  </a:lnTo>
                  <a:lnTo>
                    <a:pt x="807" y="1181"/>
                  </a:lnTo>
                  <a:lnTo>
                    <a:pt x="754" y="1260"/>
                  </a:lnTo>
                  <a:lnTo>
                    <a:pt x="700" y="1338"/>
                  </a:lnTo>
                  <a:lnTo>
                    <a:pt x="648" y="1417"/>
                  </a:lnTo>
                  <a:lnTo>
                    <a:pt x="597" y="1496"/>
                  </a:lnTo>
                  <a:lnTo>
                    <a:pt x="546" y="1576"/>
                  </a:lnTo>
                  <a:lnTo>
                    <a:pt x="496" y="1655"/>
                  </a:lnTo>
                  <a:lnTo>
                    <a:pt x="491" y="1665"/>
                  </a:lnTo>
                  <a:lnTo>
                    <a:pt x="486" y="1675"/>
                  </a:lnTo>
                  <a:lnTo>
                    <a:pt x="483" y="1686"/>
                  </a:lnTo>
                  <a:lnTo>
                    <a:pt x="481" y="1695"/>
                  </a:lnTo>
                  <a:lnTo>
                    <a:pt x="480" y="1705"/>
                  </a:lnTo>
                  <a:lnTo>
                    <a:pt x="479" y="1714"/>
                  </a:lnTo>
                  <a:lnTo>
                    <a:pt x="479" y="1724"/>
                  </a:lnTo>
                  <a:lnTo>
                    <a:pt x="480" y="1733"/>
                  </a:lnTo>
                  <a:lnTo>
                    <a:pt x="481" y="1742"/>
                  </a:lnTo>
                  <a:lnTo>
                    <a:pt x="483" y="1751"/>
                  </a:lnTo>
                  <a:lnTo>
                    <a:pt x="486" y="1760"/>
                  </a:lnTo>
                  <a:lnTo>
                    <a:pt x="489" y="1769"/>
                  </a:lnTo>
                  <a:lnTo>
                    <a:pt x="496" y="1787"/>
                  </a:lnTo>
                  <a:lnTo>
                    <a:pt x="505" y="1805"/>
                  </a:lnTo>
                  <a:lnTo>
                    <a:pt x="524" y="1839"/>
                  </a:lnTo>
                  <a:lnTo>
                    <a:pt x="543" y="1875"/>
                  </a:lnTo>
                  <a:lnTo>
                    <a:pt x="552" y="1892"/>
                  </a:lnTo>
                  <a:lnTo>
                    <a:pt x="560" y="1910"/>
                  </a:lnTo>
                  <a:lnTo>
                    <a:pt x="563" y="1919"/>
                  </a:lnTo>
                  <a:lnTo>
                    <a:pt x="565" y="1927"/>
                  </a:lnTo>
                  <a:lnTo>
                    <a:pt x="567" y="1936"/>
                  </a:lnTo>
                  <a:lnTo>
                    <a:pt x="569" y="1945"/>
                  </a:lnTo>
                  <a:lnTo>
                    <a:pt x="560" y="1951"/>
                  </a:lnTo>
                  <a:lnTo>
                    <a:pt x="550" y="1955"/>
                  </a:lnTo>
                  <a:lnTo>
                    <a:pt x="542" y="1956"/>
                  </a:lnTo>
                  <a:lnTo>
                    <a:pt x="534" y="1956"/>
                  </a:lnTo>
                  <a:lnTo>
                    <a:pt x="526" y="1955"/>
                  </a:lnTo>
                  <a:lnTo>
                    <a:pt x="518" y="1952"/>
                  </a:lnTo>
                  <a:lnTo>
                    <a:pt x="511" y="1949"/>
                  </a:lnTo>
                  <a:lnTo>
                    <a:pt x="503" y="1944"/>
                  </a:lnTo>
                  <a:lnTo>
                    <a:pt x="475" y="1920"/>
                  </a:lnTo>
                  <a:lnTo>
                    <a:pt x="448" y="1897"/>
                  </a:lnTo>
                  <a:lnTo>
                    <a:pt x="420" y="1873"/>
                  </a:lnTo>
                  <a:lnTo>
                    <a:pt x="391" y="1850"/>
                  </a:lnTo>
                  <a:lnTo>
                    <a:pt x="362" y="1827"/>
                  </a:lnTo>
                  <a:lnTo>
                    <a:pt x="333" y="1806"/>
                  </a:lnTo>
                  <a:lnTo>
                    <a:pt x="274" y="1766"/>
                  </a:lnTo>
                  <a:lnTo>
                    <a:pt x="214" y="1728"/>
                  </a:lnTo>
                  <a:lnTo>
                    <a:pt x="185" y="1709"/>
                  </a:lnTo>
                  <a:lnTo>
                    <a:pt x="156" y="1689"/>
                  </a:lnTo>
                  <a:lnTo>
                    <a:pt x="128" y="1669"/>
                  </a:lnTo>
                  <a:lnTo>
                    <a:pt x="101" y="1648"/>
                  </a:lnTo>
                  <a:lnTo>
                    <a:pt x="73" y="1627"/>
                  </a:lnTo>
                  <a:lnTo>
                    <a:pt x="47" y="1606"/>
                  </a:lnTo>
                  <a:lnTo>
                    <a:pt x="23" y="1583"/>
                  </a:lnTo>
                  <a:lnTo>
                    <a:pt x="0" y="1558"/>
                  </a:lnTo>
                  <a:lnTo>
                    <a:pt x="4" y="1553"/>
                  </a:lnTo>
                  <a:lnTo>
                    <a:pt x="9" y="1549"/>
                  </a:lnTo>
                  <a:lnTo>
                    <a:pt x="13" y="1545"/>
                  </a:lnTo>
                  <a:lnTo>
                    <a:pt x="18" y="1542"/>
                  </a:lnTo>
                  <a:lnTo>
                    <a:pt x="23" y="1539"/>
                  </a:lnTo>
                  <a:lnTo>
                    <a:pt x="28" y="1537"/>
                  </a:lnTo>
                  <a:lnTo>
                    <a:pt x="33" y="1536"/>
                  </a:lnTo>
                  <a:lnTo>
                    <a:pt x="38" y="1535"/>
                  </a:lnTo>
                  <a:lnTo>
                    <a:pt x="48" y="1534"/>
                  </a:lnTo>
                  <a:lnTo>
                    <a:pt x="58" y="1535"/>
                  </a:lnTo>
                  <a:lnTo>
                    <a:pt x="69" y="1536"/>
                  </a:lnTo>
                  <a:lnTo>
                    <a:pt x="79" y="1539"/>
                  </a:lnTo>
                  <a:lnTo>
                    <a:pt x="102" y="1545"/>
                  </a:lnTo>
                  <a:lnTo>
                    <a:pt x="124" y="1550"/>
                  </a:lnTo>
                  <a:lnTo>
                    <a:pt x="135" y="1551"/>
                  </a:lnTo>
                  <a:lnTo>
                    <a:pt x="146" y="1551"/>
                  </a:lnTo>
                  <a:lnTo>
                    <a:pt x="158" y="1550"/>
                  </a:lnTo>
                  <a:lnTo>
                    <a:pt x="169" y="1546"/>
                  </a:lnTo>
                  <a:lnTo>
                    <a:pt x="326" y="1437"/>
                  </a:lnTo>
                  <a:lnTo>
                    <a:pt x="1065" y="397"/>
                  </a:lnTo>
                  <a:lnTo>
                    <a:pt x="1073" y="386"/>
                  </a:lnTo>
                  <a:lnTo>
                    <a:pt x="1081" y="374"/>
                  </a:lnTo>
                  <a:lnTo>
                    <a:pt x="1087" y="362"/>
                  </a:lnTo>
                  <a:lnTo>
                    <a:pt x="1093" y="350"/>
                  </a:lnTo>
                  <a:lnTo>
                    <a:pt x="1097" y="338"/>
                  </a:lnTo>
                  <a:lnTo>
                    <a:pt x="1101" y="326"/>
                  </a:lnTo>
                  <a:lnTo>
                    <a:pt x="1104" y="314"/>
                  </a:lnTo>
                  <a:lnTo>
                    <a:pt x="1106" y="302"/>
                  </a:lnTo>
                  <a:lnTo>
                    <a:pt x="1108" y="290"/>
                  </a:lnTo>
                  <a:lnTo>
                    <a:pt x="1108" y="278"/>
                  </a:lnTo>
                  <a:lnTo>
                    <a:pt x="1108" y="266"/>
                  </a:lnTo>
                  <a:lnTo>
                    <a:pt x="1107" y="254"/>
                  </a:lnTo>
                  <a:lnTo>
                    <a:pt x="1106" y="242"/>
                  </a:lnTo>
                  <a:lnTo>
                    <a:pt x="1104" y="230"/>
                  </a:lnTo>
                  <a:lnTo>
                    <a:pt x="1101" y="219"/>
                  </a:lnTo>
                  <a:lnTo>
                    <a:pt x="1098" y="207"/>
                  </a:lnTo>
                  <a:lnTo>
                    <a:pt x="1090" y="182"/>
                  </a:lnTo>
                  <a:lnTo>
                    <a:pt x="1081" y="159"/>
                  </a:lnTo>
                  <a:lnTo>
                    <a:pt x="1070" y="136"/>
                  </a:lnTo>
                  <a:lnTo>
                    <a:pt x="1058" y="114"/>
                  </a:lnTo>
                  <a:lnTo>
                    <a:pt x="1045" y="93"/>
                  </a:lnTo>
                  <a:lnTo>
                    <a:pt x="1032" y="72"/>
                  </a:lnTo>
                  <a:lnTo>
                    <a:pt x="1017" y="53"/>
                  </a:lnTo>
                  <a:lnTo>
                    <a:pt x="1004" y="33"/>
                  </a:lnTo>
                  <a:lnTo>
                    <a:pt x="1007" y="23"/>
                  </a:lnTo>
                  <a:lnTo>
                    <a:pt x="1011" y="15"/>
                  </a:lnTo>
                  <a:lnTo>
                    <a:pt x="1016" y="9"/>
                  </a:lnTo>
                  <a:lnTo>
                    <a:pt x="1023" y="5"/>
                  </a:lnTo>
                  <a:lnTo>
                    <a:pt x="1030" y="2"/>
                  </a:lnTo>
                  <a:lnTo>
                    <a:pt x="1038" y="0"/>
                  </a:lnTo>
                  <a:lnTo>
                    <a:pt x="1046" y="1"/>
                  </a:lnTo>
                  <a:lnTo>
                    <a:pt x="1054" y="2"/>
                  </a:lnTo>
                  <a:lnTo>
                    <a:pt x="1063" y="4"/>
                  </a:lnTo>
                  <a:lnTo>
                    <a:pt x="1071" y="7"/>
                  </a:lnTo>
                  <a:lnTo>
                    <a:pt x="1080" y="11"/>
                  </a:lnTo>
                  <a:lnTo>
                    <a:pt x="1088" y="15"/>
                  </a:lnTo>
                  <a:lnTo>
                    <a:pt x="1102" y="24"/>
                  </a:lnTo>
                  <a:lnTo>
                    <a:pt x="1113" y="33"/>
                  </a:lnTo>
                  <a:lnTo>
                    <a:pt x="1549" y="324"/>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44"/>
            <p:cNvSpPr>
              <a:spLocks noEditPoints="1"/>
            </p:cNvSpPr>
            <p:nvPr/>
          </p:nvSpPr>
          <p:spPr bwMode="auto">
            <a:xfrm>
              <a:off x="1051" y="2598"/>
              <a:ext cx="191" cy="180"/>
            </a:xfrm>
            <a:custGeom>
              <a:avLst/>
              <a:gdLst/>
              <a:ahLst/>
              <a:cxnLst>
                <a:cxn ang="0">
                  <a:pos x="2060" y="718"/>
                </a:cxn>
                <a:cxn ang="0">
                  <a:pos x="2088" y="935"/>
                </a:cxn>
                <a:cxn ang="0">
                  <a:pos x="2071" y="1156"/>
                </a:cxn>
                <a:cxn ang="0">
                  <a:pos x="2006" y="1363"/>
                </a:cxn>
                <a:cxn ang="0">
                  <a:pos x="1872" y="1564"/>
                </a:cxn>
                <a:cxn ang="0">
                  <a:pos x="1646" y="1768"/>
                </a:cxn>
                <a:cxn ang="0">
                  <a:pos x="1385" y="1900"/>
                </a:cxn>
                <a:cxn ang="0">
                  <a:pos x="1097" y="1964"/>
                </a:cxn>
                <a:cxn ang="0">
                  <a:pos x="794" y="1964"/>
                </a:cxn>
                <a:cxn ang="0">
                  <a:pos x="581" y="1912"/>
                </a:cxn>
                <a:cxn ang="0">
                  <a:pos x="418" y="1817"/>
                </a:cxn>
                <a:cxn ang="0">
                  <a:pos x="274" y="1688"/>
                </a:cxn>
                <a:cxn ang="0">
                  <a:pos x="158" y="1536"/>
                </a:cxn>
                <a:cxn ang="0">
                  <a:pos x="76" y="1368"/>
                </a:cxn>
                <a:cxn ang="0">
                  <a:pos x="16" y="1162"/>
                </a:cxn>
                <a:cxn ang="0">
                  <a:pos x="1" y="944"/>
                </a:cxn>
                <a:cxn ang="0">
                  <a:pos x="31" y="729"/>
                </a:cxn>
                <a:cxn ang="0">
                  <a:pos x="110" y="536"/>
                </a:cxn>
                <a:cxn ang="0">
                  <a:pos x="281" y="338"/>
                </a:cxn>
                <a:cxn ang="0">
                  <a:pos x="515" y="164"/>
                </a:cxn>
                <a:cxn ang="0">
                  <a:pos x="779" y="51"/>
                </a:cxn>
                <a:cxn ang="0">
                  <a:pos x="1062" y="2"/>
                </a:cxn>
                <a:cxn ang="0">
                  <a:pos x="1358" y="17"/>
                </a:cxn>
                <a:cxn ang="0">
                  <a:pos x="1526" y="78"/>
                </a:cxn>
                <a:cxn ang="0">
                  <a:pos x="1687" y="176"/>
                </a:cxn>
                <a:cxn ang="0">
                  <a:pos x="1831" y="305"/>
                </a:cxn>
                <a:cxn ang="0">
                  <a:pos x="1948" y="456"/>
                </a:cxn>
                <a:cxn ang="0">
                  <a:pos x="910" y="178"/>
                </a:cxn>
                <a:cxn ang="0">
                  <a:pos x="739" y="208"/>
                </a:cxn>
                <a:cxn ang="0">
                  <a:pos x="581" y="270"/>
                </a:cxn>
                <a:cxn ang="0">
                  <a:pos x="440" y="364"/>
                </a:cxn>
                <a:cxn ang="0">
                  <a:pos x="323" y="493"/>
                </a:cxn>
                <a:cxn ang="0">
                  <a:pos x="246" y="663"/>
                </a:cxn>
                <a:cxn ang="0">
                  <a:pos x="225" y="852"/>
                </a:cxn>
                <a:cxn ang="0">
                  <a:pos x="251" y="1044"/>
                </a:cxn>
                <a:cxn ang="0">
                  <a:pos x="319" y="1225"/>
                </a:cxn>
                <a:cxn ang="0">
                  <a:pos x="419" y="1383"/>
                </a:cxn>
                <a:cxn ang="0">
                  <a:pos x="549" y="1533"/>
                </a:cxn>
                <a:cxn ang="0">
                  <a:pos x="705" y="1654"/>
                </a:cxn>
                <a:cxn ang="0">
                  <a:pos x="883" y="1741"/>
                </a:cxn>
                <a:cxn ang="0">
                  <a:pos x="1078" y="1788"/>
                </a:cxn>
                <a:cxn ang="0">
                  <a:pos x="1261" y="1786"/>
                </a:cxn>
                <a:cxn ang="0">
                  <a:pos x="1425" y="1741"/>
                </a:cxn>
                <a:cxn ang="0">
                  <a:pos x="1578" y="1662"/>
                </a:cxn>
                <a:cxn ang="0">
                  <a:pos x="1708" y="1551"/>
                </a:cxn>
                <a:cxn ang="0">
                  <a:pos x="1806" y="1409"/>
                </a:cxn>
                <a:cxn ang="0">
                  <a:pos x="1860" y="1257"/>
                </a:cxn>
                <a:cxn ang="0">
                  <a:pos x="1877" y="1094"/>
                </a:cxn>
                <a:cxn ang="0">
                  <a:pos x="1860" y="931"/>
                </a:cxn>
                <a:cxn ang="0">
                  <a:pos x="1811" y="776"/>
                </a:cxn>
                <a:cxn ang="0">
                  <a:pos x="1717" y="615"/>
                </a:cxn>
                <a:cxn ang="0">
                  <a:pos x="1570" y="445"/>
                </a:cxn>
                <a:cxn ang="0">
                  <a:pos x="1398" y="308"/>
                </a:cxn>
                <a:cxn ang="0">
                  <a:pos x="1203" y="214"/>
                </a:cxn>
                <a:cxn ang="0">
                  <a:pos x="991" y="175"/>
                </a:cxn>
              </a:cxnLst>
              <a:rect l="0" t="0" r="r" b="b"/>
              <a:pathLst>
                <a:path w="2089" h="1972">
                  <a:moveTo>
                    <a:pt x="2001" y="549"/>
                  </a:moveTo>
                  <a:lnTo>
                    <a:pt x="2013" y="575"/>
                  </a:lnTo>
                  <a:lnTo>
                    <a:pt x="2024" y="603"/>
                  </a:lnTo>
                  <a:lnTo>
                    <a:pt x="2034" y="631"/>
                  </a:lnTo>
                  <a:lnTo>
                    <a:pt x="2044" y="659"/>
                  </a:lnTo>
                  <a:lnTo>
                    <a:pt x="2052" y="688"/>
                  </a:lnTo>
                  <a:lnTo>
                    <a:pt x="2060" y="718"/>
                  </a:lnTo>
                  <a:lnTo>
                    <a:pt x="2067" y="748"/>
                  </a:lnTo>
                  <a:lnTo>
                    <a:pt x="2072" y="779"/>
                  </a:lnTo>
                  <a:lnTo>
                    <a:pt x="2077" y="809"/>
                  </a:lnTo>
                  <a:lnTo>
                    <a:pt x="2081" y="840"/>
                  </a:lnTo>
                  <a:lnTo>
                    <a:pt x="2085" y="871"/>
                  </a:lnTo>
                  <a:lnTo>
                    <a:pt x="2087" y="903"/>
                  </a:lnTo>
                  <a:lnTo>
                    <a:pt x="2088" y="935"/>
                  </a:lnTo>
                  <a:lnTo>
                    <a:pt x="2089" y="967"/>
                  </a:lnTo>
                  <a:lnTo>
                    <a:pt x="2088" y="998"/>
                  </a:lnTo>
                  <a:lnTo>
                    <a:pt x="2087" y="1030"/>
                  </a:lnTo>
                  <a:lnTo>
                    <a:pt x="2084" y="1062"/>
                  </a:lnTo>
                  <a:lnTo>
                    <a:pt x="2081" y="1094"/>
                  </a:lnTo>
                  <a:lnTo>
                    <a:pt x="2076" y="1125"/>
                  </a:lnTo>
                  <a:lnTo>
                    <a:pt x="2071" y="1156"/>
                  </a:lnTo>
                  <a:lnTo>
                    <a:pt x="2065" y="1187"/>
                  </a:lnTo>
                  <a:lnTo>
                    <a:pt x="2057" y="1217"/>
                  </a:lnTo>
                  <a:lnTo>
                    <a:pt x="2049" y="1248"/>
                  </a:lnTo>
                  <a:lnTo>
                    <a:pt x="2040" y="1278"/>
                  </a:lnTo>
                  <a:lnTo>
                    <a:pt x="2029" y="1307"/>
                  </a:lnTo>
                  <a:lnTo>
                    <a:pt x="2018" y="1335"/>
                  </a:lnTo>
                  <a:lnTo>
                    <a:pt x="2006" y="1363"/>
                  </a:lnTo>
                  <a:lnTo>
                    <a:pt x="1992" y="1391"/>
                  </a:lnTo>
                  <a:lnTo>
                    <a:pt x="1977" y="1418"/>
                  </a:lnTo>
                  <a:lnTo>
                    <a:pt x="1962" y="1444"/>
                  </a:lnTo>
                  <a:lnTo>
                    <a:pt x="1945" y="1469"/>
                  </a:lnTo>
                  <a:lnTo>
                    <a:pt x="1928" y="1493"/>
                  </a:lnTo>
                  <a:lnTo>
                    <a:pt x="1900" y="1529"/>
                  </a:lnTo>
                  <a:lnTo>
                    <a:pt x="1872" y="1564"/>
                  </a:lnTo>
                  <a:lnTo>
                    <a:pt x="1842" y="1599"/>
                  </a:lnTo>
                  <a:lnTo>
                    <a:pt x="1811" y="1631"/>
                  </a:lnTo>
                  <a:lnTo>
                    <a:pt x="1780" y="1661"/>
                  </a:lnTo>
                  <a:lnTo>
                    <a:pt x="1748" y="1690"/>
                  </a:lnTo>
                  <a:lnTo>
                    <a:pt x="1715" y="1717"/>
                  </a:lnTo>
                  <a:lnTo>
                    <a:pt x="1681" y="1744"/>
                  </a:lnTo>
                  <a:lnTo>
                    <a:pt x="1646" y="1768"/>
                  </a:lnTo>
                  <a:lnTo>
                    <a:pt x="1611" y="1791"/>
                  </a:lnTo>
                  <a:lnTo>
                    <a:pt x="1575" y="1813"/>
                  </a:lnTo>
                  <a:lnTo>
                    <a:pt x="1538" y="1833"/>
                  </a:lnTo>
                  <a:lnTo>
                    <a:pt x="1500" y="1852"/>
                  </a:lnTo>
                  <a:lnTo>
                    <a:pt x="1462" y="1869"/>
                  </a:lnTo>
                  <a:lnTo>
                    <a:pt x="1424" y="1885"/>
                  </a:lnTo>
                  <a:lnTo>
                    <a:pt x="1385" y="1900"/>
                  </a:lnTo>
                  <a:lnTo>
                    <a:pt x="1345" y="1913"/>
                  </a:lnTo>
                  <a:lnTo>
                    <a:pt x="1305" y="1925"/>
                  </a:lnTo>
                  <a:lnTo>
                    <a:pt x="1264" y="1936"/>
                  </a:lnTo>
                  <a:lnTo>
                    <a:pt x="1223" y="1945"/>
                  </a:lnTo>
                  <a:lnTo>
                    <a:pt x="1181" y="1952"/>
                  </a:lnTo>
                  <a:lnTo>
                    <a:pt x="1139" y="1959"/>
                  </a:lnTo>
                  <a:lnTo>
                    <a:pt x="1097" y="1964"/>
                  </a:lnTo>
                  <a:lnTo>
                    <a:pt x="1055" y="1968"/>
                  </a:lnTo>
                  <a:lnTo>
                    <a:pt x="1011" y="1970"/>
                  </a:lnTo>
                  <a:lnTo>
                    <a:pt x="969" y="1972"/>
                  </a:lnTo>
                  <a:lnTo>
                    <a:pt x="925" y="1972"/>
                  </a:lnTo>
                  <a:lnTo>
                    <a:pt x="881" y="1970"/>
                  </a:lnTo>
                  <a:lnTo>
                    <a:pt x="837" y="1968"/>
                  </a:lnTo>
                  <a:lnTo>
                    <a:pt x="794" y="1964"/>
                  </a:lnTo>
                  <a:lnTo>
                    <a:pt x="750" y="1959"/>
                  </a:lnTo>
                  <a:lnTo>
                    <a:pt x="705" y="1953"/>
                  </a:lnTo>
                  <a:lnTo>
                    <a:pt x="680" y="1947"/>
                  </a:lnTo>
                  <a:lnTo>
                    <a:pt x="656" y="1940"/>
                  </a:lnTo>
                  <a:lnTo>
                    <a:pt x="631" y="1931"/>
                  </a:lnTo>
                  <a:lnTo>
                    <a:pt x="607" y="1922"/>
                  </a:lnTo>
                  <a:lnTo>
                    <a:pt x="581" y="1912"/>
                  </a:lnTo>
                  <a:lnTo>
                    <a:pt x="557" y="1901"/>
                  </a:lnTo>
                  <a:lnTo>
                    <a:pt x="534" y="1888"/>
                  </a:lnTo>
                  <a:lnTo>
                    <a:pt x="510" y="1876"/>
                  </a:lnTo>
                  <a:lnTo>
                    <a:pt x="487" y="1862"/>
                  </a:lnTo>
                  <a:lnTo>
                    <a:pt x="464" y="1848"/>
                  </a:lnTo>
                  <a:lnTo>
                    <a:pt x="441" y="1833"/>
                  </a:lnTo>
                  <a:lnTo>
                    <a:pt x="418" y="1817"/>
                  </a:lnTo>
                  <a:lnTo>
                    <a:pt x="396" y="1801"/>
                  </a:lnTo>
                  <a:lnTo>
                    <a:pt x="375" y="1784"/>
                  </a:lnTo>
                  <a:lnTo>
                    <a:pt x="354" y="1766"/>
                  </a:lnTo>
                  <a:lnTo>
                    <a:pt x="333" y="1748"/>
                  </a:lnTo>
                  <a:lnTo>
                    <a:pt x="313" y="1728"/>
                  </a:lnTo>
                  <a:lnTo>
                    <a:pt x="294" y="1708"/>
                  </a:lnTo>
                  <a:lnTo>
                    <a:pt x="274" y="1688"/>
                  </a:lnTo>
                  <a:lnTo>
                    <a:pt x="255" y="1668"/>
                  </a:lnTo>
                  <a:lnTo>
                    <a:pt x="238" y="1647"/>
                  </a:lnTo>
                  <a:lnTo>
                    <a:pt x="220" y="1626"/>
                  </a:lnTo>
                  <a:lnTo>
                    <a:pt x="204" y="1604"/>
                  </a:lnTo>
                  <a:lnTo>
                    <a:pt x="188" y="1582"/>
                  </a:lnTo>
                  <a:lnTo>
                    <a:pt x="173" y="1559"/>
                  </a:lnTo>
                  <a:lnTo>
                    <a:pt x="158" y="1536"/>
                  </a:lnTo>
                  <a:lnTo>
                    <a:pt x="145" y="1514"/>
                  </a:lnTo>
                  <a:lnTo>
                    <a:pt x="132" y="1491"/>
                  </a:lnTo>
                  <a:lnTo>
                    <a:pt x="119" y="1467"/>
                  </a:lnTo>
                  <a:lnTo>
                    <a:pt x="108" y="1444"/>
                  </a:lnTo>
                  <a:lnTo>
                    <a:pt x="97" y="1420"/>
                  </a:lnTo>
                  <a:lnTo>
                    <a:pt x="88" y="1396"/>
                  </a:lnTo>
                  <a:lnTo>
                    <a:pt x="76" y="1368"/>
                  </a:lnTo>
                  <a:lnTo>
                    <a:pt x="65" y="1340"/>
                  </a:lnTo>
                  <a:lnTo>
                    <a:pt x="54" y="1312"/>
                  </a:lnTo>
                  <a:lnTo>
                    <a:pt x="45" y="1283"/>
                  </a:lnTo>
                  <a:lnTo>
                    <a:pt x="36" y="1254"/>
                  </a:lnTo>
                  <a:lnTo>
                    <a:pt x="29" y="1223"/>
                  </a:lnTo>
                  <a:lnTo>
                    <a:pt x="22" y="1193"/>
                  </a:lnTo>
                  <a:lnTo>
                    <a:pt x="16" y="1162"/>
                  </a:lnTo>
                  <a:lnTo>
                    <a:pt x="11" y="1131"/>
                  </a:lnTo>
                  <a:lnTo>
                    <a:pt x="7" y="1101"/>
                  </a:lnTo>
                  <a:lnTo>
                    <a:pt x="4" y="1069"/>
                  </a:lnTo>
                  <a:lnTo>
                    <a:pt x="2" y="1037"/>
                  </a:lnTo>
                  <a:lnTo>
                    <a:pt x="0" y="1006"/>
                  </a:lnTo>
                  <a:lnTo>
                    <a:pt x="0" y="975"/>
                  </a:lnTo>
                  <a:lnTo>
                    <a:pt x="1" y="944"/>
                  </a:lnTo>
                  <a:lnTo>
                    <a:pt x="2" y="913"/>
                  </a:lnTo>
                  <a:lnTo>
                    <a:pt x="4" y="881"/>
                  </a:lnTo>
                  <a:lnTo>
                    <a:pt x="8" y="850"/>
                  </a:lnTo>
                  <a:lnTo>
                    <a:pt x="12" y="820"/>
                  </a:lnTo>
                  <a:lnTo>
                    <a:pt x="18" y="789"/>
                  </a:lnTo>
                  <a:lnTo>
                    <a:pt x="24" y="760"/>
                  </a:lnTo>
                  <a:lnTo>
                    <a:pt x="31" y="729"/>
                  </a:lnTo>
                  <a:lnTo>
                    <a:pt x="40" y="700"/>
                  </a:lnTo>
                  <a:lnTo>
                    <a:pt x="49" y="671"/>
                  </a:lnTo>
                  <a:lnTo>
                    <a:pt x="59" y="643"/>
                  </a:lnTo>
                  <a:lnTo>
                    <a:pt x="70" y="616"/>
                  </a:lnTo>
                  <a:lnTo>
                    <a:pt x="83" y="589"/>
                  </a:lnTo>
                  <a:lnTo>
                    <a:pt x="96" y="562"/>
                  </a:lnTo>
                  <a:lnTo>
                    <a:pt x="110" y="536"/>
                  </a:lnTo>
                  <a:lnTo>
                    <a:pt x="127" y="512"/>
                  </a:lnTo>
                  <a:lnTo>
                    <a:pt x="143" y="488"/>
                  </a:lnTo>
                  <a:lnTo>
                    <a:pt x="161" y="465"/>
                  </a:lnTo>
                  <a:lnTo>
                    <a:pt x="189" y="432"/>
                  </a:lnTo>
                  <a:lnTo>
                    <a:pt x="219" y="399"/>
                  </a:lnTo>
                  <a:lnTo>
                    <a:pt x="249" y="368"/>
                  </a:lnTo>
                  <a:lnTo>
                    <a:pt x="281" y="338"/>
                  </a:lnTo>
                  <a:lnTo>
                    <a:pt x="312" y="310"/>
                  </a:lnTo>
                  <a:lnTo>
                    <a:pt x="344" y="283"/>
                  </a:lnTo>
                  <a:lnTo>
                    <a:pt x="377" y="257"/>
                  </a:lnTo>
                  <a:lnTo>
                    <a:pt x="411" y="231"/>
                  </a:lnTo>
                  <a:lnTo>
                    <a:pt x="446" y="207"/>
                  </a:lnTo>
                  <a:lnTo>
                    <a:pt x="480" y="185"/>
                  </a:lnTo>
                  <a:lnTo>
                    <a:pt x="515" y="164"/>
                  </a:lnTo>
                  <a:lnTo>
                    <a:pt x="551" y="144"/>
                  </a:lnTo>
                  <a:lnTo>
                    <a:pt x="589" y="126"/>
                  </a:lnTo>
                  <a:lnTo>
                    <a:pt x="625" y="109"/>
                  </a:lnTo>
                  <a:lnTo>
                    <a:pt x="663" y="93"/>
                  </a:lnTo>
                  <a:lnTo>
                    <a:pt x="701" y="77"/>
                  </a:lnTo>
                  <a:lnTo>
                    <a:pt x="739" y="64"/>
                  </a:lnTo>
                  <a:lnTo>
                    <a:pt x="779" y="51"/>
                  </a:lnTo>
                  <a:lnTo>
                    <a:pt x="818" y="40"/>
                  </a:lnTo>
                  <a:lnTo>
                    <a:pt x="857" y="31"/>
                  </a:lnTo>
                  <a:lnTo>
                    <a:pt x="898" y="22"/>
                  </a:lnTo>
                  <a:lnTo>
                    <a:pt x="938" y="15"/>
                  </a:lnTo>
                  <a:lnTo>
                    <a:pt x="979" y="10"/>
                  </a:lnTo>
                  <a:lnTo>
                    <a:pt x="1020" y="5"/>
                  </a:lnTo>
                  <a:lnTo>
                    <a:pt x="1062" y="2"/>
                  </a:lnTo>
                  <a:lnTo>
                    <a:pt x="1104" y="0"/>
                  </a:lnTo>
                  <a:lnTo>
                    <a:pt x="1145" y="0"/>
                  </a:lnTo>
                  <a:lnTo>
                    <a:pt x="1187" y="0"/>
                  </a:lnTo>
                  <a:lnTo>
                    <a:pt x="1231" y="3"/>
                  </a:lnTo>
                  <a:lnTo>
                    <a:pt x="1273" y="6"/>
                  </a:lnTo>
                  <a:lnTo>
                    <a:pt x="1316" y="11"/>
                  </a:lnTo>
                  <a:lnTo>
                    <a:pt x="1358" y="17"/>
                  </a:lnTo>
                  <a:lnTo>
                    <a:pt x="1383" y="23"/>
                  </a:lnTo>
                  <a:lnTo>
                    <a:pt x="1407" y="30"/>
                  </a:lnTo>
                  <a:lnTo>
                    <a:pt x="1431" y="38"/>
                  </a:lnTo>
                  <a:lnTo>
                    <a:pt x="1454" y="47"/>
                  </a:lnTo>
                  <a:lnTo>
                    <a:pt x="1478" y="56"/>
                  </a:lnTo>
                  <a:lnTo>
                    <a:pt x="1502" y="66"/>
                  </a:lnTo>
                  <a:lnTo>
                    <a:pt x="1526" y="78"/>
                  </a:lnTo>
                  <a:lnTo>
                    <a:pt x="1550" y="90"/>
                  </a:lnTo>
                  <a:lnTo>
                    <a:pt x="1573" y="103"/>
                  </a:lnTo>
                  <a:lnTo>
                    <a:pt x="1596" y="116"/>
                  </a:lnTo>
                  <a:lnTo>
                    <a:pt x="1619" y="130"/>
                  </a:lnTo>
                  <a:lnTo>
                    <a:pt x="1641" y="145"/>
                  </a:lnTo>
                  <a:lnTo>
                    <a:pt x="1664" y="160"/>
                  </a:lnTo>
                  <a:lnTo>
                    <a:pt x="1687" y="176"/>
                  </a:lnTo>
                  <a:lnTo>
                    <a:pt x="1708" y="193"/>
                  </a:lnTo>
                  <a:lnTo>
                    <a:pt x="1730" y="210"/>
                  </a:lnTo>
                  <a:lnTo>
                    <a:pt x="1751" y="228"/>
                  </a:lnTo>
                  <a:lnTo>
                    <a:pt x="1771" y="246"/>
                  </a:lnTo>
                  <a:lnTo>
                    <a:pt x="1791" y="266"/>
                  </a:lnTo>
                  <a:lnTo>
                    <a:pt x="1811" y="285"/>
                  </a:lnTo>
                  <a:lnTo>
                    <a:pt x="1831" y="305"/>
                  </a:lnTo>
                  <a:lnTo>
                    <a:pt x="1850" y="325"/>
                  </a:lnTo>
                  <a:lnTo>
                    <a:pt x="1868" y="346"/>
                  </a:lnTo>
                  <a:lnTo>
                    <a:pt x="1885" y="367"/>
                  </a:lnTo>
                  <a:lnTo>
                    <a:pt x="1902" y="389"/>
                  </a:lnTo>
                  <a:lnTo>
                    <a:pt x="1918" y="411"/>
                  </a:lnTo>
                  <a:lnTo>
                    <a:pt x="1934" y="434"/>
                  </a:lnTo>
                  <a:lnTo>
                    <a:pt x="1948" y="456"/>
                  </a:lnTo>
                  <a:lnTo>
                    <a:pt x="1962" y="479"/>
                  </a:lnTo>
                  <a:lnTo>
                    <a:pt x="1976" y="502"/>
                  </a:lnTo>
                  <a:lnTo>
                    <a:pt x="1989" y="525"/>
                  </a:lnTo>
                  <a:lnTo>
                    <a:pt x="2001" y="549"/>
                  </a:lnTo>
                  <a:close/>
                  <a:moveTo>
                    <a:pt x="960" y="174"/>
                  </a:moveTo>
                  <a:lnTo>
                    <a:pt x="935" y="176"/>
                  </a:lnTo>
                  <a:lnTo>
                    <a:pt x="910" y="178"/>
                  </a:lnTo>
                  <a:lnTo>
                    <a:pt x="885" y="180"/>
                  </a:lnTo>
                  <a:lnTo>
                    <a:pt x="860" y="183"/>
                  </a:lnTo>
                  <a:lnTo>
                    <a:pt x="836" y="187"/>
                  </a:lnTo>
                  <a:lnTo>
                    <a:pt x="812" y="191"/>
                  </a:lnTo>
                  <a:lnTo>
                    <a:pt x="788" y="196"/>
                  </a:lnTo>
                  <a:lnTo>
                    <a:pt x="764" y="202"/>
                  </a:lnTo>
                  <a:lnTo>
                    <a:pt x="739" y="208"/>
                  </a:lnTo>
                  <a:lnTo>
                    <a:pt x="716" y="215"/>
                  </a:lnTo>
                  <a:lnTo>
                    <a:pt x="693" y="222"/>
                  </a:lnTo>
                  <a:lnTo>
                    <a:pt x="670" y="230"/>
                  </a:lnTo>
                  <a:lnTo>
                    <a:pt x="648" y="239"/>
                  </a:lnTo>
                  <a:lnTo>
                    <a:pt x="625" y="249"/>
                  </a:lnTo>
                  <a:lnTo>
                    <a:pt x="603" y="259"/>
                  </a:lnTo>
                  <a:lnTo>
                    <a:pt x="581" y="270"/>
                  </a:lnTo>
                  <a:lnTo>
                    <a:pt x="560" y="281"/>
                  </a:lnTo>
                  <a:lnTo>
                    <a:pt x="539" y="293"/>
                  </a:lnTo>
                  <a:lnTo>
                    <a:pt x="518" y="306"/>
                  </a:lnTo>
                  <a:lnTo>
                    <a:pt x="498" y="319"/>
                  </a:lnTo>
                  <a:lnTo>
                    <a:pt x="478" y="333"/>
                  </a:lnTo>
                  <a:lnTo>
                    <a:pt x="459" y="348"/>
                  </a:lnTo>
                  <a:lnTo>
                    <a:pt x="440" y="364"/>
                  </a:lnTo>
                  <a:lnTo>
                    <a:pt x="421" y="380"/>
                  </a:lnTo>
                  <a:lnTo>
                    <a:pt x="403" y="397"/>
                  </a:lnTo>
                  <a:lnTo>
                    <a:pt x="386" y="415"/>
                  </a:lnTo>
                  <a:lnTo>
                    <a:pt x="369" y="434"/>
                  </a:lnTo>
                  <a:lnTo>
                    <a:pt x="353" y="453"/>
                  </a:lnTo>
                  <a:lnTo>
                    <a:pt x="338" y="473"/>
                  </a:lnTo>
                  <a:lnTo>
                    <a:pt x="323" y="493"/>
                  </a:lnTo>
                  <a:lnTo>
                    <a:pt x="308" y="515"/>
                  </a:lnTo>
                  <a:lnTo>
                    <a:pt x="294" y="537"/>
                  </a:lnTo>
                  <a:lnTo>
                    <a:pt x="282" y="561"/>
                  </a:lnTo>
                  <a:lnTo>
                    <a:pt x="271" y="586"/>
                  </a:lnTo>
                  <a:lnTo>
                    <a:pt x="261" y="611"/>
                  </a:lnTo>
                  <a:lnTo>
                    <a:pt x="253" y="637"/>
                  </a:lnTo>
                  <a:lnTo>
                    <a:pt x="246" y="663"/>
                  </a:lnTo>
                  <a:lnTo>
                    <a:pt x="240" y="689"/>
                  </a:lnTo>
                  <a:lnTo>
                    <a:pt x="235" y="715"/>
                  </a:lnTo>
                  <a:lnTo>
                    <a:pt x="231" y="743"/>
                  </a:lnTo>
                  <a:lnTo>
                    <a:pt x="228" y="770"/>
                  </a:lnTo>
                  <a:lnTo>
                    <a:pt x="226" y="797"/>
                  </a:lnTo>
                  <a:lnTo>
                    <a:pt x="225" y="824"/>
                  </a:lnTo>
                  <a:lnTo>
                    <a:pt x="225" y="852"/>
                  </a:lnTo>
                  <a:lnTo>
                    <a:pt x="226" y="879"/>
                  </a:lnTo>
                  <a:lnTo>
                    <a:pt x="228" y="908"/>
                  </a:lnTo>
                  <a:lnTo>
                    <a:pt x="231" y="935"/>
                  </a:lnTo>
                  <a:lnTo>
                    <a:pt x="235" y="962"/>
                  </a:lnTo>
                  <a:lnTo>
                    <a:pt x="239" y="990"/>
                  </a:lnTo>
                  <a:lnTo>
                    <a:pt x="245" y="1017"/>
                  </a:lnTo>
                  <a:lnTo>
                    <a:pt x="251" y="1044"/>
                  </a:lnTo>
                  <a:lnTo>
                    <a:pt x="258" y="1070"/>
                  </a:lnTo>
                  <a:lnTo>
                    <a:pt x="266" y="1098"/>
                  </a:lnTo>
                  <a:lnTo>
                    <a:pt x="275" y="1124"/>
                  </a:lnTo>
                  <a:lnTo>
                    <a:pt x="286" y="1150"/>
                  </a:lnTo>
                  <a:lnTo>
                    <a:pt x="296" y="1175"/>
                  </a:lnTo>
                  <a:lnTo>
                    <a:pt x="307" y="1200"/>
                  </a:lnTo>
                  <a:lnTo>
                    <a:pt x="319" y="1225"/>
                  </a:lnTo>
                  <a:lnTo>
                    <a:pt x="331" y="1249"/>
                  </a:lnTo>
                  <a:lnTo>
                    <a:pt x="344" y="1273"/>
                  </a:lnTo>
                  <a:lnTo>
                    <a:pt x="358" y="1296"/>
                  </a:lnTo>
                  <a:lnTo>
                    <a:pt x="372" y="1318"/>
                  </a:lnTo>
                  <a:lnTo>
                    <a:pt x="387" y="1339"/>
                  </a:lnTo>
                  <a:lnTo>
                    <a:pt x="402" y="1360"/>
                  </a:lnTo>
                  <a:lnTo>
                    <a:pt x="419" y="1383"/>
                  </a:lnTo>
                  <a:lnTo>
                    <a:pt x="436" y="1407"/>
                  </a:lnTo>
                  <a:lnTo>
                    <a:pt x="454" y="1429"/>
                  </a:lnTo>
                  <a:lnTo>
                    <a:pt x="472" y="1451"/>
                  </a:lnTo>
                  <a:lnTo>
                    <a:pt x="490" y="1473"/>
                  </a:lnTo>
                  <a:lnTo>
                    <a:pt x="509" y="1493"/>
                  </a:lnTo>
                  <a:lnTo>
                    <a:pt x="529" y="1514"/>
                  </a:lnTo>
                  <a:lnTo>
                    <a:pt x="549" y="1533"/>
                  </a:lnTo>
                  <a:lnTo>
                    <a:pt x="570" y="1552"/>
                  </a:lnTo>
                  <a:lnTo>
                    <a:pt x="592" y="1572"/>
                  </a:lnTo>
                  <a:lnTo>
                    <a:pt x="613" y="1589"/>
                  </a:lnTo>
                  <a:lnTo>
                    <a:pt x="636" y="1607"/>
                  </a:lnTo>
                  <a:lnTo>
                    <a:pt x="658" y="1623"/>
                  </a:lnTo>
                  <a:lnTo>
                    <a:pt x="682" y="1639"/>
                  </a:lnTo>
                  <a:lnTo>
                    <a:pt x="705" y="1654"/>
                  </a:lnTo>
                  <a:lnTo>
                    <a:pt x="729" y="1668"/>
                  </a:lnTo>
                  <a:lnTo>
                    <a:pt x="755" y="1682"/>
                  </a:lnTo>
                  <a:lnTo>
                    <a:pt x="779" y="1695"/>
                  </a:lnTo>
                  <a:lnTo>
                    <a:pt x="805" y="1707"/>
                  </a:lnTo>
                  <a:lnTo>
                    <a:pt x="830" y="1719"/>
                  </a:lnTo>
                  <a:lnTo>
                    <a:pt x="856" y="1730"/>
                  </a:lnTo>
                  <a:lnTo>
                    <a:pt x="883" y="1741"/>
                  </a:lnTo>
                  <a:lnTo>
                    <a:pt x="910" y="1750"/>
                  </a:lnTo>
                  <a:lnTo>
                    <a:pt x="937" y="1758"/>
                  </a:lnTo>
                  <a:lnTo>
                    <a:pt x="965" y="1766"/>
                  </a:lnTo>
                  <a:lnTo>
                    <a:pt x="992" y="1773"/>
                  </a:lnTo>
                  <a:lnTo>
                    <a:pt x="1020" y="1779"/>
                  </a:lnTo>
                  <a:lnTo>
                    <a:pt x="1049" y="1784"/>
                  </a:lnTo>
                  <a:lnTo>
                    <a:pt x="1078" y="1788"/>
                  </a:lnTo>
                  <a:lnTo>
                    <a:pt x="1107" y="1792"/>
                  </a:lnTo>
                  <a:lnTo>
                    <a:pt x="1136" y="1794"/>
                  </a:lnTo>
                  <a:lnTo>
                    <a:pt x="1165" y="1796"/>
                  </a:lnTo>
                  <a:lnTo>
                    <a:pt x="1189" y="1794"/>
                  </a:lnTo>
                  <a:lnTo>
                    <a:pt x="1213" y="1792"/>
                  </a:lnTo>
                  <a:lnTo>
                    <a:pt x="1237" y="1789"/>
                  </a:lnTo>
                  <a:lnTo>
                    <a:pt x="1261" y="1786"/>
                  </a:lnTo>
                  <a:lnTo>
                    <a:pt x="1285" y="1781"/>
                  </a:lnTo>
                  <a:lnTo>
                    <a:pt x="1308" y="1776"/>
                  </a:lnTo>
                  <a:lnTo>
                    <a:pt x="1332" y="1771"/>
                  </a:lnTo>
                  <a:lnTo>
                    <a:pt x="1355" y="1764"/>
                  </a:lnTo>
                  <a:lnTo>
                    <a:pt x="1379" y="1757"/>
                  </a:lnTo>
                  <a:lnTo>
                    <a:pt x="1402" y="1750"/>
                  </a:lnTo>
                  <a:lnTo>
                    <a:pt x="1425" y="1741"/>
                  </a:lnTo>
                  <a:lnTo>
                    <a:pt x="1448" y="1732"/>
                  </a:lnTo>
                  <a:lnTo>
                    <a:pt x="1470" y="1721"/>
                  </a:lnTo>
                  <a:lnTo>
                    <a:pt x="1492" y="1711"/>
                  </a:lnTo>
                  <a:lnTo>
                    <a:pt x="1514" y="1700"/>
                  </a:lnTo>
                  <a:lnTo>
                    <a:pt x="1536" y="1688"/>
                  </a:lnTo>
                  <a:lnTo>
                    <a:pt x="1557" y="1675"/>
                  </a:lnTo>
                  <a:lnTo>
                    <a:pt x="1578" y="1662"/>
                  </a:lnTo>
                  <a:lnTo>
                    <a:pt x="1598" y="1649"/>
                  </a:lnTo>
                  <a:lnTo>
                    <a:pt x="1617" y="1634"/>
                  </a:lnTo>
                  <a:lnTo>
                    <a:pt x="1637" y="1619"/>
                  </a:lnTo>
                  <a:lnTo>
                    <a:pt x="1655" y="1603"/>
                  </a:lnTo>
                  <a:lnTo>
                    <a:pt x="1674" y="1587"/>
                  </a:lnTo>
                  <a:lnTo>
                    <a:pt x="1692" y="1570"/>
                  </a:lnTo>
                  <a:lnTo>
                    <a:pt x="1708" y="1551"/>
                  </a:lnTo>
                  <a:lnTo>
                    <a:pt x="1725" y="1533"/>
                  </a:lnTo>
                  <a:lnTo>
                    <a:pt x="1740" y="1514"/>
                  </a:lnTo>
                  <a:lnTo>
                    <a:pt x="1755" y="1494"/>
                  </a:lnTo>
                  <a:lnTo>
                    <a:pt x="1769" y="1474"/>
                  </a:lnTo>
                  <a:lnTo>
                    <a:pt x="1782" y="1453"/>
                  </a:lnTo>
                  <a:lnTo>
                    <a:pt x="1795" y="1431"/>
                  </a:lnTo>
                  <a:lnTo>
                    <a:pt x="1806" y="1409"/>
                  </a:lnTo>
                  <a:lnTo>
                    <a:pt x="1816" y="1387"/>
                  </a:lnTo>
                  <a:lnTo>
                    <a:pt x="1826" y="1366"/>
                  </a:lnTo>
                  <a:lnTo>
                    <a:pt x="1834" y="1345"/>
                  </a:lnTo>
                  <a:lnTo>
                    <a:pt x="1842" y="1324"/>
                  </a:lnTo>
                  <a:lnTo>
                    <a:pt x="1849" y="1302"/>
                  </a:lnTo>
                  <a:lnTo>
                    <a:pt x="1855" y="1279"/>
                  </a:lnTo>
                  <a:lnTo>
                    <a:pt x="1860" y="1257"/>
                  </a:lnTo>
                  <a:lnTo>
                    <a:pt x="1864" y="1233"/>
                  </a:lnTo>
                  <a:lnTo>
                    <a:pt x="1868" y="1211"/>
                  </a:lnTo>
                  <a:lnTo>
                    <a:pt x="1871" y="1188"/>
                  </a:lnTo>
                  <a:lnTo>
                    <a:pt x="1874" y="1164"/>
                  </a:lnTo>
                  <a:lnTo>
                    <a:pt x="1875" y="1141"/>
                  </a:lnTo>
                  <a:lnTo>
                    <a:pt x="1876" y="1118"/>
                  </a:lnTo>
                  <a:lnTo>
                    <a:pt x="1877" y="1094"/>
                  </a:lnTo>
                  <a:lnTo>
                    <a:pt x="1876" y="1070"/>
                  </a:lnTo>
                  <a:lnTo>
                    <a:pt x="1875" y="1047"/>
                  </a:lnTo>
                  <a:lnTo>
                    <a:pt x="1873" y="1023"/>
                  </a:lnTo>
                  <a:lnTo>
                    <a:pt x="1871" y="1000"/>
                  </a:lnTo>
                  <a:lnTo>
                    <a:pt x="1868" y="977"/>
                  </a:lnTo>
                  <a:lnTo>
                    <a:pt x="1864" y="954"/>
                  </a:lnTo>
                  <a:lnTo>
                    <a:pt x="1860" y="931"/>
                  </a:lnTo>
                  <a:lnTo>
                    <a:pt x="1855" y="908"/>
                  </a:lnTo>
                  <a:lnTo>
                    <a:pt x="1849" y="884"/>
                  </a:lnTo>
                  <a:lnTo>
                    <a:pt x="1843" y="862"/>
                  </a:lnTo>
                  <a:lnTo>
                    <a:pt x="1836" y="840"/>
                  </a:lnTo>
                  <a:lnTo>
                    <a:pt x="1829" y="818"/>
                  </a:lnTo>
                  <a:lnTo>
                    <a:pt x="1819" y="797"/>
                  </a:lnTo>
                  <a:lnTo>
                    <a:pt x="1811" y="776"/>
                  </a:lnTo>
                  <a:lnTo>
                    <a:pt x="1802" y="755"/>
                  </a:lnTo>
                  <a:lnTo>
                    <a:pt x="1792" y="734"/>
                  </a:lnTo>
                  <a:lnTo>
                    <a:pt x="1781" y="714"/>
                  </a:lnTo>
                  <a:lnTo>
                    <a:pt x="1770" y="694"/>
                  </a:lnTo>
                  <a:lnTo>
                    <a:pt x="1753" y="667"/>
                  </a:lnTo>
                  <a:lnTo>
                    <a:pt x="1735" y="641"/>
                  </a:lnTo>
                  <a:lnTo>
                    <a:pt x="1717" y="615"/>
                  </a:lnTo>
                  <a:lnTo>
                    <a:pt x="1698" y="589"/>
                  </a:lnTo>
                  <a:lnTo>
                    <a:pt x="1678" y="563"/>
                  </a:lnTo>
                  <a:lnTo>
                    <a:pt x="1657" y="538"/>
                  </a:lnTo>
                  <a:lnTo>
                    <a:pt x="1636" y="514"/>
                  </a:lnTo>
                  <a:lnTo>
                    <a:pt x="1615" y="491"/>
                  </a:lnTo>
                  <a:lnTo>
                    <a:pt x="1593" y="468"/>
                  </a:lnTo>
                  <a:lnTo>
                    <a:pt x="1570" y="445"/>
                  </a:lnTo>
                  <a:lnTo>
                    <a:pt x="1547" y="424"/>
                  </a:lnTo>
                  <a:lnTo>
                    <a:pt x="1524" y="402"/>
                  </a:lnTo>
                  <a:lnTo>
                    <a:pt x="1499" y="382"/>
                  </a:lnTo>
                  <a:lnTo>
                    <a:pt x="1474" y="362"/>
                  </a:lnTo>
                  <a:lnTo>
                    <a:pt x="1449" y="343"/>
                  </a:lnTo>
                  <a:lnTo>
                    <a:pt x="1424" y="325"/>
                  </a:lnTo>
                  <a:lnTo>
                    <a:pt x="1398" y="308"/>
                  </a:lnTo>
                  <a:lnTo>
                    <a:pt x="1372" y="292"/>
                  </a:lnTo>
                  <a:lnTo>
                    <a:pt x="1344" y="277"/>
                  </a:lnTo>
                  <a:lnTo>
                    <a:pt x="1317" y="263"/>
                  </a:lnTo>
                  <a:lnTo>
                    <a:pt x="1289" y="249"/>
                  </a:lnTo>
                  <a:lnTo>
                    <a:pt x="1261" y="236"/>
                  </a:lnTo>
                  <a:lnTo>
                    <a:pt x="1233" y="225"/>
                  </a:lnTo>
                  <a:lnTo>
                    <a:pt x="1203" y="214"/>
                  </a:lnTo>
                  <a:lnTo>
                    <a:pt x="1174" y="205"/>
                  </a:lnTo>
                  <a:lnTo>
                    <a:pt x="1145" y="197"/>
                  </a:lnTo>
                  <a:lnTo>
                    <a:pt x="1115" y="190"/>
                  </a:lnTo>
                  <a:lnTo>
                    <a:pt x="1085" y="185"/>
                  </a:lnTo>
                  <a:lnTo>
                    <a:pt x="1054" y="180"/>
                  </a:lnTo>
                  <a:lnTo>
                    <a:pt x="1022" y="177"/>
                  </a:lnTo>
                  <a:lnTo>
                    <a:pt x="991" y="175"/>
                  </a:lnTo>
                  <a:lnTo>
                    <a:pt x="960" y="174"/>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45"/>
            <p:cNvSpPr>
              <a:spLocks noEditPoints="1"/>
            </p:cNvSpPr>
            <p:nvPr/>
          </p:nvSpPr>
          <p:spPr bwMode="auto">
            <a:xfrm>
              <a:off x="321" y="2615"/>
              <a:ext cx="193" cy="193"/>
            </a:xfrm>
            <a:custGeom>
              <a:avLst/>
              <a:gdLst/>
              <a:ahLst/>
              <a:cxnLst>
                <a:cxn ang="0">
                  <a:pos x="2121" y="1139"/>
                </a:cxn>
                <a:cxn ang="0">
                  <a:pos x="2101" y="1303"/>
                </a:cxn>
                <a:cxn ang="0">
                  <a:pos x="2060" y="1460"/>
                </a:cxn>
                <a:cxn ang="0">
                  <a:pos x="1997" y="1608"/>
                </a:cxn>
                <a:cxn ang="0">
                  <a:pos x="1911" y="1745"/>
                </a:cxn>
                <a:cxn ang="0">
                  <a:pos x="1801" y="1868"/>
                </a:cxn>
                <a:cxn ang="0">
                  <a:pos x="1623" y="2004"/>
                </a:cxn>
                <a:cxn ang="0">
                  <a:pos x="1363" y="2099"/>
                </a:cxn>
                <a:cxn ang="0">
                  <a:pos x="1094" y="2109"/>
                </a:cxn>
                <a:cxn ang="0">
                  <a:pos x="821" y="2063"/>
                </a:cxn>
                <a:cxn ang="0">
                  <a:pos x="439" y="1953"/>
                </a:cxn>
                <a:cxn ang="0">
                  <a:pos x="173" y="1881"/>
                </a:cxn>
                <a:cxn ang="0">
                  <a:pos x="10" y="1845"/>
                </a:cxn>
                <a:cxn ang="0">
                  <a:pos x="0" y="1821"/>
                </a:cxn>
                <a:cxn ang="0">
                  <a:pos x="4" y="1794"/>
                </a:cxn>
                <a:cxn ang="0">
                  <a:pos x="29" y="1780"/>
                </a:cxn>
                <a:cxn ang="0">
                  <a:pos x="83" y="1774"/>
                </a:cxn>
                <a:cxn ang="0">
                  <a:pos x="135" y="1753"/>
                </a:cxn>
                <a:cxn ang="0">
                  <a:pos x="181" y="1720"/>
                </a:cxn>
                <a:cxn ang="0">
                  <a:pos x="249" y="1627"/>
                </a:cxn>
                <a:cxn ang="0">
                  <a:pos x="599" y="243"/>
                </a:cxn>
                <a:cxn ang="0">
                  <a:pos x="588" y="193"/>
                </a:cxn>
                <a:cxn ang="0">
                  <a:pos x="557" y="158"/>
                </a:cxn>
                <a:cxn ang="0">
                  <a:pos x="483" y="110"/>
                </a:cxn>
                <a:cxn ang="0">
                  <a:pos x="434" y="68"/>
                </a:cxn>
                <a:cxn ang="0">
                  <a:pos x="417" y="24"/>
                </a:cxn>
                <a:cxn ang="0">
                  <a:pos x="699" y="55"/>
                </a:cxn>
                <a:cxn ang="0">
                  <a:pos x="1152" y="159"/>
                </a:cxn>
                <a:cxn ang="0">
                  <a:pos x="1465" y="262"/>
                </a:cxn>
                <a:cxn ang="0">
                  <a:pos x="1744" y="412"/>
                </a:cxn>
                <a:cxn ang="0">
                  <a:pos x="1964" y="629"/>
                </a:cxn>
                <a:cxn ang="0">
                  <a:pos x="2106" y="932"/>
                </a:cxn>
                <a:cxn ang="0">
                  <a:pos x="1058" y="280"/>
                </a:cxn>
                <a:cxn ang="0">
                  <a:pos x="978" y="270"/>
                </a:cxn>
                <a:cxn ang="0">
                  <a:pos x="910" y="288"/>
                </a:cxn>
                <a:cxn ang="0">
                  <a:pos x="838" y="475"/>
                </a:cxn>
                <a:cxn ang="0">
                  <a:pos x="712" y="903"/>
                </a:cxn>
                <a:cxn ang="0">
                  <a:pos x="595" y="1332"/>
                </a:cxn>
                <a:cxn ang="0">
                  <a:pos x="538" y="1767"/>
                </a:cxn>
                <a:cxn ang="0">
                  <a:pos x="715" y="1865"/>
                </a:cxn>
                <a:cxn ang="0">
                  <a:pos x="853" y="1924"/>
                </a:cxn>
                <a:cxn ang="0">
                  <a:pos x="996" y="1964"/>
                </a:cxn>
                <a:cxn ang="0">
                  <a:pos x="1143" y="1980"/>
                </a:cxn>
                <a:cxn ang="0">
                  <a:pos x="1289" y="1965"/>
                </a:cxn>
                <a:cxn ang="0">
                  <a:pos x="1434" y="1912"/>
                </a:cxn>
                <a:cxn ang="0">
                  <a:pos x="1504" y="1877"/>
                </a:cxn>
                <a:cxn ang="0">
                  <a:pos x="1590" y="1805"/>
                </a:cxn>
                <a:cxn ang="0">
                  <a:pos x="1690" y="1676"/>
                </a:cxn>
                <a:cxn ang="0">
                  <a:pos x="1760" y="1536"/>
                </a:cxn>
                <a:cxn ang="0">
                  <a:pos x="1807" y="1347"/>
                </a:cxn>
                <a:cxn ang="0">
                  <a:pos x="1826" y="1201"/>
                </a:cxn>
                <a:cxn ang="0">
                  <a:pos x="1828" y="1052"/>
                </a:cxn>
                <a:cxn ang="0">
                  <a:pos x="1807" y="907"/>
                </a:cxn>
                <a:cxn ang="0">
                  <a:pos x="1762" y="772"/>
                </a:cxn>
                <a:cxn ang="0">
                  <a:pos x="1688" y="654"/>
                </a:cxn>
                <a:cxn ang="0">
                  <a:pos x="1619" y="570"/>
                </a:cxn>
                <a:cxn ang="0">
                  <a:pos x="1541" y="499"/>
                </a:cxn>
                <a:cxn ang="0">
                  <a:pos x="1400" y="409"/>
                </a:cxn>
                <a:cxn ang="0">
                  <a:pos x="1209" y="327"/>
                </a:cxn>
              </a:cxnLst>
              <a:rect l="0" t="0" r="r" b="b"/>
              <a:pathLst>
                <a:path w="2125" h="2114">
                  <a:moveTo>
                    <a:pt x="2124" y="1004"/>
                  </a:moveTo>
                  <a:lnTo>
                    <a:pt x="2125" y="1038"/>
                  </a:lnTo>
                  <a:lnTo>
                    <a:pt x="2125" y="1073"/>
                  </a:lnTo>
                  <a:lnTo>
                    <a:pt x="2124" y="1106"/>
                  </a:lnTo>
                  <a:lnTo>
                    <a:pt x="2121" y="1139"/>
                  </a:lnTo>
                  <a:lnTo>
                    <a:pt x="2119" y="1172"/>
                  </a:lnTo>
                  <a:lnTo>
                    <a:pt x="2116" y="1205"/>
                  </a:lnTo>
                  <a:lnTo>
                    <a:pt x="2112" y="1239"/>
                  </a:lnTo>
                  <a:lnTo>
                    <a:pt x="2107" y="1271"/>
                  </a:lnTo>
                  <a:lnTo>
                    <a:pt x="2101" y="1303"/>
                  </a:lnTo>
                  <a:lnTo>
                    <a:pt x="2094" y="1335"/>
                  </a:lnTo>
                  <a:lnTo>
                    <a:pt x="2087" y="1366"/>
                  </a:lnTo>
                  <a:lnTo>
                    <a:pt x="2079" y="1399"/>
                  </a:lnTo>
                  <a:lnTo>
                    <a:pt x="2070" y="1430"/>
                  </a:lnTo>
                  <a:lnTo>
                    <a:pt x="2060" y="1460"/>
                  </a:lnTo>
                  <a:lnTo>
                    <a:pt x="2049" y="1490"/>
                  </a:lnTo>
                  <a:lnTo>
                    <a:pt x="2037" y="1520"/>
                  </a:lnTo>
                  <a:lnTo>
                    <a:pt x="2025" y="1550"/>
                  </a:lnTo>
                  <a:lnTo>
                    <a:pt x="2011" y="1579"/>
                  </a:lnTo>
                  <a:lnTo>
                    <a:pt x="1997" y="1608"/>
                  </a:lnTo>
                  <a:lnTo>
                    <a:pt x="1982" y="1636"/>
                  </a:lnTo>
                  <a:lnTo>
                    <a:pt x="1965" y="1664"/>
                  </a:lnTo>
                  <a:lnTo>
                    <a:pt x="1948" y="1691"/>
                  </a:lnTo>
                  <a:lnTo>
                    <a:pt x="1930" y="1719"/>
                  </a:lnTo>
                  <a:lnTo>
                    <a:pt x="1911" y="1745"/>
                  </a:lnTo>
                  <a:lnTo>
                    <a:pt x="1891" y="1771"/>
                  </a:lnTo>
                  <a:lnTo>
                    <a:pt x="1870" y="1796"/>
                  </a:lnTo>
                  <a:lnTo>
                    <a:pt x="1848" y="1821"/>
                  </a:lnTo>
                  <a:lnTo>
                    <a:pt x="1826" y="1845"/>
                  </a:lnTo>
                  <a:lnTo>
                    <a:pt x="1801" y="1868"/>
                  </a:lnTo>
                  <a:lnTo>
                    <a:pt x="1776" y="1892"/>
                  </a:lnTo>
                  <a:lnTo>
                    <a:pt x="1751" y="1915"/>
                  </a:lnTo>
                  <a:lnTo>
                    <a:pt x="1724" y="1936"/>
                  </a:lnTo>
                  <a:lnTo>
                    <a:pt x="1674" y="1972"/>
                  </a:lnTo>
                  <a:lnTo>
                    <a:pt x="1623" y="2004"/>
                  </a:lnTo>
                  <a:lnTo>
                    <a:pt x="1572" y="2030"/>
                  </a:lnTo>
                  <a:lnTo>
                    <a:pt x="1521" y="2054"/>
                  </a:lnTo>
                  <a:lnTo>
                    <a:pt x="1468" y="2073"/>
                  </a:lnTo>
                  <a:lnTo>
                    <a:pt x="1416" y="2088"/>
                  </a:lnTo>
                  <a:lnTo>
                    <a:pt x="1363" y="2099"/>
                  </a:lnTo>
                  <a:lnTo>
                    <a:pt x="1309" y="2107"/>
                  </a:lnTo>
                  <a:lnTo>
                    <a:pt x="1256" y="2112"/>
                  </a:lnTo>
                  <a:lnTo>
                    <a:pt x="1202" y="2114"/>
                  </a:lnTo>
                  <a:lnTo>
                    <a:pt x="1148" y="2113"/>
                  </a:lnTo>
                  <a:lnTo>
                    <a:pt x="1094" y="2109"/>
                  </a:lnTo>
                  <a:lnTo>
                    <a:pt x="1040" y="2104"/>
                  </a:lnTo>
                  <a:lnTo>
                    <a:pt x="985" y="2096"/>
                  </a:lnTo>
                  <a:lnTo>
                    <a:pt x="930" y="2087"/>
                  </a:lnTo>
                  <a:lnTo>
                    <a:pt x="875" y="2076"/>
                  </a:lnTo>
                  <a:lnTo>
                    <a:pt x="821" y="2063"/>
                  </a:lnTo>
                  <a:lnTo>
                    <a:pt x="766" y="2049"/>
                  </a:lnTo>
                  <a:lnTo>
                    <a:pt x="711" y="2034"/>
                  </a:lnTo>
                  <a:lnTo>
                    <a:pt x="656" y="2018"/>
                  </a:lnTo>
                  <a:lnTo>
                    <a:pt x="547" y="1986"/>
                  </a:lnTo>
                  <a:lnTo>
                    <a:pt x="439" y="1953"/>
                  </a:lnTo>
                  <a:lnTo>
                    <a:pt x="385" y="1937"/>
                  </a:lnTo>
                  <a:lnTo>
                    <a:pt x="332" y="1922"/>
                  </a:lnTo>
                  <a:lnTo>
                    <a:pt x="279" y="1907"/>
                  </a:lnTo>
                  <a:lnTo>
                    <a:pt x="225" y="1893"/>
                  </a:lnTo>
                  <a:lnTo>
                    <a:pt x="173" y="1881"/>
                  </a:lnTo>
                  <a:lnTo>
                    <a:pt x="121" y="1868"/>
                  </a:lnTo>
                  <a:lnTo>
                    <a:pt x="69" y="1859"/>
                  </a:lnTo>
                  <a:lnTo>
                    <a:pt x="18" y="1851"/>
                  </a:lnTo>
                  <a:lnTo>
                    <a:pt x="13" y="1848"/>
                  </a:lnTo>
                  <a:lnTo>
                    <a:pt x="10" y="1845"/>
                  </a:lnTo>
                  <a:lnTo>
                    <a:pt x="7" y="1841"/>
                  </a:lnTo>
                  <a:lnTo>
                    <a:pt x="4" y="1836"/>
                  </a:lnTo>
                  <a:lnTo>
                    <a:pt x="2" y="1832"/>
                  </a:lnTo>
                  <a:lnTo>
                    <a:pt x="1" y="1826"/>
                  </a:lnTo>
                  <a:lnTo>
                    <a:pt x="0" y="1821"/>
                  </a:lnTo>
                  <a:lnTo>
                    <a:pt x="0" y="1815"/>
                  </a:lnTo>
                  <a:lnTo>
                    <a:pt x="0" y="1810"/>
                  </a:lnTo>
                  <a:lnTo>
                    <a:pt x="1" y="1804"/>
                  </a:lnTo>
                  <a:lnTo>
                    <a:pt x="2" y="1799"/>
                  </a:lnTo>
                  <a:lnTo>
                    <a:pt x="4" y="1794"/>
                  </a:lnTo>
                  <a:lnTo>
                    <a:pt x="7" y="1789"/>
                  </a:lnTo>
                  <a:lnTo>
                    <a:pt x="10" y="1785"/>
                  </a:lnTo>
                  <a:lnTo>
                    <a:pt x="13" y="1782"/>
                  </a:lnTo>
                  <a:lnTo>
                    <a:pt x="18" y="1779"/>
                  </a:lnTo>
                  <a:lnTo>
                    <a:pt x="29" y="1780"/>
                  </a:lnTo>
                  <a:lnTo>
                    <a:pt x="40" y="1780"/>
                  </a:lnTo>
                  <a:lnTo>
                    <a:pt x="51" y="1779"/>
                  </a:lnTo>
                  <a:lnTo>
                    <a:pt x="62" y="1778"/>
                  </a:lnTo>
                  <a:lnTo>
                    <a:pt x="73" y="1776"/>
                  </a:lnTo>
                  <a:lnTo>
                    <a:pt x="83" y="1774"/>
                  </a:lnTo>
                  <a:lnTo>
                    <a:pt x="94" y="1771"/>
                  </a:lnTo>
                  <a:lnTo>
                    <a:pt x="104" y="1767"/>
                  </a:lnTo>
                  <a:lnTo>
                    <a:pt x="116" y="1763"/>
                  </a:lnTo>
                  <a:lnTo>
                    <a:pt x="126" y="1758"/>
                  </a:lnTo>
                  <a:lnTo>
                    <a:pt x="135" y="1753"/>
                  </a:lnTo>
                  <a:lnTo>
                    <a:pt x="145" y="1748"/>
                  </a:lnTo>
                  <a:lnTo>
                    <a:pt x="154" y="1741"/>
                  </a:lnTo>
                  <a:lnTo>
                    <a:pt x="163" y="1735"/>
                  </a:lnTo>
                  <a:lnTo>
                    <a:pt x="172" y="1728"/>
                  </a:lnTo>
                  <a:lnTo>
                    <a:pt x="181" y="1720"/>
                  </a:lnTo>
                  <a:lnTo>
                    <a:pt x="197" y="1703"/>
                  </a:lnTo>
                  <a:lnTo>
                    <a:pt x="212" y="1686"/>
                  </a:lnTo>
                  <a:lnTo>
                    <a:pt x="226" y="1667"/>
                  </a:lnTo>
                  <a:lnTo>
                    <a:pt x="238" y="1648"/>
                  </a:lnTo>
                  <a:lnTo>
                    <a:pt x="249" y="1627"/>
                  </a:lnTo>
                  <a:lnTo>
                    <a:pt x="258" y="1606"/>
                  </a:lnTo>
                  <a:lnTo>
                    <a:pt x="267" y="1584"/>
                  </a:lnTo>
                  <a:lnTo>
                    <a:pt x="272" y="1561"/>
                  </a:lnTo>
                  <a:lnTo>
                    <a:pt x="599" y="255"/>
                  </a:lnTo>
                  <a:lnTo>
                    <a:pt x="599" y="243"/>
                  </a:lnTo>
                  <a:lnTo>
                    <a:pt x="599" y="232"/>
                  </a:lnTo>
                  <a:lnTo>
                    <a:pt x="597" y="220"/>
                  </a:lnTo>
                  <a:lnTo>
                    <a:pt x="595" y="210"/>
                  </a:lnTo>
                  <a:lnTo>
                    <a:pt x="592" y="201"/>
                  </a:lnTo>
                  <a:lnTo>
                    <a:pt x="588" y="193"/>
                  </a:lnTo>
                  <a:lnTo>
                    <a:pt x="583" y="185"/>
                  </a:lnTo>
                  <a:lnTo>
                    <a:pt x="577" y="177"/>
                  </a:lnTo>
                  <a:lnTo>
                    <a:pt x="570" y="171"/>
                  </a:lnTo>
                  <a:lnTo>
                    <a:pt x="564" y="164"/>
                  </a:lnTo>
                  <a:lnTo>
                    <a:pt x="557" y="158"/>
                  </a:lnTo>
                  <a:lnTo>
                    <a:pt x="549" y="152"/>
                  </a:lnTo>
                  <a:lnTo>
                    <a:pt x="533" y="141"/>
                  </a:lnTo>
                  <a:lnTo>
                    <a:pt x="517" y="130"/>
                  </a:lnTo>
                  <a:lnTo>
                    <a:pt x="500" y="120"/>
                  </a:lnTo>
                  <a:lnTo>
                    <a:pt x="483" y="110"/>
                  </a:lnTo>
                  <a:lnTo>
                    <a:pt x="467" y="100"/>
                  </a:lnTo>
                  <a:lnTo>
                    <a:pt x="452" y="88"/>
                  </a:lnTo>
                  <a:lnTo>
                    <a:pt x="446" y="82"/>
                  </a:lnTo>
                  <a:lnTo>
                    <a:pt x="440" y="75"/>
                  </a:lnTo>
                  <a:lnTo>
                    <a:pt x="434" y="68"/>
                  </a:lnTo>
                  <a:lnTo>
                    <a:pt x="429" y="60"/>
                  </a:lnTo>
                  <a:lnTo>
                    <a:pt x="425" y="52"/>
                  </a:lnTo>
                  <a:lnTo>
                    <a:pt x="422" y="43"/>
                  </a:lnTo>
                  <a:lnTo>
                    <a:pt x="418" y="34"/>
                  </a:lnTo>
                  <a:lnTo>
                    <a:pt x="417" y="24"/>
                  </a:lnTo>
                  <a:lnTo>
                    <a:pt x="454" y="0"/>
                  </a:lnTo>
                  <a:lnTo>
                    <a:pt x="513" y="15"/>
                  </a:lnTo>
                  <a:lnTo>
                    <a:pt x="575" y="28"/>
                  </a:lnTo>
                  <a:lnTo>
                    <a:pt x="636" y="42"/>
                  </a:lnTo>
                  <a:lnTo>
                    <a:pt x="699" y="55"/>
                  </a:lnTo>
                  <a:lnTo>
                    <a:pt x="828" y="83"/>
                  </a:lnTo>
                  <a:lnTo>
                    <a:pt x="958" y="111"/>
                  </a:lnTo>
                  <a:lnTo>
                    <a:pt x="1022" y="126"/>
                  </a:lnTo>
                  <a:lnTo>
                    <a:pt x="1088" y="142"/>
                  </a:lnTo>
                  <a:lnTo>
                    <a:pt x="1152" y="159"/>
                  </a:lnTo>
                  <a:lnTo>
                    <a:pt x="1217" y="176"/>
                  </a:lnTo>
                  <a:lnTo>
                    <a:pt x="1280" y="195"/>
                  </a:lnTo>
                  <a:lnTo>
                    <a:pt x="1343" y="216"/>
                  </a:lnTo>
                  <a:lnTo>
                    <a:pt x="1405" y="239"/>
                  </a:lnTo>
                  <a:lnTo>
                    <a:pt x="1465" y="262"/>
                  </a:lnTo>
                  <a:lnTo>
                    <a:pt x="1525" y="288"/>
                  </a:lnTo>
                  <a:lnTo>
                    <a:pt x="1582" y="315"/>
                  </a:lnTo>
                  <a:lnTo>
                    <a:pt x="1638" y="345"/>
                  </a:lnTo>
                  <a:lnTo>
                    <a:pt x="1692" y="377"/>
                  </a:lnTo>
                  <a:lnTo>
                    <a:pt x="1744" y="412"/>
                  </a:lnTo>
                  <a:lnTo>
                    <a:pt x="1793" y="450"/>
                  </a:lnTo>
                  <a:lnTo>
                    <a:pt x="1841" y="490"/>
                  </a:lnTo>
                  <a:lnTo>
                    <a:pt x="1885" y="533"/>
                  </a:lnTo>
                  <a:lnTo>
                    <a:pt x="1926" y="580"/>
                  </a:lnTo>
                  <a:lnTo>
                    <a:pt x="1964" y="629"/>
                  </a:lnTo>
                  <a:lnTo>
                    <a:pt x="2001" y="682"/>
                  </a:lnTo>
                  <a:lnTo>
                    <a:pt x="2033" y="739"/>
                  </a:lnTo>
                  <a:lnTo>
                    <a:pt x="2061" y="799"/>
                  </a:lnTo>
                  <a:lnTo>
                    <a:pt x="2086" y="863"/>
                  </a:lnTo>
                  <a:lnTo>
                    <a:pt x="2106" y="932"/>
                  </a:lnTo>
                  <a:lnTo>
                    <a:pt x="2124" y="1004"/>
                  </a:lnTo>
                  <a:close/>
                  <a:moveTo>
                    <a:pt x="1131" y="303"/>
                  </a:moveTo>
                  <a:lnTo>
                    <a:pt x="1103" y="293"/>
                  </a:lnTo>
                  <a:lnTo>
                    <a:pt x="1073" y="284"/>
                  </a:lnTo>
                  <a:lnTo>
                    <a:pt x="1058" y="280"/>
                  </a:lnTo>
                  <a:lnTo>
                    <a:pt x="1042" y="276"/>
                  </a:lnTo>
                  <a:lnTo>
                    <a:pt x="1025" y="273"/>
                  </a:lnTo>
                  <a:lnTo>
                    <a:pt x="1010" y="271"/>
                  </a:lnTo>
                  <a:lnTo>
                    <a:pt x="994" y="270"/>
                  </a:lnTo>
                  <a:lnTo>
                    <a:pt x="978" y="270"/>
                  </a:lnTo>
                  <a:lnTo>
                    <a:pt x="963" y="271"/>
                  </a:lnTo>
                  <a:lnTo>
                    <a:pt x="947" y="274"/>
                  </a:lnTo>
                  <a:lnTo>
                    <a:pt x="932" y="278"/>
                  </a:lnTo>
                  <a:lnTo>
                    <a:pt x="918" y="285"/>
                  </a:lnTo>
                  <a:lnTo>
                    <a:pt x="910" y="288"/>
                  </a:lnTo>
                  <a:lnTo>
                    <a:pt x="903" y="293"/>
                  </a:lnTo>
                  <a:lnTo>
                    <a:pt x="896" y="298"/>
                  </a:lnTo>
                  <a:lnTo>
                    <a:pt x="890" y="303"/>
                  </a:lnTo>
                  <a:lnTo>
                    <a:pt x="864" y="388"/>
                  </a:lnTo>
                  <a:lnTo>
                    <a:pt x="838" y="475"/>
                  </a:lnTo>
                  <a:lnTo>
                    <a:pt x="813" y="561"/>
                  </a:lnTo>
                  <a:lnTo>
                    <a:pt x="788" y="646"/>
                  </a:lnTo>
                  <a:lnTo>
                    <a:pt x="763" y="732"/>
                  </a:lnTo>
                  <a:lnTo>
                    <a:pt x="738" y="817"/>
                  </a:lnTo>
                  <a:lnTo>
                    <a:pt x="712" y="903"/>
                  </a:lnTo>
                  <a:lnTo>
                    <a:pt x="688" y="988"/>
                  </a:lnTo>
                  <a:lnTo>
                    <a:pt x="663" y="1074"/>
                  </a:lnTo>
                  <a:lnTo>
                    <a:pt x="640" y="1159"/>
                  </a:lnTo>
                  <a:lnTo>
                    <a:pt x="617" y="1246"/>
                  </a:lnTo>
                  <a:lnTo>
                    <a:pt x="595" y="1332"/>
                  </a:lnTo>
                  <a:lnTo>
                    <a:pt x="572" y="1419"/>
                  </a:lnTo>
                  <a:lnTo>
                    <a:pt x="552" y="1506"/>
                  </a:lnTo>
                  <a:lnTo>
                    <a:pt x="532" y="1594"/>
                  </a:lnTo>
                  <a:lnTo>
                    <a:pt x="514" y="1682"/>
                  </a:lnTo>
                  <a:lnTo>
                    <a:pt x="538" y="1767"/>
                  </a:lnTo>
                  <a:lnTo>
                    <a:pt x="587" y="1796"/>
                  </a:lnTo>
                  <a:lnTo>
                    <a:pt x="637" y="1824"/>
                  </a:lnTo>
                  <a:lnTo>
                    <a:pt x="663" y="1838"/>
                  </a:lnTo>
                  <a:lnTo>
                    <a:pt x="689" y="1852"/>
                  </a:lnTo>
                  <a:lnTo>
                    <a:pt x="715" y="1865"/>
                  </a:lnTo>
                  <a:lnTo>
                    <a:pt x="743" y="1878"/>
                  </a:lnTo>
                  <a:lnTo>
                    <a:pt x="770" y="1891"/>
                  </a:lnTo>
                  <a:lnTo>
                    <a:pt x="797" y="1902"/>
                  </a:lnTo>
                  <a:lnTo>
                    <a:pt x="825" y="1913"/>
                  </a:lnTo>
                  <a:lnTo>
                    <a:pt x="853" y="1924"/>
                  </a:lnTo>
                  <a:lnTo>
                    <a:pt x="881" y="1933"/>
                  </a:lnTo>
                  <a:lnTo>
                    <a:pt x="910" y="1942"/>
                  </a:lnTo>
                  <a:lnTo>
                    <a:pt x="939" y="1950"/>
                  </a:lnTo>
                  <a:lnTo>
                    <a:pt x="968" y="1957"/>
                  </a:lnTo>
                  <a:lnTo>
                    <a:pt x="996" y="1964"/>
                  </a:lnTo>
                  <a:lnTo>
                    <a:pt x="1025" y="1969"/>
                  </a:lnTo>
                  <a:lnTo>
                    <a:pt x="1055" y="1973"/>
                  </a:lnTo>
                  <a:lnTo>
                    <a:pt x="1085" y="1977"/>
                  </a:lnTo>
                  <a:lnTo>
                    <a:pt x="1114" y="1979"/>
                  </a:lnTo>
                  <a:lnTo>
                    <a:pt x="1143" y="1980"/>
                  </a:lnTo>
                  <a:lnTo>
                    <a:pt x="1172" y="1979"/>
                  </a:lnTo>
                  <a:lnTo>
                    <a:pt x="1202" y="1978"/>
                  </a:lnTo>
                  <a:lnTo>
                    <a:pt x="1231" y="1975"/>
                  </a:lnTo>
                  <a:lnTo>
                    <a:pt x="1260" y="1970"/>
                  </a:lnTo>
                  <a:lnTo>
                    <a:pt x="1289" y="1965"/>
                  </a:lnTo>
                  <a:lnTo>
                    <a:pt x="1318" y="1957"/>
                  </a:lnTo>
                  <a:lnTo>
                    <a:pt x="1347" y="1949"/>
                  </a:lnTo>
                  <a:lnTo>
                    <a:pt x="1377" y="1938"/>
                  </a:lnTo>
                  <a:lnTo>
                    <a:pt x="1405" y="1926"/>
                  </a:lnTo>
                  <a:lnTo>
                    <a:pt x="1434" y="1912"/>
                  </a:lnTo>
                  <a:lnTo>
                    <a:pt x="1448" y="1906"/>
                  </a:lnTo>
                  <a:lnTo>
                    <a:pt x="1462" y="1900"/>
                  </a:lnTo>
                  <a:lnTo>
                    <a:pt x="1476" y="1893"/>
                  </a:lnTo>
                  <a:lnTo>
                    <a:pt x="1490" y="1885"/>
                  </a:lnTo>
                  <a:lnTo>
                    <a:pt x="1504" y="1877"/>
                  </a:lnTo>
                  <a:lnTo>
                    <a:pt x="1517" y="1867"/>
                  </a:lnTo>
                  <a:lnTo>
                    <a:pt x="1530" y="1858"/>
                  </a:lnTo>
                  <a:lnTo>
                    <a:pt x="1543" y="1848"/>
                  </a:lnTo>
                  <a:lnTo>
                    <a:pt x="1567" y="1827"/>
                  </a:lnTo>
                  <a:lnTo>
                    <a:pt x="1590" y="1805"/>
                  </a:lnTo>
                  <a:lnTo>
                    <a:pt x="1612" y="1781"/>
                  </a:lnTo>
                  <a:lnTo>
                    <a:pt x="1633" y="1756"/>
                  </a:lnTo>
                  <a:lnTo>
                    <a:pt x="1653" y="1731"/>
                  </a:lnTo>
                  <a:lnTo>
                    <a:pt x="1672" y="1703"/>
                  </a:lnTo>
                  <a:lnTo>
                    <a:pt x="1690" y="1676"/>
                  </a:lnTo>
                  <a:lnTo>
                    <a:pt x="1706" y="1648"/>
                  </a:lnTo>
                  <a:lnTo>
                    <a:pt x="1721" y="1620"/>
                  </a:lnTo>
                  <a:lnTo>
                    <a:pt x="1735" y="1592"/>
                  </a:lnTo>
                  <a:lnTo>
                    <a:pt x="1748" y="1565"/>
                  </a:lnTo>
                  <a:lnTo>
                    <a:pt x="1760" y="1536"/>
                  </a:lnTo>
                  <a:lnTo>
                    <a:pt x="1775" y="1486"/>
                  </a:lnTo>
                  <a:lnTo>
                    <a:pt x="1789" y="1432"/>
                  </a:lnTo>
                  <a:lnTo>
                    <a:pt x="1796" y="1405"/>
                  </a:lnTo>
                  <a:lnTo>
                    <a:pt x="1801" y="1376"/>
                  </a:lnTo>
                  <a:lnTo>
                    <a:pt x="1807" y="1347"/>
                  </a:lnTo>
                  <a:lnTo>
                    <a:pt x="1813" y="1319"/>
                  </a:lnTo>
                  <a:lnTo>
                    <a:pt x="1817" y="1290"/>
                  </a:lnTo>
                  <a:lnTo>
                    <a:pt x="1821" y="1261"/>
                  </a:lnTo>
                  <a:lnTo>
                    <a:pt x="1824" y="1231"/>
                  </a:lnTo>
                  <a:lnTo>
                    <a:pt x="1826" y="1201"/>
                  </a:lnTo>
                  <a:lnTo>
                    <a:pt x="1828" y="1171"/>
                  </a:lnTo>
                  <a:lnTo>
                    <a:pt x="1829" y="1141"/>
                  </a:lnTo>
                  <a:lnTo>
                    <a:pt x="1829" y="1112"/>
                  </a:lnTo>
                  <a:lnTo>
                    <a:pt x="1829" y="1082"/>
                  </a:lnTo>
                  <a:lnTo>
                    <a:pt x="1828" y="1052"/>
                  </a:lnTo>
                  <a:lnTo>
                    <a:pt x="1826" y="1022"/>
                  </a:lnTo>
                  <a:lnTo>
                    <a:pt x="1823" y="993"/>
                  </a:lnTo>
                  <a:lnTo>
                    <a:pt x="1819" y="964"/>
                  </a:lnTo>
                  <a:lnTo>
                    <a:pt x="1814" y="935"/>
                  </a:lnTo>
                  <a:lnTo>
                    <a:pt x="1807" y="907"/>
                  </a:lnTo>
                  <a:lnTo>
                    <a:pt x="1800" y="878"/>
                  </a:lnTo>
                  <a:lnTo>
                    <a:pt x="1792" y="851"/>
                  </a:lnTo>
                  <a:lnTo>
                    <a:pt x="1783" y="824"/>
                  </a:lnTo>
                  <a:lnTo>
                    <a:pt x="1773" y="798"/>
                  </a:lnTo>
                  <a:lnTo>
                    <a:pt x="1762" y="772"/>
                  </a:lnTo>
                  <a:lnTo>
                    <a:pt x="1750" y="747"/>
                  </a:lnTo>
                  <a:lnTo>
                    <a:pt x="1736" y="723"/>
                  </a:lnTo>
                  <a:lnTo>
                    <a:pt x="1722" y="698"/>
                  </a:lnTo>
                  <a:lnTo>
                    <a:pt x="1706" y="675"/>
                  </a:lnTo>
                  <a:lnTo>
                    <a:pt x="1688" y="654"/>
                  </a:lnTo>
                  <a:lnTo>
                    <a:pt x="1676" y="636"/>
                  </a:lnTo>
                  <a:lnTo>
                    <a:pt x="1662" y="619"/>
                  </a:lnTo>
                  <a:lnTo>
                    <a:pt x="1648" y="602"/>
                  </a:lnTo>
                  <a:lnTo>
                    <a:pt x="1634" y="586"/>
                  </a:lnTo>
                  <a:lnTo>
                    <a:pt x="1619" y="570"/>
                  </a:lnTo>
                  <a:lnTo>
                    <a:pt x="1604" y="554"/>
                  </a:lnTo>
                  <a:lnTo>
                    <a:pt x="1589" y="540"/>
                  </a:lnTo>
                  <a:lnTo>
                    <a:pt x="1574" y="525"/>
                  </a:lnTo>
                  <a:lnTo>
                    <a:pt x="1558" y="512"/>
                  </a:lnTo>
                  <a:lnTo>
                    <a:pt x="1541" y="499"/>
                  </a:lnTo>
                  <a:lnTo>
                    <a:pt x="1525" y="486"/>
                  </a:lnTo>
                  <a:lnTo>
                    <a:pt x="1508" y="474"/>
                  </a:lnTo>
                  <a:lnTo>
                    <a:pt x="1472" y="450"/>
                  </a:lnTo>
                  <a:lnTo>
                    <a:pt x="1437" y="429"/>
                  </a:lnTo>
                  <a:lnTo>
                    <a:pt x="1400" y="409"/>
                  </a:lnTo>
                  <a:lnTo>
                    <a:pt x="1363" y="389"/>
                  </a:lnTo>
                  <a:lnTo>
                    <a:pt x="1324" y="372"/>
                  </a:lnTo>
                  <a:lnTo>
                    <a:pt x="1286" y="356"/>
                  </a:lnTo>
                  <a:lnTo>
                    <a:pt x="1248" y="341"/>
                  </a:lnTo>
                  <a:lnTo>
                    <a:pt x="1209" y="327"/>
                  </a:lnTo>
                  <a:lnTo>
                    <a:pt x="1169" y="315"/>
                  </a:lnTo>
                  <a:lnTo>
                    <a:pt x="1131" y="30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46"/>
            <p:cNvSpPr>
              <a:spLocks/>
            </p:cNvSpPr>
            <p:nvPr/>
          </p:nvSpPr>
          <p:spPr bwMode="auto">
            <a:xfrm>
              <a:off x="900" y="2644"/>
              <a:ext cx="131" cy="178"/>
            </a:xfrm>
            <a:custGeom>
              <a:avLst/>
              <a:gdLst/>
              <a:ahLst/>
              <a:cxnLst>
                <a:cxn ang="0">
                  <a:pos x="1364" y="208"/>
                </a:cxn>
                <a:cxn ang="0">
                  <a:pos x="1425" y="321"/>
                </a:cxn>
                <a:cxn ang="0">
                  <a:pos x="1453" y="489"/>
                </a:cxn>
                <a:cxn ang="0">
                  <a:pos x="1421" y="658"/>
                </a:cxn>
                <a:cxn ang="0">
                  <a:pos x="1340" y="805"/>
                </a:cxn>
                <a:cxn ang="0">
                  <a:pos x="1217" y="925"/>
                </a:cxn>
                <a:cxn ang="0">
                  <a:pos x="1016" y="1011"/>
                </a:cxn>
                <a:cxn ang="0">
                  <a:pos x="885" y="1040"/>
                </a:cxn>
                <a:cxn ang="0">
                  <a:pos x="773" y="1041"/>
                </a:cxn>
                <a:cxn ang="0">
                  <a:pos x="669" y="1015"/>
                </a:cxn>
                <a:cxn ang="0">
                  <a:pos x="639" y="969"/>
                </a:cxn>
                <a:cxn ang="0">
                  <a:pos x="689" y="945"/>
                </a:cxn>
                <a:cxn ang="0">
                  <a:pos x="837" y="934"/>
                </a:cxn>
                <a:cxn ang="0">
                  <a:pos x="913" y="912"/>
                </a:cxn>
                <a:cxn ang="0">
                  <a:pos x="1042" y="852"/>
                </a:cxn>
                <a:cxn ang="0">
                  <a:pos x="1139" y="751"/>
                </a:cxn>
                <a:cxn ang="0">
                  <a:pos x="1172" y="666"/>
                </a:cxn>
                <a:cxn ang="0">
                  <a:pos x="1176" y="530"/>
                </a:cxn>
                <a:cxn ang="0">
                  <a:pos x="1135" y="394"/>
                </a:cxn>
                <a:cxn ang="0">
                  <a:pos x="1059" y="294"/>
                </a:cxn>
                <a:cxn ang="0">
                  <a:pos x="973" y="225"/>
                </a:cxn>
                <a:cxn ang="0">
                  <a:pos x="874" y="178"/>
                </a:cxn>
                <a:cxn ang="0">
                  <a:pos x="766" y="151"/>
                </a:cxn>
                <a:cxn ang="0">
                  <a:pos x="655" y="144"/>
                </a:cxn>
                <a:cxn ang="0">
                  <a:pos x="514" y="226"/>
                </a:cxn>
                <a:cxn ang="0">
                  <a:pos x="555" y="754"/>
                </a:cxn>
                <a:cxn ang="0">
                  <a:pos x="615" y="1273"/>
                </a:cxn>
                <a:cxn ang="0">
                  <a:pos x="670" y="1650"/>
                </a:cxn>
                <a:cxn ang="0">
                  <a:pos x="722" y="1737"/>
                </a:cxn>
                <a:cxn ang="0">
                  <a:pos x="798" y="1792"/>
                </a:cxn>
                <a:cxn ang="0">
                  <a:pos x="870" y="1809"/>
                </a:cxn>
                <a:cxn ang="0">
                  <a:pos x="953" y="1813"/>
                </a:cxn>
                <a:cxn ang="0">
                  <a:pos x="978" y="1852"/>
                </a:cxn>
                <a:cxn ang="0">
                  <a:pos x="944" y="1884"/>
                </a:cxn>
                <a:cxn ang="0">
                  <a:pos x="879" y="1900"/>
                </a:cxn>
                <a:cxn ang="0">
                  <a:pos x="745" y="1909"/>
                </a:cxn>
                <a:cxn ang="0">
                  <a:pos x="616" y="1919"/>
                </a:cxn>
                <a:cxn ang="0">
                  <a:pos x="389" y="1962"/>
                </a:cxn>
                <a:cxn ang="0">
                  <a:pos x="296" y="1956"/>
                </a:cxn>
                <a:cxn ang="0">
                  <a:pos x="244" y="1920"/>
                </a:cxn>
                <a:cxn ang="0">
                  <a:pos x="337" y="1837"/>
                </a:cxn>
                <a:cxn ang="0">
                  <a:pos x="384" y="1785"/>
                </a:cxn>
                <a:cxn ang="0">
                  <a:pos x="396" y="1735"/>
                </a:cxn>
                <a:cxn ang="0">
                  <a:pos x="363" y="1350"/>
                </a:cxn>
                <a:cxn ang="0">
                  <a:pos x="321" y="805"/>
                </a:cxn>
                <a:cxn ang="0">
                  <a:pos x="256" y="362"/>
                </a:cxn>
                <a:cxn ang="0">
                  <a:pos x="213" y="235"/>
                </a:cxn>
                <a:cxn ang="0">
                  <a:pos x="157" y="203"/>
                </a:cxn>
                <a:cxn ang="0">
                  <a:pos x="48" y="180"/>
                </a:cxn>
                <a:cxn ang="0">
                  <a:pos x="6" y="153"/>
                </a:cxn>
                <a:cxn ang="0">
                  <a:pos x="6" y="94"/>
                </a:cxn>
                <a:cxn ang="0">
                  <a:pos x="268" y="67"/>
                </a:cxn>
                <a:cxn ang="0">
                  <a:pos x="659" y="9"/>
                </a:cxn>
                <a:cxn ang="0">
                  <a:pos x="857" y="0"/>
                </a:cxn>
                <a:cxn ang="0">
                  <a:pos x="1059" y="21"/>
                </a:cxn>
              </a:cxnLst>
              <a:rect l="0" t="0" r="r" b="b"/>
              <a:pathLst>
                <a:path w="1453" h="1963">
                  <a:moveTo>
                    <a:pt x="1313" y="154"/>
                  </a:moveTo>
                  <a:lnTo>
                    <a:pt x="1324" y="164"/>
                  </a:lnTo>
                  <a:lnTo>
                    <a:pt x="1335" y="175"/>
                  </a:lnTo>
                  <a:lnTo>
                    <a:pt x="1345" y="186"/>
                  </a:lnTo>
                  <a:lnTo>
                    <a:pt x="1355" y="197"/>
                  </a:lnTo>
                  <a:lnTo>
                    <a:pt x="1364" y="208"/>
                  </a:lnTo>
                  <a:lnTo>
                    <a:pt x="1373" y="220"/>
                  </a:lnTo>
                  <a:lnTo>
                    <a:pt x="1381" y="232"/>
                  </a:lnTo>
                  <a:lnTo>
                    <a:pt x="1389" y="244"/>
                  </a:lnTo>
                  <a:lnTo>
                    <a:pt x="1403" y="269"/>
                  </a:lnTo>
                  <a:lnTo>
                    <a:pt x="1415" y="295"/>
                  </a:lnTo>
                  <a:lnTo>
                    <a:pt x="1425" y="321"/>
                  </a:lnTo>
                  <a:lnTo>
                    <a:pt x="1434" y="348"/>
                  </a:lnTo>
                  <a:lnTo>
                    <a:pt x="1441" y="375"/>
                  </a:lnTo>
                  <a:lnTo>
                    <a:pt x="1447" y="403"/>
                  </a:lnTo>
                  <a:lnTo>
                    <a:pt x="1450" y="432"/>
                  </a:lnTo>
                  <a:lnTo>
                    <a:pt x="1453" y="461"/>
                  </a:lnTo>
                  <a:lnTo>
                    <a:pt x="1453" y="489"/>
                  </a:lnTo>
                  <a:lnTo>
                    <a:pt x="1452" y="519"/>
                  </a:lnTo>
                  <a:lnTo>
                    <a:pt x="1450" y="548"/>
                  </a:lnTo>
                  <a:lnTo>
                    <a:pt x="1446" y="577"/>
                  </a:lnTo>
                  <a:lnTo>
                    <a:pt x="1439" y="605"/>
                  </a:lnTo>
                  <a:lnTo>
                    <a:pt x="1430" y="632"/>
                  </a:lnTo>
                  <a:lnTo>
                    <a:pt x="1421" y="658"/>
                  </a:lnTo>
                  <a:lnTo>
                    <a:pt x="1410" y="683"/>
                  </a:lnTo>
                  <a:lnTo>
                    <a:pt x="1398" y="709"/>
                  </a:lnTo>
                  <a:lnTo>
                    <a:pt x="1385" y="733"/>
                  </a:lnTo>
                  <a:lnTo>
                    <a:pt x="1371" y="759"/>
                  </a:lnTo>
                  <a:lnTo>
                    <a:pt x="1356" y="782"/>
                  </a:lnTo>
                  <a:lnTo>
                    <a:pt x="1340" y="805"/>
                  </a:lnTo>
                  <a:lnTo>
                    <a:pt x="1321" y="827"/>
                  </a:lnTo>
                  <a:lnTo>
                    <a:pt x="1302" y="848"/>
                  </a:lnTo>
                  <a:lnTo>
                    <a:pt x="1283" y="868"/>
                  </a:lnTo>
                  <a:lnTo>
                    <a:pt x="1262" y="888"/>
                  </a:lnTo>
                  <a:lnTo>
                    <a:pt x="1240" y="906"/>
                  </a:lnTo>
                  <a:lnTo>
                    <a:pt x="1217" y="925"/>
                  </a:lnTo>
                  <a:lnTo>
                    <a:pt x="1193" y="941"/>
                  </a:lnTo>
                  <a:lnTo>
                    <a:pt x="1159" y="956"/>
                  </a:lnTo>
                  <a:lnTo>
                    <a:pt x="1125" y="972"/>
                  </a:lnTo>
                  <a:lnTo>
                    <a:pt x="1090" y="986"/>
                  </a:lnTo>
                  <a:lnTo>
                    <a:pt x="1054" y="999"/>
                  </a:lnTo>
                  <a:lnTo>
                    <a:pt x="1016" y="1011"/>
                  </a:lnTo>
                  <a:lnTo>
                    <a:pt x="979" y="1022"/>
                  </a:lnTo>
                  <a:lnTo>
                    <a:pt x="960" y="1026"/>
                  </a:lnTo>
                  <a:lnTo>
                    <a:pt x="941" y="1030"/>
                  </a:lnTo>
                  <a:lnTo>
                    <a:pt x="922" y="1034"/>
                  </a:lnTo>
                  <a:lnTo>
                    <a:pt x="903" y="1037"/>
                  </a:lnTo>
                  <a:lnTo>
                    <a:pt x="885" y="1040"/>
                  </a:lnTo>
                  <a:lnTo>
                    <a:pt x="865" y="1042"/>
                  </a:lnTo>
                  <a:lnTo>
                    <a:pt x="846" y="1043"/>
                  </a:lnTo>
                  <a:lnTo>
                    <a:pt x="828" y="1044"/>
                  </a:lnTo>
                  <a:lnTo>
                    <a:pt x="809" y="1044"/>
                  </a:lnTo>
                  <a:lnTo>
                    <a:pt x="791" y="1043"/>
                  </a:lnTo>
                  <a:lnTo>
                    <a:pt x="773" y="1041"/>
                  </a:lnTo>
                  <a:lnTo>
                    <a:pt x="755" y="1039"/>
                  </a:lnTo>
                  <a:lnTo>
                    <a:pt x="737" y="1036"/>
                  </a:lnTo>
                  <a:lnTo>
                    <a:pt x="720" y="1032"/>
                  </a:lnTo>
                  <a:lnTo>
                    <a:pt x="702" y="1027"/>
                  </a:lnTo>
                  <a:lnTo>
                    <a:pt x="686" y="1021"/>
                  </a:lnTo>
                  <a:lnTo>
                    <a:pt x="669" y="1015"/>
                  </a:lnTo>
                  <a:lnTo>
                    <a:pt x="654" y="1007"/>
                  </a:lnTo>
                  <a:lnTo>
                    <a:pt x="638" y="999"/>
                  </a:lnTo>
                  <a:lnTo>
                    <a:pt x="623" y="989"/>
                  </a:lnTo>
                  <a:lnTo>
                    <a:pt x="628" y="981"/>
                  </a:lnTo>
                  <a:lnTo>
                    <a:pt x="633" y="975"/>
                  </a:lnTo>
                  <a:lnTo>
                    <a:pt x="639" y="969"/>
                  </a:lnTo>
                  <a:lnTo>
                    <a:pt x="645" y="964"/>
                  </a:lnTo>
                  <a:lnTo>
                    <a:pt x="652" y="959"/>
                  </a:lnTo>
                  <a:lnTo>
                    <a:pt x="658" y="955"/>
                  </a:lnTo>
                  <a:lnTo>
                    <a:pt x="666" y="952"/>
                  </a:lnTo>
                  <a:lnTo>
                    <a:pt x="673" y="949"/>
                  </a:lnTo>
                  <a:lnTo>
                    <a:pt x="689" y="945"/>
                  </a:lnTo>
                  <a:lnTo>
                    <a:pt x="706" y="942"/>
                  </a:lnTo>
                  <a:lnTo>
                    <a:pt x="725" y="940"/>
                  </a:lnTo>
                  <a:lnTo>
                    <a:pt x="743" y="939"/>
                  </a:lnTo>
                  <a:lnTo>
                    <a:pt x="781" y="939"/>
                  </a:lnTo>
                  <a:lnTo>
                    <a:pt x="819" y="937"/>
                  </a:lnTo>
                  <a:lnTo>
                    <a:pt x="837" y="934"/>
                  </a:lnTo>
                  <a:lnTo>
                    <a:pt x="855" y="930"/>
                  </a:lnTo>
                  <a:lnTo>
                    <a:pt x="864" y="928"/>
                  </a:lnTo>
                  <a:lnTo>
                    <a:pt x="874" y="925"/>
                  </a:lnTo>
                  <a:lnTo>
                    <a:pt x="882" y="921"/>
                  </a:lnTo>
                  <a:lnTo>
                    <a:pt x="890" y="917"/>
                  </a:lnTo>
                  <a:lnTo>
                    <a:pt x="913" y="912"/>
                  </a:lnTo>
                  <a:lnTo>
                    <a:pt x="935" y="904"/>
                  </a:lnTo>
                  <a:lnTo>
                    <a:pt x="957" y="896"/>
                  </a:lnTo>
                  <a:lnTo>
                    <a:pt x="979" y="887"/>
                  </a:lnTo>
                  <a:lnTo>
                    <a:pt x="1000" y="876"/>
                  </a:lnTo>
                  <a:lnTo>
                    <a:pt x="1022" y="865"/>
                  </a:lnTo>
                  <a:lnTo>
                    <a:pt x="1042" y="852"/>
                  </a:lnTo>
                  <a:lnTo>
                    <a:pt x="1061" y="838"/>
                  </a:lnTo>
                  <a:lnTo>
                    <a:pt x="1079" y="822"/>
                  </a:lnTo>
                  <a:lnTo>
                    <a:pt x="1096" y="806"/>
                  </a:lnTo>
                  <a:lnTo>
                    <a:pt x="1112" y="789"/>
                  </a:lnTo>
                  <a:lnTo>
                    <a:pt x="1126" y="770"/>
                  </a:lnTo>
                  <a:lnTo>
                    <a:pt x="1139" y="751"/>
                  </a:lnTo>
                  <a:lnTo>
                    <a:pt x="1150" y="730"/>
                  </a:lnTo>
                  <a:lnTo>
                    <a:pt x="1155" y="719"/>
                  </a:lnTo>
                  <a:lnTo>
                    <a:pt x="1160" y="708"/>
                  </a:lnTo>
                  <a:lnTo>
                    <a:pt x="1164" y="697"/>
                  </a:lnTo>
                  <a:lnTo>
                    <a:pt x="1168" y="686"/>
                  </a:lnTo>
                  <a:lnTo>
                    <a:pt x="1172" y="666"/>
                  </a:lnTo>
                  <a:lnTo>
                    <a:pt x="1176" y="644"/>
                  </a:lnTo>
                  <a:lnTo>
                    <a:pt x="1178" y="622"/>
                  </a:lnTo>
                  <a:lnTo>
                    <a:pt x="1179" y="600"/>
                  </a:lnTo>
                  <a:lnTo>
                    <a:pt x="1179" y="576"/>
                  </a:lnTo>
                  <a:lnTo>
                    <a:pt x="1178" y="553"/>
                  </a:lnTo>
                  <a:lnTo>
                    <a:pt x="1176" y="530"/>
                  </a:lnTo>
                  <a:lnTo>
                    <a:pt x="1172" y="506"/>
                  </a:lnTo>
                  <a:lnTo>
                    <a:pt x="1167" y="483"/>
                  </a:lnTo>
                  <a:lnTo>
                    <a:pt x="1162" y="461"/>
                  </a:lnTo>
                  <a:lnTo>
                    <a:pt x="1154" y="438"/>
                  </a:lnTo>
                  <a:lnTo>
                    <a:pt x="1146" y="416"/>
                  </a:lnTo>
                  <a:lnTo>
                    <a:pt x="1135" y="394"/>
                  </a:lnTo>
                  <a:lnTo>
                    <a:pt x="1124" y="374"/>
                  </a:lnTo>
                  <a:lnTo>
                    <a:pt x="1110" y="354"/>
                  </a:lnTo>
                  <a:lnTo>
                    <a:pt x="1095" y="336"/>
                  </a:lnTo>
                  <a:lnTo>
                    <a:pt x="1084" y="321"/>
                  </a:lnTo>
                  <a:lnTo>
                    <a:pt x="1072" y="307"/>
                  </a:lnTo>
                  <a:lnTo>
                    <a:pt x="1059" y="294"/>
                  </a:lnTo>
                  <a:lnTo>
                    <a:pt x="1046" y="281"/>
                  </a:lnTo>
                  <a:lnTo>
                    <a:pt x="1032" y="269"/>
                  </a:lnTo>
                  <a:lnTo>
                    <a:pt x="1017" y="258"/>
                  </a:lnTo>
                  <a:lnTo>
                    <a:pt x="1003" y="246"/>
                  </a:lnTo>
                  <a:lnTo>
                    <a:pt x="988" y="235"/>
                  </a:lnTo>
                  <a:lnTo>
                    <a:pt x="973" y="225"/>
                  </a:lnTo>
                  <a:lnTo>
                    <a:pt x="957" y="216"/>
                  </a:lnTo>
                  <a:lnTo>
                    <a:pt x="941" y="207"/>
                  </a:lnTo>
                  <a:lnTo>
                    <a:pt x="925" y="199"/>
                  </a:lnTo>
                  <a:lnTo>
                    <a:pt x="908" y="192"/>
                  </a:lnTo>
                  <a:lnTo>
                    <a:pt x="891" y="185"/>
                  </a:lnTo>
                  <a:lnTo>
                    <a:pt x="874" y="178"/>
                  </a:lnTo>
                  <a:lnTo>
                    <a:pt x="856" y="172"/>
                  </a:lnTo>
                  <a:lnTo>
                    <a:pt x="838" y="167"/>
                  </a:lnTo>
                  <a:lnTo>
                    <a:pt x="820" y="162"/>
                  </a:lnTo>
                  <a:lnTo>
                    <a:pt x="803" y="158"/>
                  </a:lnTo>
                  <a:lnTo>
                    <a:pt x="784" y="154"/>
                  </a:lnTo>
                  <a:lnTo>
                    <a:pt x="766" y="151"/>
                  </a:lnTo>
                  <a:lnTo>
                    <a:pt x="748" y="149"/>
                  </a:lnTo>
                  <a:lnTo>
                    <a:pt x="730" y="147"/>
                  </a:lnTo>
                  <a:lnTo>
                    <a:pt x="710" y="145"/>
                  </a:lnTo>
                  <a:lnTo>
                    <a:pt x="692" y="144"/>
                  </a:lnTo>
                  <a:lnTo>
                    <a:pt x="673" y="144"/>
                  </a:lnTo>
                  <a:lnTo>
                    <a:pt x="655" y="144"/>
                  </a:lnTo>
                  <a:lnTo>
                    <a:pt x="636" y="145"/>
                  </a:lnTo>
                  <a:lnTo>
                    <a:pt x="618" y="147"/>
                  </a:lnTo>
                  <a:lnTo>
                    <a:pt x="600" y="149"/>
                  </a:lnTo>
                  <a:lnTo>
                    <a:pt x="581" y="151"/>
                  </a:lnTo>
                  <a:lnTo>
                    <a:pt x="563" y="154"/>
                  </a:lnTo>
                  <a:lnTo>
                    <a:pt x="514" y="226"/>
                  </a:lnTo>
                  <a:lnTo>
                    <a:pt x="519" y="315"/>
                  </a:lnTo>
                  <a:lnTo>
                    <a:pt x="525" y="403"/>
                  </a:lnTo>
                  <a:lnTo>
                    <a:pt x="531" y="491"/>
                  </a:lnTo>
                  <a:lnTo>
                    <a:pt x="538" y="578"/>
                  </a:lnTo>
                  <a:lnTo>
                    <a:pt x="546" y="666"/>
                  </a:lnTo>
                  <a:lnTo>
                    <a:pt x="555" y="754"/>
                  </a:lnTo>
                  <a:lnTo>
                    <a:pt x="564" y="840"/>
                  </a:lnTo>
                  <a:lnTo>
                    <a:pt x="574" y="927"/>
                  </a:lnTo>
                  <a:lnTo>
                    <a:pt x="584" y="1014"/>
                  </a:lnTo>
                  <a:lnTo>
                    <a:pt x="594" y="1101"/>
                  </a:lnTo>
                  <a:lnTo>
                    <a:pt x="604" y="1187"/>
                  </a:lnTo>
                  <a:lnTo>
                    <a:pt x="615" y="1273"/>
                  </a:lnTo>
                  <a:lnTo>
                    <a:pt x="626" y="1359"/>
                  </a:lnTo>
                  <a:lnTo>
                    <a:pt x="637" y="1446"/>
                  </a:lnTo>
                  <a:lnTo>
                    <a:pt x="648" y="1532"/>
                  </a:lnTo>
                  <a:lnTo>
                    <a:pt x="659" y="1618"/>
                  </a:lnTo>
                  <a:lnTo>
                    <a:pt x="664" y="1634"/>
                  </a:lnTo>
                  <a:lnTo>
                    <a:pt x="670" y="1650"/>
                  </a:lnTo>
                  <a:lnTo>
                    <a:pt x="677" y="1665"/>
                  </a:lnTo>
                  <a:lnTo>
                    <a:pt x="684" y="1680"/>
                  </a:lnTo>
                  <a:lnTo>
                    <a:pt x="692" y="1695"/>
                  </a:lnTo>
                  <a:lnTo>
                    <a:pt x="701" y="1709"/>
                  </a:lnTo>
                  <a:lnTo>
                    <a:pt x="712" y="1723"/>
                  </a:lnTo>
                  <a:lnTo>
                    <a:pt x="722" y="1737"/>
                  </a:lnTo>
                  <a:lnTo>
                    <a:pt x="733" y="1749"/>
                  </a:lnTo>
                  <a:lnTo>
                    <a:pt x="745" y="1760"/>
                  </a:lnTo>
                  <a:lnTo>
                    <a:pt x="757" y="1770"/>
                  </a:lnTo>
                  <a:lnTo>
                    <a:pt x="770" y="1778"/>
                  </a:lnTo>
                  <a:lnTo>
                    <a:pt x="784" y="1786"/>
                  </a:lnTo>
                  <a:lnTo>
                    <a:pt x="798" y="1792"/>
                  </a:lnTo>
                  <a:lnTo>
                    <a:pt x="813" y="1797"/>
                  </a:lnTo>
                  <a:lnTo>
                    <a:pt x="829" y="1800"/>
                  </a:lnTo>
                  <a:lnTo>
                    <a:pt x="838" y="1804"/>
                  </a:lnTo>
                  <a:lnTo>
                    <a:pt x="848" y="1806"/>
                  </a:lnTo>
                  <a:lnTo>
                    <a:pt x="858" y="1808"/>
                  </a:lnTo>
                  <a:lnTo>
                    <a:pt x="870" y="1809"/>
                  </a:lnTo>
                  <a:lnTo>
                    <a:pt x="891" y="1809"/>
                  </a:lnTo>
                  <a:lnTo>
                    <a:pt x="913" y="1809"/>
                  </a:lnTo>
                  <a:lnTo>
                    <a:pt x="923" y="1809"/>
                  </a:lnTo>
                  <a:lnTo>
                    <a:pt x="933" y="1810"/>
                  </a:lnTo>
                  <a:lnTo>
                    <a:pt x="944" y="1811"/>
                  </a:lnTo>
                  <a:lnTo>
                    <a:pt x="953" y="1813"/>
                  </a:lnTo>
                  <a:lnTo>
                    <a:pt x="962" y="1817"/>
                  </a:lnTo>
                  <a:lnTo>
                    <a:pt x="971" y="1821"/>
                  </a:lnTo>
                  <a:lnTo>
                    <a:pt x="979" y="1828"/>
                  </a:lnTo>
                  <a:lnTo>
                    <a:pt x="986" y="1836"/>
                  </a:lnTo>
                  <a:lnTo>
                    <a:pt x="982" y="1844"/>
                  </a:lnTo>
                  <a:lnTo>
                    <a:pt x="978" y="1852"/>
                  </a:lnTo>
                  <a:lnTo>
                    <a:pt x="974" y="1859"/>
                  </a:lnTo>
                  <a:lnTo>
                    <a:pt x="968" y="1866"/>
                  </a:lnTo>
                  <a:lnTo>
                    <a:pt x="963" y="1871"/>
                  </a:lnTo>
                  <a:lnTo>
                    <a:pt x="957" y="1876"/>
                  </a:lnTo>
                  <a:lnTo>
                    <a:pt x="950" y="1880"/>
                  </a:lnTo>
                  <a:lnTo>
                    <a:pt x="944" y="1884"/>
                  </a:lnTo>
                  <a:lnTo>
                    <a:pt x="936" y="1888"/>
                  </a:lnTo>
                  <a:lnTo>
                    <a:pt x="929" y="1890"/>
                  </a:lnTo>
                  <a:lnTo>
                    <a:pt x="921" y="1893"/>
                  </a:lnTo>
                  <a:lnTo>
                    <a:pt x="913" y="1895"/>
                  </a:lnTo>
                  <a:lnTo>
                    <a:pt x="897" y="1897"/>
                  </a:lnTo>
                  <a:lnTo>
                    <a:pt x="879" y="1900"/>
                  </a:lnTo>
                  <a:lnTo>
                    <a:pt x="843" y="1901"/>
                  </a:lnTo>
                  <a:lnTo>
                    <a:pt x="808" y="1901"/>
                  </a:lnTo>
                  <a:lnTo>
                    <a:pt x="791" y="1902"/>
                  </a:lnTo>
                  <a:lnTo>
                    <a:pt x="774" y="1903"/>
                  </a:lnTo>
                  <a:lnTo>
                    <a:pt x="759" y="1905"/>
                  </a:lnTo>
                  <a:lnTo>
                    <a:pt x="745" y="1909"/>
                  </a:lnTo>
                  <a:lnTo>
                    <a:pt x="729" y="1908"/>
                  </a:lnTo>
                  <a:lnTo>
                    <a:pt x="713" y="1908"/>
                  </a:lnTo>
                  <a:lnTo>
                    <a:pt x="696" y="1909"/>
                  </a:lnTo>
                  <a:lnTo>
                    <a:pt x="680" y="1910"/>
                  </a:lnTo>
                  <a:lnTo>
                    <a:pt x="648" y="1914"/>
                  </a:lnTo>
                  <a:lnTo>
                    <a:pt x="616" y="1919"/>
                  </a:lnTo>
                  <a:lnTo>
                    <a:pt x="550" y="1933"/>
                  </a:lnTo>
                  <a:lnTo>
                    <a:pt x="486" y="1948"/>
                  </a:lnTo>
                  <a:lnTo>
                    <a:pt x="454" y="1954"/>
                  </a:lnTo>
                  <a:lnTo>
                    <a:pt x="422" y="1959"/>
                  </a:lnTo>
                  <a:lnTo>
                    <a:pt x="406" y="1961"/>
                  </a:lnTo>
                  <a:lnTo>
                    <a:pt x="389" y="1962"/>
                  </a:lnTo>
                  <a:lnTo>
                    <a:pt x="373" y="1963"/>
                  </a:lnTo>
                  <a:lnTo>
                    <a:pt x="358" y="1963"/>
                  </a:lnTo>
                  <a:lnTo>
                    <a:pt x="342" y="1962"/>
                  </a:lnTo>
                  <a:lnTo>
                    <a:pt x="327" y="1961"/>
                  </a:lnTo>
                  <a:lnTo>
                    <a:pt x="311" y="1959"/>
                  </a:lnTo>
                  <a:lnTo>
                    <a:pt x="296" y="1956"/>
                  </a:lnTo>
                  <a:lnTo>
                    <a:pt x="281" y="1952"/>
                  </a:lnTo>
                  <a:lnTo>
                    <a:pt x="266" y="1946"/>
                  </a:lnTo>
                  <a:lnTo>
                    <a:pt x="251" y="1940"/>
                  </a:lnTo>
                  <a:lnTo>
                    <a:pt x="236" y="1933"/>
                  </a:lnTo>
                  <a:lnTo>
                    <a:pt x="239" y="1926"/>
                  </a:lnTo>
                  <a:lnTo>
                    <a:pt x="244" y="1920"/>
                  </a:lnTo>
                  <a:lnTo>
                    <a:pt x="249" y="1914"/>
                  </a:lnTo>
                  <a:lnTo>
                    <a:pt x="255" y="1907"/>
                  </a:lnTo>
                  <a:lnTo>
                    <a:pt x="266" y="1894"/>
                  </a:lnTo>
                  <a:lnTo>
                    <a:pt x="280" y="1883"/>
                  </a:lnTo>
                  <a:lnTo>
                    <a:pt x="308" y="1860"/>
                  </a:lnTo>
                  <a:lnTo>
                    <a:pt x="337" y="1837"/>
                  </a:lnTo>
                  <a:lnTo>
                    <a:pt x="351" y="1825"/>
                  </a:lnTo>
                  <a:lnTo>
                    <a:pt x="363" y="1813"/>
                  </a:lnTo>
                  <a:lnTo>
                    <a:pt x="369" y="1806"/>
                  </a:lnTo>
                  <a:lnTo>
                    <a:pt x="375" y="1799"/>
                  </a:lnTo>
                  <a:lnTo>
                    <a:pt x="379" y="1792"/>
                  </a:lnTo>
                  <a:lnTo>
                    <a:pt x="384" y="1785"/>
                  </a:lnTo>
                  <a:lnTo>
                    <a:pt x="387" y="1777"/>
                  </a:lnTo>
                  <a:lnTo>
                    <a:pt x="390" y="1770"/>
                  </a:lnTo>
                  <a:lnTo>
                    <a:pt x="393" y="1761"/>
                  </a:lnTo>
                  <a:lnTo>
                    <a:pt x="395" y="1753"/>
                  </a:lnTo>
                  <a:lnTo>
                    <a:pt x="395" y="1744"/>
                  </a:lnTo>
                  <a:lnTo>
                    <a:pt x="396" y="1735"/>
                  </a:lnTo>
                  <a:lnTo>
                    <a:pt x="395" y="1724"/>
                  </a:lnTo>
                  <a:lnTo>
                    <a:pt x="393" y="1714"/>
                  </a:lnTo>
                  <a:lnTo>
                    <a:pt x="384" y="1624"/>
                  </a:lnTo>
                  <a:lnTo>
                    <a:pt x="377" y="1533"/>
                  </a:lnTo>
                  <a:lnTo>
                    <a:pt x="370" y="1442"/>
                  </a:lnTo>
                  <a:lnTo>
                    <a:pt x="363" y="1350"/>
                  </a:lnTo>
                  <a:lnTo>
                    <a:pt x="357" y="1260"/>
                  </a:lnTo>
                  <a:lnTo>
                    <a:pt x="351" y="1168"/>
                  </a:lnTo>
                  <a:lnTo>
                    <a:pt x="344" y="1077"/>
                  </a:lnTo>
                  <a:lnTo>
                    <a:pt x="337" y="986"/>
                  </a:lnTo>
                  <a:lnTo>
                    <a:pt x="330" y="895"/>
                  </a:lnTo>
                  <a:lnTo>
                    <a:pt x="321" y="805"/>
                  </a:lnTo>
                  <a:lnTo>
                    <a:pt x="311" y="715"/>
                  </a:lnTo>
                  <a:lnTo>
                    <a:pt x="300" y="626"/>
                  </a:lnTo>
                  <a:lnTo>
                    <a:pt x="287" y="537"/>
                  </a:lnTo>
                  <a:lnTo>
                    <a:pt x="272" y="449"/>
                  </a:lnTo>
                  <a:lnTo>
                    <a:pt x="264" y="405"/>
                  </a:lnTo>
                  <a:lnTo>
                    <a:pt x="256" y="362"/>
                  </a:lnTo>
                  <a:lnTo>
                    <a:pt x="245" y="318"/>
                  </a:lnTo>
                  <a:lnTo>
                    <a:pt x="236" y="275"/>
                  </a:lnTo>
                  <a:lnTo>
                    <a:pt x="232" y="264"/>
                  </a:lnTo>
                  <a:lnTo>
                    <a:pt x="226" y="253"/>
                  </a:lnTo>
                  <a:lnTo>
                    <a:pt x="220" y="243"/>
                  </a:lnTo>
                  <a:lnTo>
                    <a:pt x="213" y="235"/>
                  </a:lnTo>
                  <a:lnTo>
                    <a:pt x="205" y="227"/>
                  </a:lnTo>
                  <a:lnTo>
                    <a:pt x="197" y="221"/>
                  </a:lnTo>
                  <a:lnTo>
                    <a:pt x="188" y="216"/>
                  </a:lnTo>
                  <a:lnTo>
                    <a:pt x="178" y="211"/>
                  </a:lnTo>
                  <a:lnTo>
                    <a:pt x="168" y="207"/>
                  </a:lnTo>
                  <a:lnTo>
                    <a:pt x="157" y="203"/>
                  </a:lnTo>
                  <a:lnTo>
                    <a:pt x="146" y="200"/>
                  </a:lnTo>
                  <a:lnTo>
                    <a:pt x="135" y="197"/>
                  </a:lnTo>
                  <a:lnTo>
                    <a:pt x="112" y="193"/>
                  </a:lnTo>
                  <a:lnTo>
                    <a:pt x="89" y="189"/>
                  </a:lnTo>
                  <a:lnTo>
                    <a:pt x="67" y="185"/>
                  </a:lnTo>
                  <a:lnTo>
                    <a:pt x="48" y="180"/>
                  </a:lnTo>
                  <a:lnTo>
                    <a:pt x="39" y="177"/>
                  </a:lnTo>
                  <a:lnTo>
                    <a:pt x="30" y="173"/>
                  </a:lnTo>
                  <a:lnTo>
                    <a:pt x="23" y="169"/>
                  </a:lnTo>
                  <a:lnTo>
                    <a:pt x="16" y="165"/>
                  </a:lnTo>
                  <a:lnTo>
                    <a:pt x="11" y="159"/>
                  </a:lnTo>
                  <a:lnTo>
                    <a:pt x="6" y="153"/>
                  </a:lnTo>
                  <a:lnTo>
                    <a:pt x="3" y="146"/>
                  </a:lnTo>
                  <a:lnTo>
                    <a:pt x="1" y="138"/>
                  </a:lnTo>
                  <a:lnTo>
                    <a:pt x="0" y="129"/>
                  </a:lnTo>
                  <a:lnTo>
                    <a:pt x="0" y="118"/>
                  </a:lnTo>
                  <a:lnTo>
                    <a:pt x="2" y="107"/>
                  </a:lnTo>
                  <a:lnTo>
                    <a:pt x="6" y="94"/>
                  </a:lnTo>
                  <a:lnTo>
                    <a:pt x="39" y="93"/>
                  </a:lnTo>
                  <a:lnTo>
                    <a:pt x="71" y="91"/>
                  </a:lnTo>
                  <a:lnTo>
                    <a:pt x="105" y="88"/>
                  </a:lnTo>
                  <a:lnTo>
                    <a:pt x="137" y="84"/>
                  </a:lnTo>
                  <a:lnTo>
                    <a:pt x="202" y="76"/>
                  </a:lnTo>
                  <a:lnTo>
                    <a:pt x="268" y="67"/>
                  </a:lnTo>
                  <a:lnTo>
                    <a:pt x="333" y="57"/>
                  </a:lnTo>
                  <a:lnTo>
                    <a:pt x="397" y="46"/>
                  </a:lnTo>
                  <a:lnTo>
                    <a:pt x="463" y="35"/>
                  </a:lnTo>
                  <a:lnTo>
                    <a:pt x="528" y="25"/>
                  </a:lnTo>
                  <a:lnTo>
                    <a:pt x="594" y="16"/>
                  </a:lnTo>
                  <a:lnTo>
                    <a:pt x="659" y="9"/>
                  </a:lnTo>
                  <a:lnTo>
                    <a:pt x="691" y="6"/>
                  </a:lnTo>
                  <a:lnTo>
                    <a:pt x="725" y="3"/>
                  </a:lnTo>
                  <a:lnTo>
                    <a:pt x="758" y="1"/>
                  </a:lnTo>
                  <a:lnTo>
                    <a:pt x="791" y="0"/>
                  </a:lnTo>
                  <a:lnTo>
                    <a:pt x="824" y="0"/>
                  </a:lnTo>
                  <a:lnTo>
                    <a:pt x="857" y="0"/>
                  </a:lnTo>
                  <a:lnTo>
                    <a:pt x="891" y="1"/>
                  </a:lnTo>
                  <a:lnTo>
                    <a:pt x="924" y="3"/>
                  </a:lnTo>
                  <a:lnTo>
                    <a:pt x="957" y="6"/>
                  </a:lnTo>
                  <a:lnTo>
                    <a:pt x="991" y="10"/>
                  </a:lnTo>
                  <a:lnTo>
                    <a:pt x="1026" y="15"/>
                  </a:lnTo>
                  <a:lnTo>
                    <a:pt x="1059" y="21"/>
                  </a:lnTo>
                  <a:lnTo>
                    <a:pt x="1313" y="154"/>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7"/>
            <p:cNvSpPr>
              <a:spLocks/>
            </p:cNvSpPr>
            <p:nvPr/>
          </p:nvSpPr>
          <p:spPr bwMode="auto">
            <a:xfrm>
              <a:off x="536" y="2646"/>
              <a:ext cx="183" cy="178"/>
            </a:xfrm>
            <a:custGeom>
              <a:avLst/>
              <a:gdLst/>
              <a:ahLst/>
              <a:cxnLst>
                <a:cxn ang="0">
                  <a:pos x="1808" y="172"/>
                </a:cxn>
                <a:cxn ang="0">
                  <a:pos x="1865" y="615"/>
                </a:cxn>
                <a:cxn ang="0">
                  <a:pos x="1800" y="591"/>
                </a:cxn>
                <a:cxn ang="0">
                  <a:pos x="1732" y="482"/>
                </a:cxn>
                <a:cxn ang="0">
                  <a:pos x="1668" y="390"/>
                </a:cxn>
                <a:cxn ang="0">
                  <a:pos x="1548" y="297"/>
                </a:cxn>
                <a:cxn ang="0">
                  <a:pos x="1380" y="198"/>
                </a:cxn>
                <a:cxn ang="0">
                  <a:pos x="1198" y="136"/>
                </a:cxn>
                <a:cxn ang="0">
                  <a:pos x="1004" y="115"/>
                </a:cxn>
                <a:cxn ang="0">
                  <a:pos x="801" y="139"/>
                </a:cxn>
                <a:cxn ang="0">
                  <a:pos x="578" y="259"/>
                </a:cxn>
                <a:cxn ang="0">
                  <a:pos x="441" y="379"/>
                </a:cxn>
                <a:cxn ang="0">
                  <a:pos x="373" y="485"/>
                </a:cxn>
                <a:cxn ang="0">
                  <a:pos x="315" y="654"/>
                </a:cxn>
                <a:cxn ang="0">
                  <a:pos x="284" y="847"/>
                </a:cxn>
                <a:cxn ang="0">
                  <a:pos x="287" y="1044"/>
                </a:cxn>
                <a:cxn ang="0">
                  <a:pos x="326" y="1236"/>
                </a:cxn>
                <a:cxn ang="0">
                  <a:pos x="400" y="1407"/>
                </a:cxn>
                <a:cxn ang="0">
                  <a:pos x="501" y="1556"/>
                </a:cxn>
                <a:cxn ang="0">
                  <a:pos x="635" y="1681"/>
                </a:cxn>
                <a:cxn ang="0">
                  <a:pos x="793" y="1774"/>
                </a:cxn>
                <a:cxn ang="0">
                  <a:pos x="967" y="1818"/>
                </a:cxn>
                <a:cxn ang="0">
                  <a:pos x="1224" y="1801"/>
                </a:cxn>
                <a:cxn ang="0">
                  <a:pos x="1377" y="1761"/>
                </a:cxn>
                <a:cxn ang="0">
                  <a:pos x="1495" y="1695"/>
                </a:cxn>
                <a:cxn ang="0">
                  <a:pos x="1588" y="1591"/>
                </a:cxn>
                <a:cxn ang="0">
                  <a:pos x="1623" y="1311"/>
                </a:cxn>
                <a:cxn ang="0">
                  <a:pos x="1600" y="1095"/>
                </a:cxn>
                <a:cxn ang="0">
                  <a:pos x="1560" y="1055"/>
                </a:cxn>
                <a:cxn ang="0">
                  <a:pos x="1459" y="1019"/>
                </a:cxn>
                <a:cxn ang="0">
                  <a:pos x="1398" y="983"/>
                </a:cxn>
                <a:cxn ang="0">
                  <a:pos x="2008" y="943"/>
                </a:cxn>
                <a:cxn ang="0">
                  <a:pos x="2016" y="989"/>
                </a:cxn>
                <a:cxn ang="0">
                  <a:pos x="1912" y="1087"/>
                </a:cxn>
                <a:cxn ang="0">
                  <a:pos x="1869" y="1232"/>
                </a:cxn>
                <a:cxn ang="0">
                  <a:pos x="1871" y="1550"/>
                </a:cxn>
                <a:cxn ang="0">
                  <a:pos x="1819" y="1709"/>
                </a:cxn>
                <a:cxn ang="0">
                  <a:pos x="1549" y="1835"/>
                </a:cxn>
                <a:cxn ang="0">
                  <a:pos x="1253" y="1923"/>
                </a:cxn>
                <a:cxn ang="0">
                  <a:pos x="945" y="1953"/>
                </a:cxn>
                <a:cxn ang="0">
                  <a:pos x="638" y="1906"/>
                </a:cxn>
                <a:cxn ang="0">
                  <a:pos x="408" y="1804"/>
                </a:cxn>
                <a:cxn ang="0">
                  <a:pos x="255" y="1676"/>
                </a:cxn>
                <a:cxn ang="0">
                  <a:pos x="136" y="1515"/>
                </a:cxn>
                <a:cxn ang="0">
                  <a:pos x="51" y="1333"/>
                </a:cxn>
                <a:cxn ang="0">
                  <a:pos x="3" y="1143"/>
                </a:cxn>
                <a:cxn ang="0">
                  <a:pos x="11" y="878"/>
                </a:cxn>
                <a:cxn ang="0">
                  <a:pos x="72" y="630"/>
                </a:cxn>
                <a:cxn ang="0">
                  <a:pos x="187" y="406"/>
                </a:cxn>
                <a:cxn ang="0">
                  <a:pos x="360" y="216"/>
                </a:cxn>
                <a:cxn ang="0">
                  <a:pos x="593" y="77"/>
                </a:cxn>
                <a:cxn ang="0">
                  <a:pos x="866" y="8"/>
                </a:cxn>
                <a:cxn ang="0">
                  <a:pos x="1154" y="6"/>
                </a:cxn>
                <a:cxn ang="0">
                  <a:pos x="1436" y="63"/>
                </a:cxn>
                <a:cxn ang="0">
                  <a:pos x="1689" y="169"/>
                </a:cxn>
              </a:cxnLst>
              <a:rect l="0" t="0" r="r" b="b"/>
              <a:pathLst>
                <a:path w="2020" h="1953">
                  <a:moveTo>
                    <a:pt x="1721" y="187"/>
                  </a:moveTo>
                  <a:lnTo>
                    <a:pt x="1735" y="186"/>
                  </a:lnTo>
                  <a:lnTo>
                    <a:pt x="1748" y="184"/>
                  </a:lnTo>
                  <a:lnTo>
                    <a:pt x="1762" y="180"/>
                  </a:lnTo>
                  <a:lnTo>
                    <a:pt x="1777" y="177"/>
                  </a:lnTo>
                  <a:lnTo>
                    <a:pt x="1793" y="174"/>
                  </a:lnTo>
                  <a:lnTo>
                    <a:pt x="1808" y="172"/>
                  </a:lnTo>
                  <a:lnTo>
                    <a:pt x="1817" y="172"/>
                  </a:lnTo>
                  <a:lnTo>
                    <a:pt x="1825" y="172"/>
                  </a:lnTo>
                  <a:lnTo>
                    <a:pt x="1834" y="173"/>
                  </a:lnTo>
                  <a:lnTo>
                    <a:pt x="1842" y="175"/>
                  </a:lnTo>
                  <a:lnTo>
                    <a:pt x="1891" y="611"/>
                  </a:lnTo>
                  <a:lnTo>
                    <a:pt x="1877" y="614"/>
                  </a:lnTo>
                  <a:lnTo>
                    <a:pt x="1865" y="615"/>
                  </a:lnTo>
                  <a:lnTo>
                    <a:pt x="1854" y="615"/>
                  </a:lnTo>
                  <a:lnTo>
                    <a:pt x="1843" y="614"/>
                  </a:lnTo>
                  <a:lnTo>
                    <a:pt x="1833" y="611"/>
                  </a:lnTo>
                  <a:lnTo>
                    <a:pt x="1824" y="608"/>
                  </a:lnTo>
                  <a:lnTo>
                    <a:pt x="1815" y="603"/>
                  </a:lnTo>
                  <a:lnTo>
                    <a:pt x="1807" y="597"/>
                  </a:lnTo>
                  <a:lnTo>
                    <a:pt x="1800" y="591"/>
                  </a:lnTo>
                  <a:lnTo>
                    <a:pt x="1792" y="584"/>
                  </a:lnTo>
                  <a:lnTo>
                    <a:pt x="1785" y="576"/>
                  </a:lnTo>
                  <a:lnTo>
                    <a:pt x="1778" y="567"/>
                  </a:lnTo>
                  <a:lnTo>
                    <a:pt x="1766" y="547"/>
                  </a:lnTo>
                  <a:lnTo>
                    <a:pt x="1754" y="526"/>
                  </a:lnTo>
                  <a:lnTo>
                    <a:pt x="1743" y="504"/>
                  </a:lnTo>
                  <a:lnTo>
                    <a:pt x="1732" y="482"/>
                  </a:lnTo>
                  <a:lnTo>
                    <a:pt x="1720" y="459"/>
                  </a:lnTo>
                  <a:lnTo>
                    <a:pt x="1707" y="438"/>
                  </a:lnTo>
                  <a:lnTo>
                    <a:pt x="1700" y="427"/>
                  </a:lnTo>
                  <a:lnTo>
                    <a:pt x="1693" y="417"/>
                  </a:lnTo>
                  <a:lnTo>
                    <a:pt x="1685" y="408"/>
                  </a:lnTo>
                  <a:lnTo>
                    <a:pt x="1677" y="399"/>
                  </a:lnTo>
                  <a:lnTo>
                    <a:pt x="1668" y="390"/>
                  </a:lnTo>
                  <a:lnTo>
                    <a:pt x="1658" y="382"/>
                  </a:lnTo>
                  <a:lnTo>
                    <a:pt x="1648" y="375"/>
                  </a:lnTo>
                  <a:lnTo>
                    <a:pt x="1637" y="369"/>
                  </a:lnTo>
                  <a:lnTo>
                    <a:pt x="1614" y="350"/>
                  </a:lnTo>
                  <a:lnTo>
                    <a:pt x="1593" y="332"/>
                  </a:lnTo>
                  <a:lnTo>
                    <a:pt x="1570" y="314"/>
                  </a:lnTo>
                  <a:lnTo>
                    <a:pt x="1548" y="297"/>
                  </a:lnTo>
                  <a:lnTo>
                    <a:pt x="1525" y="281"/>
                  </a:lnTo>
                  <a:lnTo>
                    <a:pt x="1501" y="266"/>
                  </a:lnTo>
                  <a:lnTo>
                    <a:pt x="1478" y="251"/>
                  </a:lnTo>
                  <a:lnTo>
                    <a:pt x="1453" y="237"/>
                  </a:lnTo>
                  <a:lnTo>
                    <a:pt x="1429" y="222"/>
                  </a:lnTo>
                  <a:lnTo>
                    <a:pt x="1404" y="210"/>
                  </a:lnTo>
                  <a:lnTo>
                    <a:pt x="1380" y="198"/>
                  </a:lnTo>
                  <a:lnTo>
                    <a:pt x="1355" y="187"/>
                  </a:lnTo>
                  <a:lnTo>
                    <a:pt x="1329" y="176"/>
                  </a:lnTo>
                  <a:lnTo>
                    <a:pt x="1303" y="167"/>
                  </a:lnTo>
                  <a:lnTo>
                    <a:pt x="1277" y="158"/>
                  </a:lnTo>
                  <a:lnTo>
                    <a:pt x="1251" y="150"/>
                  </a:lnTo>
                  <a:lnTo>
                    <a:pt x="1224" y="143"/>
                  </a:lnTo>
                  <a:lnTo>
                    <a:pt x="1198" y="136"/>
                  </a:lnTo>
                  <a:lnTo>
                    <a:pt x="1171" y="131"/>
                  </a:lnTo>
                  <a:lnTo>
                    <a:pt x="1143" y="126"/>
                  </a:lnTo>
                  <a:lnTo>
                    <a:pt x="1116" y="122"/>
                  </a:lnTo>
                  <a:lnTo>
                    <a:pt x="1088" y="119"/>
                  </a:lnTo>
                  <a:lnTo>
                    <a:pt x="1061" y="117"/>
                  </a:lnTo>
                  <a:lnTo>
                    <a:pt x="1033" y="116"/>
                  </a:lnTo>
                  <a:lnTo>
                    <a:pt x="1004" y="115"/>
                  </a:lnTo>
                  <a:lnTo>
                    <a:pt x="975" y="116"/>
                  </a:lnTo>
                  <a:lnTo>
                    <a:pt x="947" y="118"/>
                  </a:lnTo>
                  <a:lnTo>
                    <a:pt x="918" y="120"/>
                  </a:lnTo>
                  <a:lnTo>
                    <a:pt x="889" y="123"/>
                  </a:lnTo>
                  <a:lnTo>
                    <a:pt x="861" y="128"/>
                  </a:lnTo>
                  <a:lnTo>
                    <a:pt x="830" y="133"/>
                  </a:lnTo>
                  <a:lnTo>
                    <a:pt x="801" y="139"/>
                  </a:lnTo>
                  <a:lnTo>
                    <a:pt x="769" y="153"/>
                  </a:lnTo>
                  <a:lnTo>
                    <a:pt x="737" y="168"/>
                  </a:lnTo>
                  <a:lnTo>
                    <a:pt x="705" y="184"/>
                  </a:lnTo>
                  <a:lnTo>
                    <a:pt x="672" y="201"/>
                  </a:lnTo>
                  <a:lnTo>
                    <a:pt x="640" y="219"/>
                  </a:lnTo>
                  <a:lnTo>
                    <a:pt x="608" y="239"/>
                  </a:lnTo>
                  <a:lnTo>
                    <a:pt x="578" y="259"/>
                  </a:lnTo>
                  <a:lnTo>
                    <a:pt x="548" y="280"/>
                  </a:lnTo>
                  <a:lnTo>
                    <a:pt x="518" y="303"/>
                  </a:lnTo>
                  <a:lnTo>
                    <a:pt x="491" y="327"/>
                  </a:lnTo>
                  <a:lnTo>
                    <a:pt x="478" y="339"/>
                  </a:lnTo>
                  <a:lnTo>
                    <a:pt x="465" y="352"/>
                  </a:lnTo>
                  <a:lnTo>
                    <a:pt x="453" y="365"/>
                  </a:lnTo>
                  <a:lnTo>
                    <a:pt x="441" y="379"/>
                  </a:lnTo>
                  <a:lnTo>
                    <a:pt x="429" y="394"/>
                  </a:lnTo>
                  <a:lnTo>
                    <a:pt x="419" y="408"/>
                  </a:lnTo>
                  <a:lnTo>
                    <a:pt x="408" y="423"/>
                  </a:lnTo>
                  <a:lnTo>
                    <a:pt x="399" y="438"/>
                  </a:lnTo>
                  <a:lnTo>
                    <a:pt x="389" y="453"/>
                  </a:lnTo>
                  <a:lnTo>
                    <a:pt x="380" y="469"/>
                  </a:lnTo>
                  <a:lnTo>
                    <a:pt x="373" y="485"/>
                  </a:lnTo>
                  <a:lnTo>
                    <a:pt x="365" y="502"/>
                  </a:lnTo>
                  <a:lnTo>
                    <a:pt x="356" y="526"/>
                  </a:lnTo>
                  <a:lnTo>
                    <a:pt x="346" y="550"/>
                  </a:lnTo>
                  <a:lnTo>
                    <a:pt x="338" y="576"/>
                  </a:lnTo>
                  <a:lnTo>
                    <a:pt x="329" y="602"/>
                  </a:lnTo>
                  <a:lnTo>
                    <a:pt x="322" y="628"/>
                  </a:lnTo>
                  <a:lnTo>
                    <a:pt x="315" y="654"/>
                  </a:lnTo>
                  <a:lnTo>
                    <a:pt x="309" y="681"/>
                  </a:lnTo>
                  <a:lnTo>
                    <a:pt x="303" y="707"/>
                  </a:lnTo>
                  <a:lnTo>
                    <a:pt x="298" y="736"/>
                  </a:lnTo>
                  <a:lnTo>
                    <a:pt x="294" y="763"/>
                  </a:lnTo>
                  <a:lnTo>
                    <a:pt x="290" y="791"/>
                  </a:lnTo>
                  <a:lnTo>
                    <a:pt x="287" y="819"/>
                  </a:lnTo>
                  <a:lnTo>
                    <a:pt x="284" y="847"/>
                  </a:lnTo>
                  <a:lnTo>
                    <a:pt x="283" y="875"/>
                  </a:lnTo>
                  <a:lnTo>
                    <a:pt x="282" y="904"/>
                  </a:lnTo>
                  <a:lnTo>
                    <a:pt x="281" y="932"/>
                  </a:lnTo>
                  <a:lnTo>
                    <a:pt x="282" y="960"/>
                  </a:lnTo>
                  <a:lnTo>
                    <a:pt x="283" y="988"/>
                  </a:lnTo>
                  <a:lnTo>
                    <a:pt x="284" y="1016"/>
                  </a:lnTo>
                  <a:lnTo>
                    <a:pt x="287" y="1044"/>
                  </a:lnTo>
                  <a:lnTo>
                    <a:pt x="290" y="1073"/>
                  </a:lnTo>
                  <a:lnTo>
                    <a:pt x="294" y="1101"/>
                  </a:lnTo>
                  <a:lnTo>
                    <a:pt x="299" y="1128"/>
                  </a:lnTo>
                  <a:lnTo>
                    <a:pt x="304" y="1155"/>
                  </a:lnTo>
                  <a:lnTo>
                    <a:pt x="311" y="1182"/>
                  </a:lnTo>
                  <a:lnTo>
                    <a:pt x="318" y="1209"/>
                  </a:lnTo>
                  <a:lnTo>
                    <a:pt x="326" y="1236"/>
                  </a:lnTo>
                  <a:lnTo>
                    <a:pt x="334" y="1262"/>
                  </a:lnTo>
                  <a:lnTo>
                    <a:pt x="344" y="1287"/>
                  </a:lnTo>
                  <a:lnTo>
                    <a:pt x="354" y="1312"/>
                  </a:lnTo>
                  <a:lnTo>
                    <a:pt x="365" y="1337"/>
                  </a:lnTo>
                  <a:lnTo>
                    <a:pt x="377" y="1361"/>
                  </a:lnTo>
                  <a:lnTo>
                    <a:pt x="388" y="1384"/>
                  </a:lnTo>
                  <a:lnTo>
                    <a:pt x="400" y="1407"/>
                  </a:lnTo>
                  <a:lnTo>
                    <a:pt x="412" y="1429"/>
                  </a:lnTo>
                  <a:lnTo>
                    <a:pt x="425" y="1450"/>
                  </a:lnTo>
                  <a:lnTo>
                    <a:pt x="439" y="1472"/>
                  </a:lnTo>
                  <a:lnTo>
                    <a:pt x="454" y="1493"/>
                  </a:lnTo>
                  <a:lnTo>
                    <a:pt x="469" y="1514"/>
                  </a:lnTo>
                  <a:lnTo>
                    <a:pt x="485" y="1535"/>
                  </a:lnTo>
                  <a:lnTo>
                    <a:pt x="501" y="1556"/>
                  </a:lnTo>
                  <a:lnTo>
                    <a:pt x="518" y="1575"/>
                  </a:lnTo>
                  <a:lnTo>
                    <a:pt x="536" y="1595"/>
                  </a:lnTo>
                  <a:lnTo>
                    <a:pt x="556" y="1613"/>
                  </a:lnTo>
                  <a:lnTo>
                    <a:pt x="575" y="1631"/>
                  </a:lnTo>
                  <a:lnTo>
                    <a:pt x="594" y="1649"/>
                  </a:lnTo>
                  <a:lnTo>
                    <a:pt x="614" y="1665"/>
                  </a:lnTo>
                  <a:lnTo>
                    <a:pt x="635" y="1681"/>
                  </a:lnTo>
                  <a:lnTo>
                    <a:pt x="656" y="1697"/>
                  </a:lnTo>
                  <a:lnTo>
                    <a:pt x="678" y="1713"/>
                  </a:lnTo>
                  <a:lnTo>
                    <a:pt x="701" y="1727"/>
                  </a:lnTo>
                  <a:lnTo>
                    <a:pt x="723" y="1740"/>
                  </a:lnTo>
                  <a:lnTo>
                    <a:pt x="746" y="1752"/>
                  </a:lnTo>
                  <a:lnTo>
                    <a:pt x="769" y="1763"/>
                  </a:lnTo>
                  <a:lnTo>
                    <a:pt x="793" y="1774"/>
                  </a:lnTo>
                  <a:lnTo>
                    <a:pt x="817" y="1783"/>
                  </a:lnTo>
                  <a:lnTo>
                    <a:pt x="841" y="1792"/>
                  </a:lnTo>
                  <a:lnTo>
                    <a:pt x="866" y="1799"/>
                  </a:lnTo>
                  <a:lnTo>
                    <a:pt x="891" y="1806"/>
                  </a:lnTo>
                  <a:lnTo>
                    <a:pt x="916" y="1811"/>
                  </a:lnTo>
                  <a:lnTo>
                    <a:pt x="942" y="1815"/>
                  </a:lnTo>
                  <a:lnTo>
                    <a:pt x="967" y="1818"/>
                  </a:lnTo>
                  <a:lnTo>
                    <a:pt x="993" y="1820"/>
                  </a:lnTo>
                  <a:lnTo>
                    <a:pt x="1020" y="1821"/>
                  </a:lnTo>
                  <a:lnTo>
                    <a:pt x="1060" y="1818"/>
                  </a:lnTo>
                  <a:lnTo>
                    <a:pt x="1101" y="1815"/>
                  </a:lnTo>
                  <a:lnTo>
                    <a:pt x="1142" y="1812"/>
                  </a:lnTo>
                  <a:lnTo>
                    <a:pt x="1183" y="1807"/>
                  </a:lnTo>
                  <a:lnTo>
                    <a:pt x="1224" y="1801"/>
                  </a:lnTo>
                  <a:lnTo>
                    <a:pt x="1263" y="1794"/>
                  </a:lnTo>
                  <a:lnTo>
                    <a:pt x="1282" y="1790"/>
                  </a:lnTo>
                  <a:lnTo>
                    <a:pt x="1302" y="1785"/>
                  </a:lnTo>
                  <a:lnTo>
                    <a:pt x="1322" y="1780"/>
                  </a:lnTo>
                  <a:lnTo>
                    <a:pt x="1340" y="1774"/>
                  </a:lnTo>
                  <a:lnTo>
                    <a:pt x="1359" y="1768"/>
                  </a:lnTo>
                  <a:lnTo>
                    <a:pt x="1377" y="1761"/>
                  </a:lnTo>
                  <a:lnTo>
                    <a:pt x="1395" y="1754"/>
                  </a:lnTo>
                  <a:lnTo>
                    <a:pt x="1412" y="1746"/>
                  </a:lnTo>
                  <a:lnTo>
                    <a:pt x="1429" y="1737"/>
                  </a:lnTo>
                  <a:lnTo>
                    <a:pt x="1446" y="1728"/>
                  </a:lnTo>
                  <a:lnTo>
                    <a:pt x="1462" y="1718"/>
                  </a:lnTo>
                  <a:lnTo>
                    <a:pt x="1479" y="1707"/>
                  </a:lnTo>
                  <a:lnTo>
                    <a:pt x="1495" y="1695"/>
                  </a:lnTo>
                  <a:lnTo>
                    <a:pt x="1510" y="1683"/>
                  </a:lnTo>
                  <a:lnTo>
                    <a:pt x="1524" y="1670"/>
                  </a:lnTo>
                  <a:lnTo>
                    <a:pt x="1538" y="1656"/>
                  </a:lnTo>
                  <a:lnTo>
                    <a:pt x="1551" y="1641"/>
                  </a:lnTo>
                  <a:lnTo>
                    <a:pt x="1564" y="1625"/>
                  </a:lnTo>
                  <a:lnTo>
                    <a:pt x="1576" y="1609"/>
                  </a:lnTo>
                  <a:lnTo>
                    <a:pt x="1588" y="1591"/>
                  </a:lnTo>
                  <a:lnTo>
                    <a:pt x="1597" y="1531"/>
                  </a:lnTo>
                  <a:lnTo>
                    <a:pt x="1607" y="1469"/>
                  </a:lnTo>
                  <a:lnTo>
                    <a:pt x="1611" y="1438"/>
                  </a:lnTo>
                  <a:lnTo>
                    <a:pt x="1615" y="1407"/>
                  </a:lnTo>
                  <a:lnTo>
                    <a:pt x="1618" y="1374"/>
                  </a:lnTo>
                  <a:lnTo>
                    <a:pt x="1621" y="1343"/>
                  </a:lnTo>
                  <a:lnTo>
                    <a:pt x="1623" y="1311"/>
                  </a:lnTo>
                  <a:lnTo>
                    <a:pt x="1624" y="1280"/>
                  </a:lnTo>
                  <a:lnTo>
                    <a:pt x="1623" y="1248"/>
                  </a:lnTo>
                  <a:lnTo>
                    <a:pt x="1622" y="1217"/>
                  </a:lnTo>
                  <a:lnTo>
                    <a:pt x="1619" y="1185"/>
                  </a:lnTo>
                  <a:lnTo>
                    <a:pt x="1614" y="1155"/>
                  </a:lnTo>
                  <a:lnTo>
                    <a:pt x="1608" y="1125"/>
                  </a:lnTo>
                  <a:lnTo>
                    <a:pt x="1600" y="1095"/>
                  </a:lnTo>
                  <a:lnTo>
                    <a:pt x="1595" y="1088"/>
                  </a:lnTo>
                  <a:lnTo>
                    <a:pt x="1590" y="1081"/>
                  </a:lnTo>
                  <a:lnTo>
                    <a:pt x="1585" y="1075"/>
                  </a:lnTo>
                  <a:lnTo>
                    <a:pt x="1579" y="1069"/>
                  </a:lnTo>
                  <a:lnTo>
                    <a:pt x="1573" y="1064"/>
                  </a:lnTo>
                  <a:lnTo>
                    <a:pt x="1566" y="1059"/>
                  </a:lnTo>
                  <a:lnTo>
                    <a:pt x="1560" y="1055"/>
                  </a:lnTo>
                  <a:lnTo>
                    <a:pt x="1553" y="1051"/>
                  </a:lnTo>
                  <a:lnTo>
                    <a:pt x="1538" y="1043"/>
                  </a:lnTo>
                  <a:lnTo>
                    <a:pt x="1523" y="1038"/>
                  </a:lnTo>
                  <a:lnTo>
                    <a:pt x="1507" y="1033"/>
                  </a:lnTo>
                  <a:lnTo>
                    <a:pt x="1492" y="1028"/>
                  </a:lnTo>
                  <a:lnTo>
                    <a:pt x="1476" y="1024"/>
                  </a:lnTo>
                  <a:lnTo>
                    <a:pt x="1459" y="1019"/>
                  </a:lnTo>
                  <a:lnTo>
                    <a:pt x="1444" y="1013"/>
                  </a:lnTo>
                  <a:lnTo>
                    <a:pt x="1430" y="1006"/>
                  </a:lnTo>
                  <a:lnTo>
                    <a:pt x="1423" y="1002"/>
                  </a:lnTo>
                  <a:lnTo>
                    <a:pt x="1416" y="998"/>
                  </a:lnTo>
                  <a:lnTo>
                    <a:pt x="1410" y="994"/>
                  </a:lnTo>
                  <a:lnTo>
                    <a:pt x="1404" y="988"/>
                  </a:lnTo>
                  <a:lnTo>
                    <a:pt x="1398" y="983"/>
                  </a:lnTo>
                  <a:lnTo>
                    <a:pt x="1392" y="976"/>
                  </a:lnTo>
                  <a:lnTo>
                    <a:pt x="1387" y="970"/>
                  </a:lnTo>
                  <a:lnTo>
                    <a:pt x="1383" y="962"/>
                  </a:lnTo>
                  <a:lnTo>
                    <a:pt x="1407" y="926"/>
                  </a:lnTo>
                  <a:lnTo>
                    <a:pt x="2000" y="938"/>
                  </a:lnTo>
                  <a:lnTo>
                    <a:pt x="2004" y="940"/>
                  </a:lnTo>
                  <a:lnTo>
                    <a:pt x="2008" y="943"/>
                  </a:lnTo>
                  <a:lnTo>
                    <a:pt x="2011" y="946"/>
                  </a:lnTo>
                  <a:lnTo>
                    <a:pt x="2014" y="949"/>
                  </a:lnTo>
                  <a:lnTo>
                    <a:pt x="2017" y="956"/>
                  </a:lnTo>
                  <a:lnTo>
                    <a:pt x="2019" y="963"/>
                  </a:lnTo>
                  <a:lnTo>
                    <a:pt x="2020" y="972"/>
                  </a:lnTo>
                  <a:lnTo>
                    <a:pt x="2018" y="980"/>
                  </a:lnTo>
                  <a:lnTo>
                    <a:pt x="2016" y="989"/>
                  </a:lnTo>
                  <a:lnTo>
                    <a:pt x="2012" y="998"/>
                  </a:lnTo>
                  <a:lnTo>
                    <a:pt x="1990" y="1010"/>
                  </a:lnTo>
                  <a:lnTo>
                    <a:pt x="1971" y="1023"/>
                  </a:lnTo>
                  <a:lnTo>
                    <a:pt x="1954" y="1037"/>
                  </a:lnTo>
                  <a:lnTo>
                    <a:pt x="1938" y="1054"/>
                  </a:lnTo>
                  <a:lnTo>
                    <a:pt x="1924" y="1070"/>
                  </a:lnTo>
                  <a:lnTo>
                    <a:pt x="1912" y="1087"/>
                  </a:lnTo>
                  <a:lnTo>
                    <a:pt x="1902" y="1106"/>
                  </a:lnTo>
                  <a:lnTo>
                    <a:pt x="1893" y="1125"/>
                  </a:lnTo>
                  <a:lnTo>
                    <a:pt x="1886" y="1145"/>
                  </a:lnTo>
                  <a:lnTo>
                    <a:pt x="1880" y="1165"/>
                  </a:lnTo>
                  <a:lnTo>
                    <a:pt x="1875" y="1187"/>
                  </a:lnTo>
                  <a:lnTo>
                    <a:pt x="1872" y="1209"/>
                  </a:lnTo>
                  <a:lnTo>
                    <a:pt x="1869" y="1232"/>
                  </a:lnTo>
                  <a:lnTo>
                    <a:pt x="1867" y="1255"/>
                  </a:lnTo>
                  <a:lnTo>
                    <a:pt x="1866" y="1278"/>
                  </a:lnTo>
                  <a:lnTo>
                    <a:pt x="1865" y="1302"/>
                  </a:lnTo>
                  <a:lnTo>
                    <a:pt x="1867" y="1401"/>
                  </a:lnTo>
                  <a:lnTo>
                    <a:pt x="1870" y="1500"/>
                  </a:lnTo>
                  <a:lnTo>
                    <a:pt x="1871" y="1524"/>
                  </a:lnTo>
                  <a:lnTo>
                    <a:pt x="1871" y="1550"/>
                  </a:lnTo>
                  <a:lnTo>
                    <a:pt x="1870" y="1574"/>
                  </a:lnTo>
                  <a:lnTo>
                    <a:pt x="1869" y="1597"/>
                  </a:lnTo>
                  <a:lnTo>
                    <a:pt x="1866" y="1621"/>
                  </a:lnTo>
                  <a:lnTo>
                    <a:pt x="1863" y="1643"/>
                  </a:lnTo>
                  <a:lnTo>
                    <a:pt x="1859" y="1666"/>
                  </a:lnTo>
                  <a:lnTo>
                    <a:pt x="1854" y="1687"/>
                  </a:lnTo>
                  <a:lnTo>
                    <a:pt x="1819" y="1709"/>
                  </a:lnTo>
                  <a:lnTo>
                    <a:pt x="1782" y="1728"/>
                  </a:lnTo>
                  <a:lnTo>
                    <a:pt x="1745" y="1748"/>
                  </a:lnTo>
                  <a:lnTo>
                    <a:pt x="1707" y="1766"/>
                  </a:lnTo>
                  <a:lnTo>
                    <a:pt x="1669" y="1784"/>
                  </a:lnTo>
                  <a:lnTo>
                    <a:pt x="1630" y="1802"/>
                  </a:lnTo>
                  <a:lnTo>
                    <a:pt x="1589" y="1819"/>
                  </a:lnTo>
                  <a:lnTo>
                    <a:pt x="1549" y="1835"/>
                  </a:lnTo>
                  <a:lnTo>
                    <a:pt x="1508" y="1850"/>
                  </a:lnTo>
                  <a:lnTo>
                    <a:pt x="1466" y="1865"/>
                  </a:lnTo>
                  <a:lnTo>
                    <a:pt x="1425" y="1879"/>
                  </a:lnTo>
                  <a:lnTo>
                    <a:pt x="1383" y="1892"/>
                  </a:lnTo>
                  <a:lnTo>
                    <a:pt x="1340" y="1903"/>
                  </a:lnTo>
                  <a:lnTo>
                    <a:pt x="1296" y="1914"/>
                  </a:lnTo>
                  <a:lnTo>
                    <a:pt x="1253" y="1923"/>
                  </a:lnTo>
                  <a:lnTo>
                    <a:pt x="1210" y="1932"/>
                  </a:lnTo>
                  <a:lnTo>
                    <a:pt x="1167" y="1939"/>
                  </a:lnTo>
                  <a:lnTo>
                    <a:pt x="1122" y="1944"/>
                  </a:lnTo>
                  <a:lnTo>
                    <a:pt x="1078" y="1949"/>
                  </a:lnTo>
                  <a:lnTo>
                    <a:pt x="1034" y="1952"/>
                  </a:lnTo>
                  <a:lnTo>
                    <a:pt x="989" y="1953"/>
                  </a:lnTo>
                  <a:lnTo>
                    <a:pt x="945" y="1953"/>
                  </a:lnTo>
                  <a:lnTo>
                    <a:pt x="901" y="1951"/>
                  </a:lnTo>
                  <a:lnTo>
                    <a:pt x="858" y="1948"/>
                  </a:lnTo>
                  <a:lnTo>
                    <a:pt x="813" y="1943"/>
                  </a:lnTo>
                  <a:lnTo>
                    <a:pt x="769" y="1937"/>
                  </a:lnTo>
                  <a:lnTo>
                    <a:pt x="726" y="1928"/>
                  </a:lnTo>
                  <a:lnTo>
                    <a:pt x="681" y="1918"/>
                  </a:lnTo>
                  <a:lnTo>
                    <a:pt x="638" y="1906"/>
                  </a:lnTo>
                  <a:lnTo>
                    <a:pt x="596" y="1892"/>
                  </a:lnTo>
                  <a:lnTo>
                    <a:pt x="554" y="1876"/>
                  </a:lnTo>
                  <a:lnTo>
                    <a:pt x="511" y="1857"/>
                  </a:lnTo>
                  <a:lnTo>
                    <a:pt x="484" y="1845"/>
                  </a:lnTo>
                  <a:lnTo>
                    <a:pt x="458" y="1832"/>
                  </a:lnTo>
                  <a:lnTo>
                    <a:pt x="433" y="1819"/>
                  </a:lnTo>
                  <a:lnTo>
                    <a:pt x="408" y="1804"/>
                  </a:lnTo>
                  <a:lnTo>
                    <a:pt x="383" y="1788"/>
                  </a:lnTo>
                  <a:lnTo>
                    <a:pt x="360" y="1772"/>
                  </a:lnTo>
                  <a:lnTo>
                    <a:pt x="337" y="1754"/>
                  </a:lnTo>
                  <a:lnTo>
                    <a:pt x="316" y="1736"/>
                  </a:lnTo>
                  <a:lnTo>
                    <a:pt x="295" y="1717"/>
                  </a:lnTo>
                  <a:lnTo>
                    <a:pt x="274" y="1696"/>
                  </a:lnTo>
                  <a:lnTo>
                    <a:pt x="255" y="1676"/>
                  </a:lnTo>
                  <a:lnTo>
                    <a:pt x="236" y="1655"/>
                  </a:lnTo>
                  <a:lnTo>
                    <a:pt x="216" y="1633"/>
                  </a:lnTo>
                  <a:lnTo>
                    <a:pt x="199" y="1611"/>
                  </a:lnTo>
                  <a:lnTo>
                    <a:pt x="182" y="1588"/>
                  </a:lnTo>
                  <a:lnTo>
                    <a:pt x="166" y="1564"/>
                  </a:lnTo>
                  <a:lnTo>
                    <a:pt x="150" y="1539"/>
                  </a:lnTo>
                  <a:lnTo>
                    <a:pt x="136" y="1515"/>
                  </a:lnTo>
                  <a:lnTo>
                    <a:pt x="122" y="1490"/>
                  </a:lnTo>
                  <a:lnTo>
                    <a:pt x="108" y="1465"/>
                  </a:lnTo>
                  <a:lnTo>
                    <a:pt x="96" y="1439"/>
                  </a:lnTo>
                  <a:lnTo>
                    <a:pt x="84" y="1414"/>
                  </a:lnTo>
                  <a:lnTo>
                    <a:pt x="72" y="1387"/>
                  </a:lnTo>
                  <a:lnTo>
                    <a:pt x="61" y="1360"/>
                  </a:lnTo>
                  <a:lnTo>
                    <a:pt x="51" y="1333"/>
                  </a:lnTo>
                  <a:lnTo>
                    <a:pt x="42" y="1307"/>
                  </a:lnTo>
                  <a:lnTo>
                    <a:pt x="34" y="1280"/>
                  </a:lnTo>
                  <a:lnTo>
                    <a:pt x="26" y="1253"/>
                  </a:lnTo>
                  <a:lnTo>
                    <a:pt x="19" y="1226"/>
                  </a:lnTo>
                  <a:lnTo>
                    <a:pt x="13" y="1198"/>
                  </a:lnTo>
                  <a:lnTo>
                    <a:pt x="7" y="1170"/>
                  </a:lnTo>
                  <a:lnTo>
                    <a:pt x="3" y="1143"/>
                  </a:lnTo>
                  <a:lnTo>
                    <a:pt x="1" y="1105"/>
                  </a:lnTo>
                  <a:lnTo>
                    <a:pt x="0" y="1067"/>
                  </a:lnTo>
                  <a:lnTo>
                    <a:pt x="0" y="1028"/>
                  </a:lnTo>
                  <a:lnTo>
                    <a:pt x="2" y="990"/>
                  </a:lnTo>
                  <a:lnTo>
                    <a:pt x="4" y="953"/>
                  </a:lnTo>
                  <a:lnTo>
                    <a:pt x="7" y="916"/>
                  </a:lnTo>
                  <a:lnTo>
                    <a:pt x="11" y="878"/>
                  </a:lnTo>
                  <a:lnTo>
                    <a:pt x="17" y="841"/>
                  </a:lnTo>
                  <a:lnTo>
                    <a:pt x="23" y="805"/>
                  </a:lnTo>
                  <a:lnTo>
                    <a:pt x="31" y="770"/>
                  </a:lnTo>
                  <a:lnTo>
                    <a:pt x="39" y="734"/>
                  </a:lnTo>
                  <a:lnTo>
                    <a:pt x="49" y="698"/>
                  </a:lnTo>
                  <a:lnTo>
                    <a:pt x="60" y="664"/>
                  </a:lnTo>
                  <a:lnTo>
                    <a:pt x="72" y="630"/>
                  </a:lnTo>
                  <a:lnTo>
                    <a:pt x="86" y="596"/>
                  </a:lnTo>
                  <a:lnTo>
                    <a:pt x="100" y="563"/>
                  </a:lnTo>
                  <a:lnTo>
                    <a:pt x="115" y="530"/>
                  </a:lnTo>
                  <a:lnTo>
                    <a:pt x="131" y="498"/>
                  </a:lnTo>
                  <a:lnTo>
                    <a:pt x="149" y="467"/>
                  </a:lnTo>
                  <a:lnTo>
                    <a:pt x="168" y="436"/>
                  </a:lnTo>
                  <a:lnTo>
                    <a:pt x="187" y="406"/>
                  </a:lnTo>
                  <a:lnTo>
                    <a:pt x="208" y="376"/>
                  </a:lnTo>
                  <a:lnTo>
                    <a:pt x="230" y="348"/>
                  </a:lnTo>
                  <a:lnTo>
                    <a:pt x="255" y="320"/>
                  </a:lnTo>
                  <a:lnTo>
                    <a:pt x="279" y="293"/>
                  </a:lnTo>
                  <a:lnTo>
                    <a:pt x="305" y="267"/>
                  </a:lnTo>
                  <a:lnTo>
                    <a:pt x="332" y="241"/>
                  </a:lnTo>
                  <a:lnTo>
                    <a:pt x="360" y="216"/>
                  </a:lnTo>
                  <a:lnTo>
                    <a:pt x="391" y="192"/>
                  </a:lnTo>
                  <a:lnTo>
                    <a:pt x="421" y="170"/>
                  </a:lnTo>
                  <a:lnTo>
                    <a:pt x="453" y="148"/>
                  </a:lnTo>
                  <a:lnTo>
                    <a:pt x="487" y="127"/>
                  </a:lnTo>
                  <a:lnTo>
                    <a:pt x="521" y="109"/>
                  </a:lnTo>
                  <a:lnTo>
                    <a:pt x="557" y="92"/>
                  </a:lnTo>
                  <a:lnTo>
                    <a:pt x="593" y="77"/>
                  </a:lnTo>
                  <a:lnTo>
                    <a:pt x="630" y="63"/>
                  </a:lnTo>
                  <a:lnTo>
                    <a:pt x="668" y="49"/>
                  </a:lnTo>
                  <a:lnTo>
                    <a:pt x="707" y="38"/>
                  </a:lnTo>
                  <a:lnTo>
                    <a:pt x="746" y="29"/>
                  </a:lnTo>
                  <a:lnTo>
                    <a:pt x="785" y="21"/>
                  </a:lnTo>
                  <a:lnTo>
                    <a:pt x="825" y="14"/>
                  </a:lnTo>
                  <a:lnTo>
                    <a:pt x="866" y="8"/>
                  </a:lnTo>
                  <a:lnTo>
                    <a:pt x="907" y="4"/>
                  </a:lnTo>
                  <a:lnTo>
                    <a:pt x="947" y="1"/>
                  </a:lnTo>
                  <a:lnTo>
                    <a:pt x="988" y="0"/>
                  </a:lnTo>
                  <a:lnTo>
                    <a:pt x="1031" y="0"/>
                  </a:lnTo>
                  <a:lnTo>
                    <a:pt x="1072" y="1"/>
                  </a:lnTo>
                  <a:lnTo>
                    <a:pt x="1113" y="3"/>
                  </a:lnTo>
                  <a:lnTo>
                    <a:pt x="1154" y="6"/>
                  </a:lnTo>
                  <a:lnTo>
                    <a:pt x="1196" y="11"/>
                  </a:lnTo>
                  <a:lnTo>
                    <a:pt x="1237" y="17"/>
                  </a:lnTo>
                  <a:lnTo>
                    <a:pt x="1277" y="24"/>
                  </a:lnTo>
                  <a:lnTo>
                    <a:pt x="1317" y="32"/>
                  </a:lnTo>
                  <a:lnTo>
                    <a:pt x="1358" y="41"/>
                  </a:lnTo>
                  <a:lnTo>
                    <a:pt x="1397" y="51"/>
                  </a:lnTo>
                  <a:lnTo>
                    <a:pt x="1436" y="63"/>
                  </a:lnTo>
                  <a:lnTo>
                    <a:pt x="1475" y="75"/>
                  </a:lnTo>
                  <a:lnTo>
                    <a:pt x="1513" y="88"/>
                  </a:lnTo>
                  <a:lnTo>
                    <a:pt x="1550" y="103"/>
                  </a:lnTo>
                  <a:lnTo>
                    <a:pt x="1586" y="118"/>
                  </a:lnTo>
                  <a:lnTo>
                    <a:pt x="1621" y="134"/>
                  </a:lnTo>
                  <a:lnTo>
                    <a:pt x="1656" y="151"/>
                  </a:lnTo>
                  <a:lnTo>
                    <a:pt x="1689" y="169"/>
                  </a:lnTo>
                  <a:lnTo>
                    <a:pt x="1721" y="187"/>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8"/>
            <p:cNvSpPr>
              <a:spLocks/>
            </p:cNvSpPr>
            <p:nvPr/>
          </p:nvSpPr>
          <p:spPr bwMode="auto">
            <a:xfrm>
              <a:off x="742" y="2649"/>
              <a:ext cx="140" cy="173"/>
            </a:xfrm>
            <a:custGeom>
              <a:avLst/>
              <a:gdLst/>
              <a:ahLst/>
              <a:cxnLst>
                <a:cxn ang="0">
                  <a:pos x="1370" y="216"/>
                </a:cxn>
                <a:cxn ang="0">
                  <a:pos x="1353" y="329"/>
                </a:cxn>
                <a:cxn ang="0">
                  <a:pos x="1326" y="371"/>
                </a:cxn>
                <a:cxn ang="0">
                  <a:pos x="1279" y="351"/>
                </a:cxn>
                <a:cxn ang="0">
                  <a:pos x="1240" y="282"/>
                </a:cxn>
                <a:cxn ang="0">
                  <a:pos x="1206" y="210"/>
                </a:cxn>
                <a:cxn ang="0">
                  <a:pos x="1167" y="177"/>
                </a:cxn>
                <a:cxn ang="0">
                  <a:pos x="913" y="159"/>
                </a:cxn>
                <a:cxn ang="0">
                  <a:pos x="650" y="167"/>
                </a:cxn>
                <a:cxn ang="0">
                  <a:pos x="524" y="236"/>
                </a:cxn>
                <a:cxn ang="0">
                  <a:pos x="499" y="368"/>
                </a:cxn>
                <a:cxn ang="0">
                  <a:pos x="504" y="608"/>
                </a:cxn>
                <a:cxn ang="0">
                  <a:pos x="566" y="820"/>
                </a:cxn>
                <a:cxn ang="0">
                  <a:pos x="663" y="843"/>
                </a:cxn>
                <a:cxn ang="0">
                  <a:pos x="817" y="844"/>
                </a:cxn>
                <a:cxn ang="0">
                  <a:pos x="1062" y="810"/>
                </a:cxn>
                <a:cxn ang="0">
                  <a:pos x="1103" y="785"/>
                </a:cxn>
                <a:cxn ang="0">
                  <a:pos x="1152" y="709"/>
                </a:cxn>
                <a:cxn ang="0">
                  <a:pos x="1184" y="674"/>
                </a:cxn>
                <a:cxn ang="0">
                  <a:pos x="1226" y="675"/>
                </a:cxn>
                <a:cxn ang="0">
                  <a:pos x="1238" y="990"/>
                </a:cxn>
                <a:cxn ang="0">
                  <a:pos x="1220" y="1199"/>
                </a:cxn>
                <a:cxn ang="0">
                  <a:pos x="1181" y="1192"/>
                </a:cxn>
                <a:cxn ang="0">
                  <a:pos x="1142" y="1120"/>
                </a:cxn>
                <a:cxn ang="0">
                  <a:pos x="1096" y="1046"/>
                </a:cxn>
                <a:cxn ang="0">
                  <a:pos x="996" y="1017"/>
                </a:cxn>
                <a:cxn ang="0">
                  <a:pos x="759" y="1009"/>
                </a:cxn>
                <a:cxn ang="0">
                  <a:pos x="510" y="1153"/>
                </a:cxn>
                <a:cxn ang="0">
                  <a:pos x="502" y="1485"/>
                </a:cxn>
                <a:cxn ang="0">
                  <a:pos x="517" y="1603"/>
                </a:cxn>
                <a:cxn ang="0">
                  <a:pos x="557" y="1708"/>
                </a:cxn>
                <a:cxn ang="0">
                  <a:pos x="811" y="1728"/>
                </a:cxn>
                <a:cxn ang="0">
                  <a:pos x="998" y="1717"/>
                </a:cxn>
                <a:cxn ang="0">
                  <a:pos x="1177" y="1678"/>
                </a:cxn>
                <a:cxn ang="0">
                  <a:pos x="1342" y="1604"/>
                </a:cxn>
                <a:cxn ang="0">
                  <a:pos x="1489" y="1489"/>
                </a:cxn>
                <a:cxn ang="0">
                  <a:pos x="1526" y="1506"/>
                </a:cxn>
                <a:cxn ang="0">
                  <a:pos x="1538" y="1574"/>
                </a:cxn>
                <a:cxn ang="0">
                  <a:pos x="1473" y="1711"/>
                </a:cxn>
                <a:cxn ang="0">
                  <a:pos x="1369" y="1826"/>
                </a:cxn>
                <a:cxn ang="0">
                  <a:pos x="76" y="1894"/>
                </a:cxn>
                <a:cxn ang="0">
                  <a:pos x="68" y="1854"/>
                </a:cxn>
                <a:cxn ang="0">
                  <a:pos x="151" y="1796"/>
                </a:cxn>
                <a:cxn ang="0">
                  <a:pos x="211" y="1744"/>
                </a:cxn>
                <a:cxn ang="0">
                  <a:pos x="255" y="1299"/>
                </a:cxn>
                <a:cxn ang="0">
                  <a:pos x="255" y="747"/>
                </a:cxn>
                <a:cxn ang="0">
                  <a:pos x="228" y="281"/>
                </a:cxn>
                <a:cxn ang="0">
                  <a:pos x="205" y="224"/>
                </a:cxn>
                <a:cxn ang="0">
                  <a:pos x="101" y="137"/>
                </a:cxn>
                <a:cxn ang="0">
                  <a:pos x="1" y="62"/>
                </a:cxn>
                <a:cxn ang="0">
                  <a:pos x="33" y="23"/>
                </a:cxn>
                <a:cxn ang="0">
                  <a:pos x="228" y="24"/>
                </a:cxn>
                <a:cxn ang="0">
                  <a:pos x="659" y="24"/>
                </a:cxn>
                <a:cxn ang="0">
                  <a:pos x="1124" y="2"/>
                </a:cxn>
              </a:cxnLst>
              <a:rect l="0" t="0" r="r" b="b"/>
              <a:pathLst>
                <a:path w="1538" h="1901">
                  <a:moveTo>
                    <a:pt x="1380" y="110"/>
                  </a:moveTo>
                  <a:lnTo>
                    <a:pt x="1376" y="126"/>
                  </a:lnTo>
                  <a:lnTo>
                    <a:pt x="1374" y="143"/>
                  </a:lnTo>
                  <a:lnTo>
                    <a:pt x="1372" y="161"/>
                  </a:lnTo>
                  <a:lnTo>
                    <a:pt x="1371" y="179"/>
                  </a:lnTo>
                  <a:lnTo>
                    <a:pt x="1370" y="216"/>
                  </a:lnTo>
                  <a:lnTo>
                    <a:pt x="1368" y="252"/>
                  </a:lnTo>
                  <a:lnTo>
                    <a:pt x="1367" y="270"/>
                  </a:lnTo>
                  <a:lnTo>
                    <a:pt x="1365" y="288"/>
                  </a:lnTo>
                  <a:lnTo>
                    <a:pt x="1360" y="305"/>
                  </a:lnTo>
                  <a:lnTo>
                    <a:pt x="1356" y="321"/>
                  </a:lnTo>
                  <a:lnTo>
                    <a:pt x="1353" y="329"/>
                  </a:lnTo>
                  <a:lnTo>
                    <a:pt x="1349" y="336"/>
                  </a:lnTo>
                  <a:lnTo>
                    <a:pt x="1346" y="344"/>
                  </a:lnTo>
                  <a:lnTo>
                    <a:pt x="1342" y="351"/>
                  </a:lnTo>
                  <a:lnTo>
                    <a:pt x="1337" y="357"/>
                  </a:lnTo>
                  <a:lnTo>
                    <a:pt x="1331" y="365"/>
                  </a:lnTo>
                  <a:lnTo>
                    <a:pt x="1326" y="371"/>
                  </a:lnTo>
                  <a:lnTo>
                    <a:pt x="1319" y="377"/>
                  </a:lnTo>
                  <a:lnTo>
                    <a:pt x="1309" y="373"/>
                  </a:lnTo>
                  <a:lnTo>
                    <a:pt x="1301" y="369"/>
                  </a:lnTo>
                  <a:lnTo>
                    <a:pt x="1293" y="364"/>
                  </a:lnTo>
                  <a:lnTo>
                    <a:pt x="1285" y="357"/>
                  </a:lnTo>
                  <a:lnTo>
                    <a:pt x="1279" y="351"/>
                  </a:lnTo>
                  <a:lnTo>
                    <a:pt x="1273" y="345"/>
                  </a:lnTo>
                  <a:lnTo>
                    <a:pt x="1267" y="338"/>
                  </a:lnTo>
                  <a:lnTo>
                    <a:pt x="1262" y="330"/>
                  </a:lnTo>
                  <a:lnTo>
                    <a:pt x="1254" y="315"/>
                  </a:lnTo>
                  <a:lnTo>
                    <a:pt x="1246" y="298"/>
                  </a:lnTo>
                  <a:lnTo>
                    <a:pt x="1240" y="282"/>
                  </a:lnTo>
                  <a:lnTo>
                    <a:pt x="1234" y="265"/>
                  </a:lnTo>
                  <a:lnTo>
                    <a:pt x="1227" y="248"/>
                  </a:lnTo>
                  <a:lnTo>
                    <a:pt x="1220" y="232"/>
                  </a:lnTo>
                  <a:lnTo>
                    <a:pt x="1216" y="224"/>
                  </a:lnTo>
                  <a:lnTo>
                    <a:pt x="1212" y="217"/>
                  </a:lnTo>
                  <a:lnTo>
                    <a:pt x="1206" y="210"/>
                  </a:lnTo>
                  <a:lnTo>
                    <a:pt x="1201" y="203"/>
                  </a:lnTo>
                  <a:lnTo>
                    <a:pt x="1196" y="197"/>
                  </a:lnTo>
                  <a:lnTo>
                    <a:pt x="1190" y="191"/>
                  </a:lnTo>
                  <a:lnTo>
                    <a:pt x="1183" y="186"/>
                  </a:lnTo>
                  <a:lnTo>
                    <a:pt x="1176" y="181"/>
                  </a:lnTo>
                  <a:lnTo>
                    <a:pt x="1167" y="177"/>
                  </a:lnTo>
                  <a:lnTo>
                    <a:pt x="1158" y="174"/>
                  </a:lnTo>
                  <a:lnTo>
                    <a:pt x="1149" y="172"/>
                  </a:lnTo>
                  <a:lnTo>
                    <a:pt x="1138" y="170"/>
                  </a:lnTo>
                  <a:lnTo>
                    <a:pt x="1065" y="166"/>
                  </a:lnTo>
                  <a:lnTo>
                    <a:pt x="989" y="162"/>
                  </a:lnTo>
                  <a:lnTo>
                    <a:pt x="913" y="159"/>
                  </a:lnTo>
                  <a:lnTo>
                    <a:pt x="837" y="158"/>
                  </a:lnTo>
                  <a:lnTo>
                    <a:pt x="799" y="159"/>
                  </a:lnTo>
                  <a:lnTo>
                    <a:pt x="761" y="160"/>
                  </a:lnTo>
                  <a:lnTo>
                    <a:pt x="723" y="161"/>
                  </a:lnTo>
                  <a:lnTo>
                    <a:pt x="687" y="164"/>
                  </a:lnTo>
                  <a:lnTo>
                    <a:pt x="650" y="167"/>
                  </a:lnTo>
                  <a:lnTo>
                    <a:pt x="615" y="171"/>
                  </a:lnTo>
                  <a:lnTo>
                    <a:pt x="579" y="176"/>
                  </a:lnTo>
                  <a:lnTo>
                    <a:pt x="545" y="182"/>
                  </a:lnTo>
                  <a:lnTo>
                    <a:pt x="537" y="200"/>
                  </a:lnTo>
                  <a:lnTo>
                    <a:pt x="530" y="218"/>
                  </a:lnTo>
                  <a:lnTo>
                    <a:pt x="524" y="236"/>
                  </a:lnTo>
                  <a:lnTo>
                    <a:pt x="519" y="254"/>
                  </a:lnTo>
                  <a:lnTo>
                    <a:pt x="514" y="272"/>
                  </a:lnTo>
                  <a:lnTo>
                    <a:pt x="510" y="290"/>
                  </a:lnTo>
                  <a:lnTo>
                    <a:pt x="506" y="309"/>
                  </a:lnTo>
                  <a:lnTo>
                    <a:pt x="504" y="328"/>
                  </a:lnTo>
                  <a:lnTo>
                    <a:pt x="499" y="368"/>
                  </a:lnTo>
                  <a:lnTo>
                    <a:pt x="497" y="407"/>
                  </a:lnTo>
                  <a:lnTo>
                    <a:pt x="496" y="447"/>
                  </a:lnTo>
                  <a:lnTo>
                    <a:pt x="496" y="486"/>
                  </a:lnTo>
                  <a:lnTo>
                    <a:pt x="498" y="528"/>
                  </a:lnTo>
                  <a:lnTo>
                    <a:pt x="501" y="568"/>
                  </a:lnTo>
                  <a:lnTo>
                    <a:pt x="504" y="608"/>
                  </a:lnTo>
                  <a:lnTo>
                    <a:pt x="507" y="647"/>
                  </a:lnTo>
                  <a:lnTo>
                    <a:pt x="515" y="725"/>
                  </a:lnTo>
                  <a:lnTo>
                    <a:pt x="520" y="800"/>
                  </a:lnTo>
                  <a:lnTo>
                    <a:pt x="535" y="807"/>
                  </a:lnTo>
                  <a:lnTo>
                    <a:pt x="550" y="814"/>
                  </a:lnTo>
                  <a:lnTo>
                    <a:pt x="566" y="820"/>
                  </a:lnTo>
                  <a:lnTo>
                    <a:pt x="581" y="825"/>
                  </a:lnTo>
                  <a:lnTo>
                    <a:pt x="598" y="830"/>
                  </a:lnTo>
                  <a:lnTo>
                    <a:pt x="614" y="834"/>
                  </a:lnTo>
                  <a:lnTo>
                    <a:pt x="630" y="838"/>
                  </a:lnTo>
                  <a:lnTo>
                    <a:pt x="646" y="840"/>
                  </a:lnTo>
                  <a:lnTo>
                    <a:pt x="663" y="843"/>
                  </a:lnTo>
                  <a:lnTo>
                    <a:pt x="680" y="845"/>
                  </a:lnTo>
                  <a:lnTo>
                    <a:pt x="696" y="846"/>
                  </a:lnTo>
                  <a:lnTo>
                    <a:pt x="713" y="847"/>
                  </a:lnTo>
                  <a:lnTo>
                    <a:pt x="748" y="847"/>
                  </a:lnTo>
                  <a:lnTo>
                    <a:pt x="783" y="846"/>
                  </a:lnTo>
                  <a:lnTo>
                    <a:pt x="817" y="844"/>
                  </a:lnTo>
                  <a:lnTo>
                    <a:pt x="851" y="841"/>
                  </a:lnTo>
                  <a:lnTo>
                    <a:pt x="886" y="837"/>
                  </a:lnTo>
                  <a:lnTo>
                    <a:pt x="921" y="832"/>
                  </a:lnTo>
                  <a:lnTo>
                    <a:pt x="988" y="822"/>
                  </a:lnTo>
                  <a:lnTo>
                    <a:pt x="1053" y="812"/>
                  </a:lnTo>
                  <a:lnTo>
                    <a:pt x="1062" y="810"/>
                  </a:lnTo>
                  <a:lnTo>
                    <a:pt x="1070" y="808"/>
                  </a:lnTo>
                  <a:lnTo>
                    <a:pt x="1078" y="805"/>
                  </a:lnTo>
                  <a:lnTo>
                    <a:pt x="1085" y="801"/>
                  </a:lnTo>
                  <a:lnTo>
                    <a:pt x="1092" y="796"/>
                  </a:lnTo>
                  <a:lnTo>
                    <a:pt x="1098" y="791"/>
                  </a:lnTo>
                  <a:lnTo>
                    <a:pt x="1103" y="785"/>
                  </a:lnTo>
                  <a:lnTo>
                    <a:pt x="1109" y="779"/>
                  </a:lnTo>
                  <a:lnTo>
                    <a:pt x="1119" y="766"/>
                  </a:lnTo>
                  <a:lnTo>
                    <a:pt x="1128" y="752"/>
                  </a:lnTo>
                  <a:lnTo>
                    <a:pt x="1136" y="737"/>
                  </a:lnTo>
                  <a:lnTo>
                    <a:pt x="1144" y="723"/>
                  </a:lnTo>
                  <a:lnTo>
                    <a:pt x="1152" y="709"/>
                  </a:lnTo>
                  <a:lnTo>
                    <a:pt x="1160" y="697"/>
                  </a:lnTo>
                  <a:lnTo>
                    <a:pt x="1164" y="691"/>
                  </a:lnTo>
                  <a:lnTo>
                    <a:pt x="1169" y="685"/>
                  </a:lnTo>
                  <a:lnTo>
                    <a:pt x="1174" y="681"/>
                  </a:lnTo>
                  <a:lnTo>
                    <a:pt x="1179" y="677"/>
                  </a:lnTo>
                  <a:lnTo>
                    <a:pt x="1184" y="674"/>
                  </a:lnTo>
                  <a:lnTo>
                    <a:pt x="1190" y="672"/>
                  </a:lnTo>
                  <a:lnTo>
                    <a:pt x="1196" y="670"/>
                  </a:lnTo>
                  <a:lnTo>
                    <a:pt x="1203" y="670"/>
                  </a:lnTo>
                  <a:lnTo>
                    <a:pt x="1211" y="670"/>
                  </a:lnTo>
                  <a:lnTo>
                    <a:pt x="1218" y="672"/>
                  </a:lnTo>
                  <a:lnTo>
                    <a:pt x="1226" y="675"/>
                  </a:lnTo>
                  <a:lnTo>
                    <a:pt x="1235" y="678"/>
                  </a:lnTo>
                  <a:lnTo>
                    <a:pt x="1235" y="736"/>
                  </a:lnTo>
                  <a:lnTo>
                    <a:pt x="1235" y="796"/>
                  </a:lnTo>
                  <a:lnTo>
                    <a:pt x="1236" y="859"/>
                  </a:lnTo>
                  <a:lnTo>
                    <a:pt x="1236" y="924"/>
                  </a:lnTo>
                  <a:lnTo>
                    <a:pt x="1238" y="990"/>
                  </a:lnTo>
                  <a:lnTo>
                    <a:pt x="1240" y="1057"/>
                  </a:lnTo>
                  <a:lnTo>
                    <a:pt x="1243" y="1122"/>
                  </a:lnTo>
                  <a:lnTo>
                    <a:pt x="1247" y="1188"/>
                  </a:lnTo>
                  <a:lnTo>
                    <a:pt x="1237" y="1193"/>
                  </a:lnTo>
                  <a:lnTo>
                    <a:pt x="1228" y="1196"/>
                  </a:lnTo>
                  <a:lnTo>
                    <a:pt x="1220" y="1199"/>
                  </a:lnTo>
                  <a:lnTo>
                    <a:pt x="1212" y="1200"/>
                  </a:lnTo>
                  <a:lnTo>
                    <a:pt x="1204" y="1200"/>
                  </a:lnTo>
                  <a:lnTo>
                    <a:pt x="1198" y="1200"/>
                  </a:lnTo>
                  <a:lnTo>
                    <a:pt x="1192" y="1198"/>
                  </a:lnTo>
                  <a:lnTo>
                    <a:pt x="1186" y="1195"/>
                  </a:lnTo>
                  <a:lnTo>
                    <a:pt x="1181" y="1192"/>
                  </a:lnTo>
                  <a:lnTo>
                    <a:pt x="1176" y="1188"/>
                  </a:lnTo>
                  <a:lnTo>
                    <a:pt x="1172" y="1182"/>
                  </a:lnTo>
                  <a:lnTo>
                    <a:pt x="1168" y="1177"/>
                  </a:lnTo>
                  <a:lnTo>
                    <a:pt x="1161" y="1164"/>
                  </a:lnTo>
                  <a:lnTo>
                    <a:pt x="1154" y="1150"/>
                  </a:lnTo>
                  <a:lnTo>
                    <a:pt x="1142" y="1120"/>
                  </a:lnTo>
                  <a:lnTo>
                    <a:pt x="1129" y="1088"/>
                  </a:lnTo>
                  <a:lnTo>
                    <a:pt x="1122" y="1074"/>
                  </a:lnTo>
                  <a:lnTo>
                    <a:pt x="1113" y="1061"/>
                  </a:lnTo>
                  <a:lnTo>
                    <a:pt x="1108" y="1056"/>
                  </a:lnTo>
                  <a:lnTo>
                    <a:pt x="1102" y="1050"/>
                  </a:lnTo>
                  <a:lnTo>
                    <a:pt x="1096" y="1046"/>
                  </a:lnTo>
                  <a:lnTo>
                    <a:pt x="1090" y="1042"/>
                  </a:lnTo>
                  <a:lnTo>
                    <a:pt x="1075" y="1037"/>
                  </a:lnTo>
                  <a:lnTo>
                    <a:pt x="1060" y="1032"/>
                  </a:lnTo>
                  <a:lnTo>
                    <a:pt x="1043" y="1028"/>
                  </a:lnTo>
                  <a:lnTo>
                    <a:pt x="1028" y="1024"/>
                  </a:lnTo>
                  <a:lnTo>
                    <a:pt x="996" y="1017"/>
                  </a:lnTo>
                  <a:lnTo>
                    <a:pt x="964" y="1012"/>
                  </a:lnTo>
                  <a:lnTo>
                    <a:pt x="931" y="1009"/>
                  </a:lnTo>
                  <a:lnTo>
                    <a:pt x="896" y="1007"/>
                  </a:lnTo>
                  <a:lnTo>
                    <a:pt x="862" y="1006"/>
                  </a:lnTo>
                  <a:lnTo>
                    <a:pt x="828" y="1007"/>
                  </a:lnTo>
                  <a:lnTo>
                    <a:pt x="759" y="1009"/>
                  </a:lnTo>
                  <a:lnTo>
                    <a:pt x="689" y="1012"/>
                  </a:lnTo>
                  <a:lnTo>
                    <a:pt x="622" y="1016"/>
                  </a:lnTo>
                  <a:lnTo>
                    <a:pt x="557" y="1017"/>
                  </a:lnTo>
                  <a:lnTo>
                    <a:pt x="509" y="1078"/>
                  </a:lnTo>
                  <a:lnTo>
                    <a:pt x="510" y="1115"/>
                  </a:lnTo>
                  <a:lnTo>
                    <a:pt x="510" y="1153"/>
                  </a:lnTo>
                  <a:lnTo>
                    <a:pt x="509" y="1194"/>
                  </a:lnTo>
                  <a:lnTo>
                    <a:pt x="508" y="1234"/>
                  </a:lnTo>
                  <a:lnTo>
                    <a:pt x="504" y="1317"/>
                  </a:lnTo>
                  <a:lnTo>
                    <a:pt x="501" y="1402"/>
                  </a:lnTo>
                  <a:lnTo>
                    <a:pt x="501" y="1444"/>
                  </a:lnTo>
                  <a:lnTo>
                    <a:pt x="502" y="1485"/>
                  </a:lnTo>
                  <a:lnTo>
                    <a:pt x="503" y="1505"/>
                  </a:lnTo>
                  <a:lnTo>
                    <a:pt x="505" y="1526"/>
                  </a:lnTo>
                  <a:lnTo>
                    <a:pt x="507" y="1546"/>
                  </a:lnTo>
                  <a:lnTo>
                    <a:pt x="510" y="1565"/>
                  </a:lnTo>
                  <a:lnTo>
                    <a:pt x="513" y="1584"/>
                  </a:lnTo>
                  <a:lnTo>
                    <a:pt x="517" y="1603"/>
                  </a:lnTo>
                  <a:lnTo>
                    <a:pt x="522" y="1621"/>
                  </a:lnTo>
                  <a:lnTo>
                    <a:pt x="527" y="1639"/>
                  </a:lnTo>
                  <a:lnTo>
                    <a:pt x="533" y="1657"/>
                  </a:lnTo>
                  <a:lnTo>
                    <a:pt x="540" y="1674"/>
                  </a:lnTo>
                  <a:lnTo>
                    <a:pt x="548" y="1692"/>
                  </a:lnTo>
                  <a:lnTo>
                    <a:pt x="557" y="1708"/>
                  </a:lnTo>
                  <a:lnTo>
                    <a:pt x="621" y="1716"/>
                  </a:lnTo>
                  <a:lnTo>
                    <a:pt x="684" y="1722"/>
                  </a:lnTo>
                  <a:lnTo>
                    <a:pt x="716" y="1724"/>
                  </a:lnTo>
                  <a:lnTo>
                    <a:pt x="748" y="1726"/>
                  </a:lnTo>
                  <a:lnTo>
                    <a:pt x="780" y="1727"/>
                  </a:lnTo>
                  <a:lnTo>
                    <a:pt x="811" y="1728"/>
                  </a:lnTo>
                  <a:lnTo>
                    <a:pt x="843" y="1728"/>
                  </a:lnTo>
                  <a:lnTo>
                    <a:pt x="874" y="1727"/>
                  </a:lnTo>
                  <a:lnTo>
                    <a:pt x="906" y="1726"/>
                  </a:lnTo>
                  <a:lnTo>
                    <a:pt x="937" y="1724"/>
                  </a:lnTo>
                  <a:lnTo>
                    <a:pt x="968" y="1721"/>
                  </a:lnTo>
                  <a:lnTo>
                    <a:pt x="998" y="1717"/>
                  </a:lnTo>
                  <a:lnTo>
                    <a:pt x="1029" y="1713"/>
                  </a:lnTo>
                  <a:lnTo>
                    <a:pt x="1060" y="1708"/>
                  </a:lnTo>
                  <a:lnTo>
                    <a:pt x="1089" y="1702"/>
                  </a:lnTo>
                  <a:lnTo>
                    <a:pt x="1119" y="1695"/>
                  </a:lnTo>
                  <a:lnTo>
                    <a:pt x="1148" y="1687"/>
                  </a:lnTo>
                  <a:lnTo>
                    <a:pt x="1177" y="1678"/>
                  </a:lnTo>
                  <a:lnTo>
                    <a:pt x="1205" y="1667"/>
                  </a:lnTo>
                  <a:lnTo>
                    <a:pt x="1234" y="1657"/>
                  </a:lnTo>
                  <a:lnTo>
                    <a:pt x="1262" y="1645"/>
                  </a:lnTo>
                  <a:lnTo>
                    <a:pt x="1289" y="1632"/>
                  </a:lnTo>
                  <a:lnTo>
                    <a:pt x="1315" y="1618"/>
                  </a:lnTo>
                  <a:lnTo>
                    <a:pt x="1342" y="1604"/>
                  </a:lnTo>
                  <a:lnTo>
                    <a:pt x="1368" y="1588"/>
                  </a:lnTo>
                  <a:lnTo>
                    <a:pt x="1393" y="1570"/>
                  </a:lnTo>
                  <a:lnTo>
                    <a:pt x="1418" y="1552"/>
                  </a:lnTo>
                  <a:lnTo>
                    <a:pt x="1442" y="1533"/>
                  </a:lnTo>
                  <a:lnTo>
                    <a:pt x="1466" y="1511"/>
                  </a:lnTo>
                  <a:lnTo>
                    <a:pt x="1489" y="1489"/>
                  </a:lnTo>
                  <a:lnTo>
                    <a:pt x="1497" y="1490"/>
                  </a:lnTo>
                  <a:lnTo>
                    <a:pt x="1504" y="1491"/>
                  </a:lnTo>
                  <a:lnTo>
                    <a:pt x="1511" y="1494"/>
                  </a:lnTo>
                  <a:lnTo>
                    <a:pt x="1516" y="1497"/>
                  </a:lnTo>
                  <a:lnTo>
                    <a:pt x="1522" y="1501"/>
                  </a:lnTo>
                  <a:lnTo>
                    <a:pt x="1526" y="1506"/>
                  </a:lnTo>
                  <a:lnTo>
                    <a:pt x="1529" y="1513"/>
                  </a:lnTo>
                  <a:lnTo>
                    <a:pt x="1532" y="1519"/>
                  </a:lnTo>
                  <a:lnTo>
                    <a:pt x="1535" y="1532"/>
                  </a:lnTo>
                  <a:lnTo>
                    <a:pt x="1537" y="1546"/>
                  </a:lnTo>
                  <a:lnTo>
                    <a:pt x="1538" y="1560"/>
                  </a:lnTo>
                  <a:lnTo>
                    <a:pt x="1538" y="1574"/>
                  </a:lnTo>
                  <a:lnTo>
                    <a:pt x="1530" y="1597"/>
                  </a:lnTo>
                  <a:lnTo>
                    <a:pt x="1521" y="1620"/>
                  </a:lnTo>
                  <a:lnTo>
                    <a:pt x="1510" y="1643"/>
                  </a:lnTo>
                  <a:lnTo>
                    <a:pt x="1499" y="1665"/>
                  </a:lnTo>
                  <a:lnTo>
                    <a:pt x="1486" y="1689"/>
                  </a:lnTo>
                  <a:lnTo>
                    <a:pt x="1473" y="1711"/>
                  </a:lnTo>
                  <a:lnTo>
                    <a:pt x="1458" y="1732"/>
                  </a:lnTo>
                  <a:lnTo>
                    <a:pt x="1442" y="1753"/>
                  </a:lnTo>
                  <a:lnTo>
                    <a:pt x="1425" y="1773"/>
                  </a:lnTo>
                  <a:lnTo>
                    <a:pt x="1407" y="1791"/>
                  </a:lnTo>
                  <a:lnTo>
                    <a:pt x="1389" y="1809"/>
                  </a:lnTo>
                  <a:lnTo>
                    <a:pt x="1369" y="1826"/>
                  </a:lnTo>
                  <a:lnTo>
                    <a:pt x="1348" y="1841"/>
                  </a:lnTo>
                  <a:lnTo>
                    <a:pt x="1327" y="1855"/>
                  </a:lnTo>
                  <a:lnTo>
                    <a:pt x="1305" y="1867"/>
                  </a:lnTo>
                  <a:lnTo>
                    <a:pt x="1283" y="1877"/>
                  </a:lnTo>
                  <a:lnTo>
                    <a:pt x="85" y="1901"/>
                  </a:lnTo>
                  <a:lnTo>
                    <a:pt x="76" y="1894"/>
                  </a:lnTo>
                  <a:lnTo>
                    <a:pt x="68" y="1887"/>
                  </a:lnTo>
                  <a:lnTo>
                    <a:pt x="65" y="1884"/>
                  </a:lnTo>
                  <a:lnTo>
                    <a:pt x="63" y="1879"/>
                  </a:lnTo>
                  <a:lnTo>
                    <a:pt x="61" y="1873"/>
                  </a:lnTo>
                  <a:lnTo>
                    <a:pt x="61" y="1865"/>
                  </a:lnTo>
                  <a:lnTo>
                    <a:pt x="68" y="1854"/>
                  </a:lnTo>
                  <a:lnTo>
                    <a:pt x="76" y="1845"/>
                  </a:lnTo>
                  <a:lnTo>
                    <a:pt x="85" y="1836"/>
                  </a:lnTo>
                  <a:lnTo>
                    <a:pt x="95" y="1828"/>
                  </a:lnTo>
                  <a:lnTo>
                    <a:pt x="116" y="1815"/>
                  </a:lnTo>
                  <a:lnTo>
                    <a:pt x="140" y="1802"/>
                  </a:lnTo>
                  <a:lnTo>
                    <a:pt x="151" y="1796"/>
                  </a:lnTo>
                  <a:lnTo>
                    <a:pt x="162" y="1789"/>
                  </a:lnTo>
                  <a:lnTo>
                    <a:pt x="173" y="1782"/>
                  </a:lnTo>
                  <a:lnTo>
                    <a:pt x="183" y="1774"/>
                  </a:lnTo>
                  <a:lnTo>
                    <a:pt x="193" y="1766"/>
                  </a:lnTo>
                  <a:lnTo>
                    <a:pt x="202" y="1756"/>
                  </a:lnTo>
                  <a:lnTo>
                    <a:pt x="211" y="1744"/>
                  </a:lnTo>
                  <a:lnTo>
                    <a:pt x="218" y="1732"/>
                  </a:lnTo>
                  <a:lnTo>
                    <a:pt x="228" y="1648"/>
                  </a:lnTo>
                  <a:lnTo>
                    <a:pt x="237" y="1564"/>
                  </a:lnTo>
                  <a:lnTo>
                    <a:pt x="244" y="1477"/>
                  </a:lnTo>
                  <a:lnTo>
                    <a:pt x="250" y="1389"/>
                  </a:lnTo>
                  <a:lnTo>
                    <a:pt x="255" y="1299"/>
                  </a:lnTo>
                  <a:lnTo>
                    <a:pt x="258" y="1209"/>
                  </a:lnTo>
                  <a:lnTo>
                    <a:pt x="259" y="1117"/>
                  </a:lnTo>
                  <a:lnTo>
                    <a:pt x="260" y="1026"/>
                  </a:lnTo>
                  <a:lnTo>
                    <a:pt x="259" y="933"/>
                  </a:lnTo>
                  <a:lnTo>
                    <a:pt x="258" y="839"/>
                  </a:lnTo>
                  <a:lnTo>
                    <a:pt x="255" y="747"/>
                  </a:lnTo>
                  <a:lnTo>
                    <a:pt x="252" y="654"/>
                  </a:lnTo>
                  <a:lnTo>
                    <a:pt x="247" y="563"/>
                  </a:lnTo>
                  <a:lnTo>
                    <a:pt x="242" y="471"/>
                  </a:lnTo>
                  <a:lnTo>
                    <a:pt x="236" y="381"/>
                  </a:lnTo>
                  <a:lnTo>
                    <a:pt x="230" y="292"/>
                  </a:lnTo>
                  <a:lnTo>
                    <a:pt x="228" y="281"/>
                  </a:lnTo>
                  <a:lnTo>
                    <a:pt x="226" y="270"/>
                  </a:lnTo>
                  <a:lnTo>
                    <a:pt x="223" y="260"/>
                  </a:lnTo>
                  <a:lnTo>
                    <a:pt x="220" y="250"/>
                  </a:lnTo>
                  <a:lnTo>
                    <a:pt x="215" y="241"/>
                  </a:lnTo>
                  <a:lnTo>
                    <a:pt x="210" y="232"/>
                  </a:lnTo>
                  <a:lnTo>
                    <a:pt x="205" y="224"/>
                  </a:lnTo>
                  <a:lnTo>
                    <a:pt x="199" y="215"/>
                  </a:lnTo>
                  <a:lnTo>
                    <a:pt x="186" y="200"/>
                  </a:lnTo>
                  <a:lnTo>
                    <a:pt x="171" y="185"/>
                  </a:lnTo>
                  <a:lnTo>
                    <a:pt x="155" y="172"/>
                  </a:lnTo>
                  <a:lnTo>
                    <a:pt x="138" y="160"/>
                  </a:lnTo>
                  <a:lnTo>
                    <a:pt x="101" y="137"/>
                  </a:lnTo>
                  <a:lnTo>
                    <a:pt x="65" y="116"/>
                  </a:lnTo>
                  <a:lnTo>
                    <a:pt x="47" y="106"/>
                  </a:lnTo>
                  <a:lnTo>
                    <a:pt x="30" y="96"/>
                  </a:lnTo>
                  <a:lnTo>
                    <a:pt x="15" y="85"/>
                  </a:lnTo>
                  <a:lnTo>
                    <a:pt x="0" y="74"/>
                  </a:lnTo>
                  <a:lnTo>
                    <a:pt x="1" y="62"/>
                  </a:lnTo>
                  <a:lnTo>
                    <a:pt x="4" y="51"/>
                  </a:lnTo>
                  <a:lnTo>
                    <a:pt x="7" y="43"/>
                  </a:lnTo>
                  <a:lnTo>
                    <a:pt x="12" y="36"/>
                  </a:lnTo>
                  <a:lnTo>
                    <a:pt x="18" y="31"/>
                  </a:lnTo>
                  <a:lnTo>
                    <a:pt x="25" y="26"/>
                  </a:lnTo>
                  <a:lnTo>
                    <a:pt x="33" y="23"/>
                  </a:lnTo>
                  <a:lnTo>
                    <a:pt x="41" y="21"/>
                  </a:lnTo>
                  <a:lnTo>
                    <a:pt x="76" y="17"/>
                  </a:lnTo>
                  <a:lnTo>
                    <a:pt x="109" y="13"/>
                  </a:lnTo>
                  <a:lnTo>
                    <a:pt x="149" y="17"/>
                  </a:lnTo>
                  <a:lnTo>
                    <a:pt x="188" y="21"/>
                  </a:lnTo>
                  <a:lnTo>
                    <a:pt x="228" y="24"/>
                  </a:lnTo>
                  <a:lnTo>
                    <a:pt x="267" y="26"/>
                  </a:lnTo>
                  <a:lnTo>
                    <a:pt x="346" y="30"/>
                  </a:lnTo>
                  <a:lnTo>
                    <a:pt x="424" y="31"/>
                  </a:lnTo>
                  <a:lnTo>
                    <a:pt x="503" y="30"/>
                  </a:lnTo>
                  <a:lnTo>
                    <a:pt x="581" y="27"/>
                  </a:lnTo>
                  <a:lnTo>
                    <a:pt x="659" y="24"/>
                  </a:lnTo>
                  <a:lnTo>
                    <a:pt x="736" y="21"/>
                  </a:lnTo>
                  <a:lnTo>
                    <a:pt x="815" y="16"/>
                  </a:lnTo>
                  <a:lnTo>
                    <a:pt x="892" y="12"/>
                  </a:lnTo>
                  <a:lnTo>
                    <a:pt x="969" y="8"/>
                  </a:lnTo>
                  <a:lnTo>
                    <a:pt x="1046" y="5"/>
                  </a:lnTo>
                  <a:lnTo>
                    <a:pt x="1124" y="2"/>
                  </a:lnTo>
                  <a:lnTo>
                    <a:pt x="1201" y="0"/>
                  </a:lnTo>
                  <a:lnTo>
                    <a:pt x="1279" y="0"/>
                  </a:lnTo>
                  <a:lnTo>
                    <a:pt x="1355" y="1"/>
                  </a:lnTo>
                  <a:lnTo>
                    <a:pt x="1380" y="110"/>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grpSp>
      <p:pic>
        <p:nvPicPr>
          <p:cNvPr id="46" name="Picture 49" descr="UB by the sea"/>
          <p:cNvPicPr>
            <a:picLocks noChangeAspect="1" noChangeArrowheads="1"/>
          </p:cNvPicPr>
          <p:nvPr/>
        </p:nvPicPr>
        <p:blipFill>
          <a:blip r:embed="rId2" cstate="print"/>
          <a:srcRect/>
          <a:stretch>
            <a:fillRect/>
          </a:stretch>
        </p:blipFill>
        <p:spPr bwMode="auto">
          <a:xfrm>
            <a:off x="50800" y="47625"/>
            <a:ext cx="7035800" cy="1400175"/>
          </a:xfrm>
          <a:prstGeom prst="rect">
            <a:avLst/>
          </a:prstGeom>
          <a:noFill/>
          <a:ln w="9525">
            <a:noFill/>
            <a:miter lim="800000"/>
            <a:headEnd/>
            <a:tailEnd/>
          </a:ln>
        </p:spPr>
      </p:pic>
      <p:sp>
        <p:nvSpPr>
          <p:cNvPr id="47" name="Line 50"/>
          <p:cNvSpPr>
            <a:spLocks noChangeShapeType="1"/>
          </p:cNvSpPr>
          <p:nvPr/>
        </p:nvSpPr>
        <p:spPr bwMode="auto">
          <a:xfrm flipH="1">
            <a:off x="1066800" y="1524000"/>
            <a:ext cx="6096000" cy="0"/>
          </a:xfrm>
          <a:prstGeom prst="line">
            <a:avLst/>
          </a:prstGeom>
          <a:noFill/>
          <a:ln w="28575">
            <a:solidFill>
              <a:schemeClr val="tx1"/>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48" name="Line 51"/>
          <p:cNvSpPr>
            <a:spLocks noChangeShapeType="1"/>
          </p:cNvSpPr>
          <p:nvPr/>
        </p:nvSpPr>
        <p:spPr bwMode="auto">
          <a:xfrm>
            <a:off x="7162800" y="0"/>
            <a:ext cx="0" cy="1524000"/>
          </a:xfrm>
          <a:prstGeom prst="line">
            <a:avLst/>
          </a:prstGeom>
          <a:noFill/>
          <a:ln w="28575">
            <a:solidFill>
              <a:schemeClr val="tx1"/>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49" name="Line 52"/>
          <p:cNvSpPr>
            <a:spLocks noChangeShapeType="1"/>
          </p:cNvSpPr>
          <p:nvPr/>
        </p:nvSpPr>
        <p:spPr bwMode="auto">
          <a:xfrm flipV="1">
            <a:off x="1066800" y="1524000"/>
            <a:ext cx="0" cy="2590800"/>
          </a:xfrm>
          <a:prstGeom prst="line">
            <a:avLst/>
          </a:prstGeom>
          <a:noFill/>
          <a:ln w="28575">
            <a:solidFill>
              <a:schemeClr val="tx1"/>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102411" name="Rectangle 11"/>
          <p:cNvSpPr>
            <a:spLocks noGrp="1" noChangeArrowheads="1"/>
          </p:cNvSpPr>
          <p:nvPr>
            <p:ph type="ctrTitle" sz="quarter"/>
          </p:nvPr>
        </p:nvSpPr>
        <p:spPr>
          <a:xfrm>
            <a:off x="1295400" y="1736725"/>
            <a:ext cx="7620000" cy="1920875"/>
          </a:xfrm>
        </p:spPr>
        <p:txBody>
          <a:bodyPr/>
          <a:lstStyle>
            <a:lvl1pPr algn="l">
              <a:defRPr sz="4800"/>
            </a:lvl1pPr>
          </a:lstStyle>
          <a:p>
            <a:r>
              <a:rPr lang="en-US" smtClean="0"/>
              <a:t>Click to edit Master title style</a:t>
            </a:r>
            <a:endParaRPr lang="en-US"/>
          </a:p>
        </p:txBody>
      </p:sp>
      <p:sp>
        <p:nvSpPr>
          <p:cNvPr id="102412" name="Rectangle 12"/>
          <p:cNvSpPr>
            <a:spLocks noGrp="1" noChangeArrowheads="1"/>
          </p:cNvSpPr>
          <p:nvPr>
            <p:ph type="subTitle" sz="quarter" idx="1"/>
          </p:nvPr>
        </p:nvSpPr>
        <p:spPr>
          <a:xfrm>
            <a:off x="2286000" y="3886200"/>
            <a:ext cx="6629400" cy="1752600"/>
          </a:xfrm>
        </p:spPr>
        <p:txBody>
          <a:bodyPr/>
          <a:lstStyle>
            <a:lvl1pPr marL="0" indent="0">
              <a:buFont typeface="Wingdings" pitchFamily="2" charset="2"/>
              <a:buNone/>
              <a:defRPr sz="2800"/>
            </a:lvl1pPr>
          </a:lstStyle>
          <a:p>
            <a:r>
              <a:rPr lang="en-US" smtClean="0"/>
              <a:t>Click to edit Master subtitle style</a:t>
            </a:r>
            <a:endParaRPr lang="en-US"/>
          </a:p>
        </p:txBody>
      </p:sp>
      <p:sp>
        <p:nvSpPr>
          <p:cNvPr id="50" name="Rectangle 13"/>
          <p:cNvSpPr>
            <a:spLocks noGrp="1" noChangeArrowheads="1"/>
          </p:cNvSpPr>
          <p:nvPr>
            <p:ph type="dt" sz="quarter" idx="10"/>
          </p:nvPr>
        </p:nvSpPr>
        <p:spPr>
          <a:xfrm>
            <a:off x="457200" y="6248400"/>
            <a:ext cx="2133600" cy="476250"/>
          </a:xfrm>
        </p:spPr>
        <p:txBody>
          <a:bodyPr/>
          <a:lstStyle>
            <a:lvl1pPr>
              <a:defRPr/>
            </a:lvl1pPr>
          </a:lstStyle>
          <a:p>
            <a:pPr>
              <a:defRPr/>
            </a:pPr>
            <a:fld id="{49A9B3EE-6A74-42F3-B694-1CC21944099E}" type="datetimeFigureOut">
              <a:rPr lang="en-US"/>
              <a:pPr>
                <a:defRPr/>
              </a:pPr>
              <a:t>2/18/2020</a:t>
            </a:fld>
            <a:endParaRPr lang="en-US"/>
          </a:p>
        </p:txBody>
      </p:sp>
      <p:sp>
        <p:nvSpPr>
          <p:cNvPr id="51"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52"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405791E-1DDF-4FDB-916E-8FD9E3D35DFA}"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100000">
                                          <p:val>
                                            <p:strVal val="#ppt_x"/>
                                          </p:val>
                                        </p:tav>
                                      </p:tavLst>
                                    </p:anim>
                                    <p:anim calcmode="lin" valueType="num">
                                      <p:cBhvr>
                                        <p:cTn id="8" dur="500" fill="hold"/>
                                        <p:tgtEl>
                                          <p:spTgt spid="48"/>
                                        </p:tgtEl>
                                        <p:attrNameLst>
                                          <p:attrName>ppt_y</p:attrName>
                                        </p:attrNameLst>
                                      </p:cBhvr>
                                      <p:tavLst>
                                        <p:tav tm="0">
                                          <p:val>
                                            <p:strVal val="#ppt_y-#ppt_h/2"/>
                                          </p:val>
                                        </p:tav>
                                        <p:tav tm="100000">
                                          <p:val>
                                            <p:strVal val="#ppt_y"/>
                                          </p:val>
                                        </p:tav>
                                      </p:tavLst>
                                    </p:anim>
                                    <p:anim calcmode="lin" valueType="num">
                                      <p:cBhvr>
                                        <p:cTn id="9" dur="500" fill="hold"/>
                                        <p:tgtEl>
                                          <p:spTgt spid="48"/>
                                        </p:tgtEl>
                                        <p:attrNameLst>
                                          <p:attrName>ppt_w</p:attrName>
                                        </p:attrNameLst>
                                      </p:cBhvr>
                                      <p:tavLst>
                                        <p:tav tm="0">
                                          <p:val>
                                            <p:strVal val="#ppt_w"/>
                                          </p:val>
                                        </p:tav>
                                        <p:tav tm="100000">
                                          <p:val>
                                            <p:strVal val="#ppt_w"/>
                                          </p:val>
                                        </p:tav>
                                      </p:tavLst>
                                    </p:anim>
                                    <p:anim calcmode="lin" valueType="num">
                                      <p:cBhvr>
                                        <p:cTn id="10" dur="500" fill="hold"/>
                                        <p:tgtEl>
                                          <p:spTgt spid="4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ppt_x+#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ppt_x</p:attrName>
                                        </p:attrNameLst>
                                      </p:cBhvr>
                                      <p:tavLst>
                                        <p:tav tm="0">
                                          <p:val>
                                            <p:strVal val="#ppt_x"/>
                                          </p:val>
                                        </p:tav>
                                        <p:tav tm="100000">
                                          <p:val>
                                            <p:strVal val="#ppt_x"/>
                                          </p:val>
                                        </p:tav>
                                      </p:tavLst>
                                    </p:anim>
                                    <p:anim calcmode="lin" valueType="num">
                                      <p:cBhvr>
                                        <p:cTn id="22" dur="500" fill="hold"/>
                                        <p:tgtEl>
                                          <p:spTgt spid="49"/>
                                        </p:tgtEl>
                                        <p:attrNameLst>
                                          <p:attrName>ppt_y</p:attrName>
                                        </p:attrNameLst>
                                      </p:cBhvr>
                                      <p:tavLst>
                                        <p:tav tm="0">
                                          <p:val>
                                            <p:strVal val="#ppt_y-#ppt_h/2"/>
                                          </p:val>
                                        </p:tav>
                                        <p:tav tm="100000">
                                          <p:val>
                                            <p:strVal val="#ppt_y"/>
                                          </p:val>
                                        </p:tav>
                                      </p:tavLst>
                                    </p:anim>
                                    <p:anim calcmode="lin" valueType="num">
                                      <p:cBhvr>
                                        <p:cTn id="23" dur="500" fill="hold"/>
                                        <p:tgtEl>
                                          <p:spTgt spid="49"/>
                                        </p:tgtEl>
                                        <p:attrNameLst>
                                          <p:attrName>ppt_w</p:attrName>
                                        </p:attrNameLst>
                                      </p:cBhvr>
                                      <p:tavLst>
                                        <p:tav tm="0">
                                          <p:val>
                                            <p:strVal val="#ppt_w"/>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7E6C338E-B097-4C86-919A-2A4497A744DB}" type="datetimeFigureOut">
              <a:rPr lang="en-US"/>
              <a:pPr>
                <a:defRPr/>
              </a:pPr>
              <a:t>2/18/2020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2C76C29-0C6A-4F9A-A6EC-1A3AD5F77DF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6D5F8355-7196-4466-955A-745476825706}" type="datetimeFigureOut">
              <a:rPr lang="en-US"/>
              <a:pPr>
                <a:defRPr/>
              </a:pPr>
              <a:t>2/18/2020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0E9449E-AC7F-48C2-918E-B9C05D8D051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2514600"/>
            <a:ext cx="4038600" cy="36115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2514600"/>
            <a:ext cx="4038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254D370B-BD88-449B-B41A-38A98A30930E}" type="datetimeFigureOut">
              <a:rPr lang="en-US"/>
              <a:pPr>
                <a:defRPr/>
              </a:pPr>
              <a:t>2/18/2020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E6E0A52-42B7-4198-83BE-01D2964CB69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A38C8906-C3C4-457F-AE5D-C4BF0B921027}" type="datetimeFigureOut">
              <a:rPr lang="en-US"/>
              <a:pPr>
                <a:defRPr/>
              </a:pPr>
              <a:t>2/18/2020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F1E415-E797-4863-916D-F1F82174375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3D0F3BD3-BF95-4E0A-BA11-30B86BA6510A}" type="datetimeFigureOut">
              <a:rPr lang="en-US"/>
              <a:pPr>
                <a:defRPr/>
              </a:pPr>
              <a:t>2/18/2020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098040-277F-464F-BF08-9CA5047D8ED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E0F95F6A-CD9D-4F81-804F-B0265F97F964}" type="datetimeFigureOut">
              <a:rPr lang="en-US"/>
              <a:pPr>
                <a:defRPr/>
              </a:pPr>
              <a:t>2/18/2020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1CA7813-4254-41AA-ACEA-F3368C1851C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B108B723-996C-444A-8733-09C7F287019B}" type="datetimeFigureOut">
              <a:rPr lang="en-US"/>
              <a:pPr>
                <a:defRPr/>
              </a:pPr>
              <a:t>2/18/2020</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910FC89-AE95-4787-BEE4-713E392CDAB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A6D81D9A-85B0-4367-AC5B-80902672A60D}" type="datetimeFigureOut">
              <a:rPr lang="en-US"/>
              <a:pPr>
                <a:defRPr/>
              </a:pPr>
              <a:t>2/18/2020</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BB0B480-6354-448E-9B67-3B08C4EB08C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6659745-5F40-4DA1-97FB-3ACA998CDE79}" type="datetimeFigureOut">
              <a:rPr lang="en-US"/>
              <a:pPr>
                <a:defRPr/>
              </a:pPr>
              <a:t>2/18/2020</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A08D577-76E3-46B0-8F98-192E81975FC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8E22827-6046-4830-B035-34C0B0D69B5A}" type="datetimeFigureOut">
              <a:rPr lang="en-US"/>
              <a:pPr>
                <a:defRPr/>
              </a:pPr>
              <a:t>2/18/2020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44C60F-DC69-4DCA-BEDD-1718B5778D5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AD30EB46-8B65-4F26-B07D-8ED23FB3D2C9}" type="datetimeFigureOut">
              <a:rPr lang="en-US"/>
              <a:pPr>
                <a:defRPr/>
              </a:pPr>
              <a:t>2/18/2020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D641CC-9A4E-43FA-8E55-E17C4CC1C5D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dt" sz="half" idx="2"/>
          </p:nvPr>
        </p:nvSpPr>
        <p:spPr bwMode="auto">
          <a:xfrm>
            <a:off x="457200" y="6251575"/>
            <a:ext cx="2438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cs typeface="+mn-cs"/>
              </a:defRPr>
            </a:lvl1pPr>
          </a:lstStyle>
          <a:p>
            <a:pPr>
              <a:defRPr/>
            </a:pPr>
            <a:fld id="{21141CFF-5E47-4450-A310-79E9BDBE83E4}" type="datetimeFigureOut">
              <a:rPr lang="en-US"/>
              <a:pPr>
                <a:defRPr/>
              </a:pPr>
              <a:t>2/18/2020</a:t>
            </a:fld>
            <a:endParaRPr lang="en-US"/>
          </a:p>
        </p:txBody>
      </p:sp>
      <p:sp>
        <p:nvSpPr>
          <p:cNvPr id="10137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cs typeface="+mn-cs"/>
              </a:defRPr>
            </a:lvl1pPr>
          </a:lstStyle>
          <a:p>
            <a:pPr>
              <a:defRPr/>
            </a:pPr>
            <a:fld id="{5221C82F-F4D6-46F5-A7C1-F914D096C43A}" type="slidenum">
              <a:rPr lang="en-US"/>
              <a:pPr>
                <a:defRPr/>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94" name="Group 5"/>
            <p:cNvGrpSpPr>
              <a:grpSpLocks/>
            </p:cNvGrpSpPr>
            <p:nvPr userDrawn="1"/>
          </p:nvGrpSpPr>
          <p:grpSpPr bwMode="auto">
            <a:xfrm>
              <a:off x="1728" y="2230"/>
              <a:ext cx="4027" cy="2085"/>
              <a:chOff x="1728" y="2230"/>
              <a:chExt cx="4027" cy="2085"/>
            </a:xfrm>
          </p:grpSpPr>
          <p:sp>
            <p:nvSpPr>
              <p:cNvPr id="101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38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1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38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1389" name="Rectangle 13"/>
          <p:cNvSpPr>
            <a:spLocks noGrp="1" noRot="1" noChangeArrowheads="1"/>
          </p:cNvSpPr>
          <p:nvPr>
            <p:ph type="title"/>
          </p:nvPr>
        </p:nvSpPr>
        <p:spPr bwMode="auto">
          <a:xfrm>
            <a:off x="457200" y="1219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90" name="Rectangle 14"/>
          <p:cNvSpPr>
            <a:spLocks noGrp="1" noChangeArrowheads="1"/>
          </p:cNvSpPr>
          <p:nvPr>
            <p:ph type="ftr" sz="quarter" idx="3"/>
          </p:nvPr>
        </p:nvSpPr>
        <p:spPr bwMode="auto">
          <a:xfrm>
            <a:off x="3124200" y="6248400"/>
            <a:ext cx="3200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mn-lt"/>
                <a:cs typeface="+mn-cs"/>
              </a:defRPr>
            </a:lvl1pPr>
          </a:lstStyle>
          <a:p>
            <a:pPr>
              <a:defRPr/>
            </a:pPr>
            <a:endParaRPr lang="en-US"/>
          </a:p>
        </p:txBody>
      </p:sp>
      <p:sp>
        <p:nvSpPr>
          <p:cNvPr id="2055" name="Rectangle 15"/>
          <p:cNvSpPr>
            <a:spLocks noGrp="1" noChangeArrowheads="1"/>
          </p:cNvSpPr>
          <p:nvPr>
            <p:ph type="body" idx="1"/>
          </p:nvPr>
        </p:nvSpPr>
        <p:spPr bwMode="auto">
          <a:xfrm>
            <a:off x="457200" y="2514600"/>
            <a:ext cx="82296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16" descr="girlnosoft"/>
          <p:cNvPicPr>
            <a:picLocks noChangeAspect="1" noChangeArrowheads="1"/>
          </p:cNvPicPr>
          <p:nvPr/>
        </p:nvPicPr>
        <p:blipFill>
          <a:blip r:embed="rId14" cstate="print">
            <a:lum bright="10000"/>
          </a:blip>
          <a:srcRect/>
          <a:stretch>
            <a:fillRect/>
          </a:stretch>
        </p:blipFill>
        <p:spPr bwMode="auto">
          <a:xfrm>
            <a:off x="3011488" y="92075"/>
            <a:ext cx="1395412" cy="920750"/>
          </a:xfrm>
          <a:prstGeom prst="rect">
            <a:avLst/>
          </a:prstGeom>
          <a:noFill/>
          <a:ln w="9525">
            <a:noFill/>
            <a:miter lim="800000"/>
            <a:headEnd/>
            <a:tailEnd/>
          </a:ln>
        </p:spPr>
      </p:pic>
      <p:sp>
        <p:nvSpPr>
          <p:cNvPr id="101393" name="Freeform 17"/>
          <p:cNvSpPr>
            <a:spLocks/>
          </p:cNvSpPr>
          <p:nvPr/>
        </p:nvSpPr>
        <p:spPr bwMode="auto">
          <a:xfrm>
            <a:off x="63500" y="566738"/>
            <a:ext cx="7866063" cy="500062"/>
          </a:xfrm>
          <a:custGeom>
            <a:avLst/>
            <a:gdLst/>
            <a:ahLst/>
            <a:cxnLst>
              <a:cxn ang="0">
                <a:pos x="0" y="315"/>
              </a:cxn>
              <a:cxn ang="0">
                <a:pos x="3712" y="315"/>
              </a:cxn>
              <a:cxn ang="0">
                <a:pos x="3707" y="0"/>
              </a:cxn>
              <a:cxn ang="0">
                <a:pos x="4955" y="3"/>
              </a:cxn>
            </a:cxnLst>
            <a:rect l="0" t="0" r="r" b="b"/>
            <a:pathLst>
              <a:path w="4955" h="315">
                <a:moveTo>
                  <a:pt x="0" y="315"/>
                </a:moveTo>
                <a:lnTo>
                  <a:pt x="3712" y="315"/>
                </a:lnTo>
                <a:lnTo>
                  <a:pt x="3707" y="0"/>
                </a:lnTo>
                <a:lnTo>
                  <a:pt x="4955" y="3"/>
                </a:lnTo>
              </a:path>
            </a:pathLst>
          </a:custGeom>
          <a:noFill/>
          <a:ln w="19050" cap="flat" cmpd="sng">
            <a:solidFill>
              <a:schemeClr val="tx1"/>
            </a:solidFill>
            <a:prstDash val="solid"/>
            <a:round/>
            <a:headEnd type="none" w="sm" len="sm"/>
            <a:tailEnd type="none" w="sm" len="sm"/>
          </a:ln>
          <a:effectLst/>
        </p:spPr>
        <p:txBody>
          <a:bodyPr wrap="none" anchor="ctr"/>
          <a:lstStyle/>
          <a:p>
            <a:pPr fontAlgn="auto">
              <a:spcBef>
                <a:spcPts val="0"/>
              </a:spcBef>
              <a:spcAft>
                <a:spcPts val="0"/>
              </a:spcAft>
              <a:defRPr/>
            </a:pPr>
            <a:endParaRPr lang="en-US">
              <a:latin typeface="+mn-lt"/>
              <a:cs typeface="+mn-cs"/>
            </a:endParaRPr>
          </a:p>
        </p:txBody>
      </p:sp>
      <p:pic>
        <p:nvPicPr>
          <p:cNvPr id="2058" name="Picture 18" descr="gra_051"/>
          <p:cNvPicPr preferRelativeResize="0">
            <a:picLocks noChangeArrowheads="1"/>
          </p:cNvPicPr>
          <p:nvPr/>
        </p:nvPicPr>
        <p:blipFill>
          <a:blip r:embed="rId15" cstate="print">
            <a:lum contrast="18000"/>
          </a:blip>
          <a:srcRect l="990" r="9270" b="13129"/>
          <a:stretch>
            <a:fillRect/>
          </a:stretch>
        </p:blipFill>
        <p:spPr bwMode="auto">
          <a:xfrm>
            <a:off x="4495800" y="90488"/>
            <a:ext cx="1398588" cy="923925"/>
          </a:xfrm>
          <a:prstGeom prst="rect">
            <a:avLst/>
          </a:prstGeom>
          <a:noFill/>
          <a:ln w="6350">
            <a:noFill/>
            <a:miter lim="800000"/>
            <a:headEnd/>
            <a:tailEnd/>
          </a:ln>
        </p:spPr>
      </p:pic>
      <p:pic>
        <p:nvPicPr>
          <p:cNvPr id="2059" name="Picture 19" descr="Copy of slide_011"/>
          <p:cNvPicPr preferRelativeResize="0">
            <a:picLocks noChangeArrowheads="1"/>
          </p:cNvPicPr>
          <p:nvPr/>
        </p:nvPicPr>
        <p:blipFill>
          <a:blip r:embed="rId16" cstate="print"/>
          <a:srcRect l="8900" t="35234" r="27800" b="-766"/>
          <a:stretch>
            <a:fillRect/>
          </a:stretch>
        </p:blipFill>
        <p:spPr bwMode="auto">
          <a:xfrm>
            <a:off x="1536700" y="90488"/>
            <a:ext cx="1398588" cy="923925"/>
          </a:xfrm>
          <a:prstGeom prst="rect">
            <a:avLst/>
          </a:prstGeom>
          <a:noFill/>
          <a:ln w="9525">
            <a:noFill/>
            <a:miter lim="800000"/>
            <a:headEnd/>
            <a:tailEnd/>
          </a:ln>
        </p:spPr>
      </p:pic>
      <p:pic>
        <p:nvPicPr>
          <p:cNvPr id="2060" name="Picture 20" descr="20_20"/>
          <p:cNvPicPr preferRelativeResize="0">
            <a:picLocks noChangeArrowheads="1"/>
          </p:cNvPicPr>
          <p:nvPr/>
        </p:nvPicPr>
        <p:blipFill>
          <a:blip r:embed="rId17" cstate="print">
            <a:lum bright="-6000" contrast="30000"/>
          </a:blip>
          <a:srcRect l="4800" t="180" r="240" b="10800"/>
          <a:stretch>
            <a:fillRect/>
          </a:stretch>
        </p:blipFill>
        <p:spPr bwMode="auto">
          <a:xfrm>
            <a:off x="76200" y="90488"/>
            <a:ext cx="1398588" cy="923925"/>
          </a:xfrm>
          <a:prstGeom prst="rect">
            <a:avLst/>
          </a:prstGeom>
          <a:noFill/>
          <a:ln w="19050">
            <a:noFill/>
            <a:miter lim="800000"/>
            <a:headEnd/>
            <a:tailEnd/>
          </a:ln>
        </p:spPr>
      </p:pic>
      <p:grpSp>
        <p:nvGrpSpPr>
          <p:cNvPr id="2061" name="Group 21"/>
          <p:cNvGrpSpPr>
            <a:grpSpLocks/>
          </p:cNvGrpSpPr>
          <p:nvPr/>
        </p:nvGrpSpPr>
        <p:grpSpPr bwMode="auto">
          <a:xfrm>
            <a:off x="8001000" y="114300"/>
            <a:ext cx="990600" cy="914400"/>
            <a:chOff x="0" y="1431"/>
            <a:chExt cx="1464" cy="1393"/>
          </a:xfrm>
        </p:grpSpPr>
        <p:sp>
          <p:nvSpPr>
            <p:cNvPr id="101398" name="Freeform 22"/>
            <p:cNvSpPr>
              <a:spLocks/>
            </p:cNvSpPr>
            <p:nvPr userDrawn="1"/>
          </p:nvSpPr>
          <p:spPr bwMode="auto">
            <a:xfrm>
              <a:off x="786" y="1431"/>
              <a:ext cx="117" cy="177"/>
            </a:xfrm>
            <a:custGeom>
              <a:avLst/>
              <a:gdLst/>
              <a:ahLst/>
              <a:cxnLst>
                <a:cxn ang="0">
                  <a:pos x="1199" y="198"/>
                </a:cxn>
                <a:cxn ang="0">
                  <a:pos x="1226" y="351"/>
                </a:cxn>
                <a:cxn ang="0">
                  <a:pos x="1197" y="503"/>
                </a:cxn>
                <a:cxn ang="0">
                  <a:pos x="1022" y="290"/>
                </a:cxn>
                <a:cxn ang="0">
                  <a:pos x="913" y="198"/>
                </a:cxn>
                <a:cxn ang="0">
                  <a:pos x="818" y="150"/>
                </a:cxn>
                <a:cxn ang="0">
                  <a:pos x="678" y="122"/>
                </a:cxn>
                <a:cxn ang="0">
                  <a:pos x="505" y="131"/>
                </a:cxn>
                <a:cxn ang="0">
                  <a:pos x="349" y="188"/>
                </a:cxn>
                <a:cxn ang="0">
                  <a:pos x="299" y="234"/>
                </a:cxn>
                <a:cxn ang="0">
                  <a:pos x="269" y="291"/>
                </a:cxn>
                <a:cxn ang="0">
                  <a:pos x="252" y="418"/>
                </a:cxn>
                <a:cxn ang="0">
                  <a:pos x="318" y="567"/>
                </a:cxn>
                <a:cxn ang="0">
                  <a:pos x="517" y="704"/>
                </a:cxn>
                <a:cxn ang="0">
                  <a:pos x="824" y="822"/>
                </a:cxn>
                <a:cxn ang="0">
                  <a:pos x="1044" y="920"/>
                </a:cxn>
                <a:cxn ang="0">
                  <a:pos x="1219" y="1079"/>
                </a:cxn>
                <a:cxn ang="0">
                  <a:pos x="1290" y="1367"/>
                </a:cxn>
                <a:cxn ang="0">
                  <a:pos x="1261" y="1546"/>
                </a:cxn>
                <a:cxn ang="0">
                  <a:pos x="1202" y="1677"/>
                </a:cxn>
                <a:cxn ang="0">
                  <a:pos x="1102" y="1785"/>
                </a:cxn>
                <a:cxn ang="0">
                  <a:pos x="960" y="1876"/>
                </a:cxn>
                <a:cxn ang="0">
                  <a:pos x="803" y="1929"/>
                </a:cxn>
                <a:cxn ang="0">
                  <a:pos x="636" y="1950"/>
                </a:cxn>
                <a:cxn ang="0">
                  <a:pos x="464" y="1945"/>
                </a:cxn>
                <a:cxn ang="0">
                  <a:pos x="232" y="1891"/>
                </a:cxn>
                <a:cxn ang="0">
                  <a:pos x="152" y="1846"/>
                </a:cxn>
                <a:cxn ang="0">
                  <a:pos x="87" y="1786"/>
                </a:cxn>
                <a:cxn ang="0">
                  <a:pos x="45" y="1709"/>
                </a:cxn>
                <a:cxn ang="0">
                  <a:pos x="34" y="1616"/>
                </a:cxn>
                <a:cxn ang="0">
                  <a:pos x="0" y="1444"/>
                </a:cxn>
                <a:cxn ang="0">
                  <a:pos x="13" y="1378"/>
                </a:cxn>
                <a:cxn ang="0">
                  <a:pos x="54" y="1364"/>
                </a:cxn>
                <a:cxn ang="0">
                  <a:pos x="123" y="1455"/>
                </a:cxn>
                <a:cxn ang="0">
                  <a:pos x="188" y="1580"/>
                </a:cxn>
                <a:cxn ang="0">
                  <a:pos x="252" y="1652"/>
                </a:cxn>
                <a:cxn ang="0">
                  <a:pos x="353" y="1734"/>
                </a:cxn>
                <a:cxn ang="0">
                  <a:pos x="474" y="1787"/>
                </a:cxn>
                <a:cxn ang="0">
                  <a:pos x="606" y="1812"/>
                </a:cxn>
                <a:cxn ang="0">
                  <a:pos x="740" y="1809"/>
                </a:cxn>
                <a:cxn ang="0">
                  <a:pos x="866" y="1778"/>
                </a:cxn>
                <a:cxn ang="0">
                  <a:pos x="989" y="1698"/>
                </a:cxn>
                <a:cxn ang="0">
                  <a:pos x="1079" y="1577"/>
                </a:cxn>
                <a:cxn ang="0">
                  <a:pos x="1112" y="1434"/>
                </a:cxn>
                <a:cxn ang="0">
                  <a:pos x="1022" y="1253"/>
                </a:cxn>
                <a:cxn ang="0">
                  <a:pos x="879" y="1138"/>
                </a:cxn>
                <a:cxn ang="0">
                  <a:pos x="638" y="1042"/>
                </a:cxn>
                <a:cxn ang="0">
                  <a:pos x="388" y="953"/>
                </a:cxn>
                <a:cxn ang="0">
                  <a:pos x="241" y="861"/>
                </a:cxn>
                <a:cxn ang="0">
                  <a:pos x="147" y="757"/>
                </a:cxn>
                <a:cxn ang="0">
                  <a:pos x="82" y="632"/>
                </a:cxn>
                <a:cxn ang="0">
                  <a:pos x="65" y="474"/>
                </a:cxn>
                <a:cxn ang="0">
                  <a:pos x="101" y="321"/>
                </a:cxn>
                <a:cxn ang="0">
                  <a:pos x="180" y="188"/>
                </a:cxn>
                <a:cxn ang="0">
                  <a:pos x="325" y="78"/>
                </a:cxn>
                <a:cxn ang="0">
                  <a:pos x="494" y="18"/>
                </a:cxn>
                <a:cxn ang="0">
                  <a:pos x="675" y="0"/>
                </a:cxn>
                <a:cxn ang="0">
                  <a:pos x="855" y="16"/>
                </a:cxn>
                <a:cxn ang="0">
                  <a:pos x="1024" y="59"/>
                </a:cxn>
              </a:cxnLst>
              <a:rect l="0" t="0" r="r" b="b"/>
              <a:pathLst>
                <a:path w="1293" h="1951">
                  <a:moveTo>
                    <a:pt x="1160" y="79"/>
                  </a:moveTo>
                  <a:lnTo>
                    <a:pt x="1169" y="102"/>
                  </a:lnTo>
                  <a:lnTo>
                    <a:pt x="1177" y="126"/>
                  </a:lnTo>
                  <a:lnTo>
                    <a:pt x="1184" y="150"/>
                  </a:lnTo>
                  <a:lnTo>
                    <a:pt x="1192" y="174"/>
                  </a:lnTo>
                  <a:lnTo>
                    <a:pt x="1199" y="198"/>
                  </a:lnTo>
                  <a:lnTo>
                    <a:pt x="1205" y="223"/>
                  </a:lnTo>
                  <a:lnTo>
                    <a:pt x="1210" y="249"/>
                  </a:lnTo>
                  <a:lnTo>
                    <a:pt x="1215" y="275"/>
                  </a:lnTo>
                  <a:lnTo>
                    <a:pt x="1219" y="300"/>
                  </a:lnTo>
                  <a:lnTo>
                    <a:pt x="1223" y="326"/>
                  </a:lnTo>
                  <a:lnTo>
                    <a:pt x="1226" y="351"/>
                  </a:lnTo>
                  <a:lnTo>
                    <a:pt x="1228" y="377"/>
                  </a:lnTo>
                  <a:lnTo>
                    <a:pt x="1230" y="402"/>
                  </a:lnTo>
                  <a:lnTo>
                    <a:pt x="1232" y="428"/>
                  </a:lnTo>
                  <a:lnTo>
                    <a:pt x="1233" y="454"/>
                  </a:lnTo>
                  <a:lnTo>
                    <a:pt x="1233" y="478"/>
                  </a:lnTo>
                  <a:lnTo>
                    <a:pt x="1197" y="503"/>
                  </a:lnTo>
                  <a:lnTo>
                    <a:pt x="1158" y="451"/>
                  </a:lnTo>
                  <a:lnTo>
                    <a:pt x="1117" y="396"/>
                  </a:lnTo>
                  <a:lnTo>
                    <a:pt x="1095" y="369"/>
                  </a:lnTo>
                  <a:lnTo>
                    <a:pt x="1072" y="342"/>
                  </a:lnTo>
                  <a:lnTo>
                    <a:pt x="1048" y="315"/>
                  </a:lnTo>
                  <a:lnTo>
                    <a:pt x="1022" y="290"/>
                  </a:lnTo>
                  <a:lnTo>
                    <a:pt x="996" y="265"/>
                  </a:lnTo>
                  <a:lnTo>
                    <a:pt x="969" y="240"/>
                  </a:lnTo>
                  <a:lnTo>
                    <a:pt x="955" y="229"/>
                  </a:lnTo>
                  <a:lnTo>
                    <a:pt x="941" y="218"/>
                  </a:lnTo>
                  <a:lnTo>
                    <a:pt x="927" y="208"/>
                  </a:lnTo>
                  <a:lnTo>
                    <a:pt x="913" y="198"/>
                  </a:lnTo>
                  <a:lnTo>
                    <a:pt x="898" y="188"/>
                  </a:lnTo>
                  <a:lnTo>
                    <a:pt x="882" y="180"/>
                  </a:lnTo>
                  <a:lnTo>
                    <a:pt x="866" y="171"/>
                  </a:lnTo>
                  <a:lnTo>
                    <a:pt x="850" y="164"/>
                  </a:lnTo>
                  <a:lnTo>
                    <a:pt x="834" y="157"/>
                  </a:lnTo>
                  <a:lnTo>
                    <a:pt x="818" y="150"/>
                  </a:lnTo>
                  <a:lnTo>
                    <a:pt x="802" y="145"/>
                  </a:lnTo>
                  <a:lnTo>
                    <a:pt x="785" y="140"/>
                  </a:lnTo>
                  <a:lnTo>
                    <a:pt x="760" y="134"/>
                  </a:lnTo>
                  <a:lnTo>
                    <a:pt x="733" y="128"/>
                  </a:lnTo>
                  <a:lnTo>
                    <a:pt x="705" y="125"/>
                  </a:lnTo>
                  <a:lnTo>
                    <a:pt x="678" y="122"/>
                  </a:lnTo>
                  <a:lnTo>
                    <a:pt x="649" y="120"/>
                  </a:lnTo>
                  <a:lnTo>
                    <a:pt x="621" y="120"/>
                  </a:lnTo>
                  <a:lnTo>
                    <a:pt x="592" y="121"/>
                  </a:lnTo>
                  <a:lnTo>
                    <a:pt x="562" y="123"/>
                  </a:lnTo>
                  <a:lnTo>
                    <a:pt x="533" y="127"/>
                  </a:lnTo>
                  <a:lnTo>
                    <a:pt x="505" y="131"/>
                  </a:lnTo>
                  <a:lnTo>
                    <a:pt x="477" y="138"/>
                  </a:lnTo>
                  <a:lnTo>
                    <a:pt x="450" y="145"/>
                  </a:lnTo>
                  <a:lnTo>
                    <a:pt x="423" y="154"/>
                  </a:lnTo>
                  <a:lnTo>
                    <a:pt x="397" y="164"/>
                  </a:lnTo>
                  <a:lnTo>
                    <a:pt x="372" y="175"/>
                  </a:lnTo>
                  <a:lnTo>
                    <a:pt x="349" y="188"/>
                  </a:lnTo>
                  <a:lnTo>
                    <a:pt x="339" y="195"/>
                  </a:lnTo>
                  <a:lnTo>
                    <a:pt x="330" y="202"/>
                  </a:lnTo>
                  <a:lnTo>
                    <a:pt x="322" y="210"/>
                  </a:lnTo>
                  <a:lnTo>
                    <a:pt x="313" y="218"/>
                  </a:lnTo>
                  <a:lnTo>
                    <a:pt x="306" y="226"/>
                  </a:lnTo>
                  <a:lnTo>
                    <a:pt x="299" y="234"/>
                  </a:lnTo>
                  <a:lnTo>
                    <a:pt x="293" y="243"/>
                  </a:lnTo>
                  <a:lnTo>
                    <a:pt x="287" y="253"/>
                  </a:lnTo>
                  <a:lnTo>
                    <a:pt x="282" y="262"/>
                  </a:lnTo>
                  <a:lnTo>
                    <a:pt x="277" y="272"/>
                  </a:lnTo>
                  <a:lnTo>
                    <a:pt x="272" y="281"/>
                  </a:lnTo>
                  <a:lnTo>
                    <a:pt x="269" y="291"/>
                  </a:lnTo>
                  <a:lnTo>
                    <a:pt x="262" y="311"/>
                  </a:lnTo>
                  <a:lnTo>
                    <a:pt x="256" y="332"/>
                  </a:lnTo>
                  <a:lnTo>
                    <a:pt x="253" y="353"/>
                  </a:lnTo>
                  <a:lnTo>
                    <a:pt x="251" y="374"/>
                  </a:lnTo>
                  <a:lnTo>
                    <a:pt x="251" y="396"/>
                  </a:lnTo>
                  <a:lnTo>
                    <a:pt x="252" y="418"/>
                  </a:lnTo>
                  <a:lnTo>
                    <a:pt x="254" y="440"/>
                  </a:lnTo>
                  <a:lnTo>
                    <a:pt x="256" y="461"/>
                  </a:lnTo>
                  <a:lnTo>
                    <a:pt x="261" y="482"/>
                  </a:lnTo>
                  <a:lnTo>
                    <a:pt x="265" y="503"/>
                  </a:lnTo>
                  <a:lnTo>
                    <a:pt x="291" y="536"/>
                  </a:lnTo>
                  <a:lnTo>
                    <a:pt x="318" y="567"/>
                  </a:lnTo>
                  <a:lnTo>
                    <a:pt x="348" y="596"/>
                  </a:lnTo>
                  <a:lnTo>
                    <a:pt x="379" y="621"/>
                  </a:lnTo>
                  <a:lnTo>
                    <a:pt x="411" y="645"/>
                  </a:lnTo>
                  <a:lnTo>
                    <a:pt x="446" y="666"/>
                  </a:lnTo>
                  <a:lnTo>
                    <a:pt x="481" y="686"/>
                  </a:lnTo>
                  <a:lnTo>
                    <a:pt x="517" y="704"/>
                  </a:lnTo>
                  <a:lnTo>
                    <a:pt x="554" y="721"/>
                  </a:lnTo>
                  <a:lnTo>
                    <a:pt x="592" y="737"/>
                  </a:lnTo>
                  <a:lnTo>
                    <a:pt x="630" y="753"/>
                  </a:lnTo>
                  <a:lnTo>
                    <a:pt x="669" y="767"/>
                  </a:lnTo>
                  <a:lnTo>
                    <a:pt x="747" y="795"/>
                  </a:lnTo>
                  <a:lnTo>
                    <a:pt x="824" y="822"/>
                  </a:lnTo>
                  <a:lnTo>
                    <a:pt x="862" y="836"/>
                  </a:lnTo>
                  <a:lnTo>
                    <a:pt x="901" y="850"/>
                  </a:lnTo>
                  <a:lnTo>
                    <a:pt x="938" y="866"/>
                  </a:lnTo>
                  <a:lnTo>
                    <a:pt x="974" y="882"/>
                  </a:lnTo>
                  <a:lnTo>
                    <a:pt x="1009" y="900"/>
                  </a:lnTo>
                  <a:lnTo>
                    <a:pt x="1044" y="920"/>
                  </a:lnTo>
                  <a:lnTo>
                    <a:pt x="1077" y="941"/>
                  </a:lnTo>
                  <a:lnTo>
                    <a:pt x="1109" y="964"/>
                  </a:lnTo>
                  <a:lnTo>
                    <a:pt x="1139" y="989"/>
                  </a:lnTo>
                  <a:lnTo>
                    <a:pt x="1167" y="1016"/>
                  </a:lnTo>
                  <a:lnTo>
                    <a:pt x="1194" y="1046"/>
                  </a:lnTo>
                  <a:lnTo>
                    <a:pt x="1219" y="1079"/>
                  </a:lnTo>
                  <a:lnTo>
                    <a:pt x="1241" y="1114"/>
                  </a:lnTo>
                  <a:lnTo>
                    <a:pt x="1261" y="1153"/>
                  </a:lnTo>
                  <a:lnTo>
                    <a:pt x="1278" y="1195"/>
                  </a:lnTo>
                  <a:lnTo>
                    <a:pt x="1293" y="1241"/>
                  </a:lnTo>
                  <a:lnTo>
                    <a:pt x="1292" y="1304"/>
                  </a:lnTo>
                  <a:lnTo>
                    <a:pt x="1290" y="1367"/>
                  </a:lnTo>
                  <a:lnTo>
                    <a:pt x="1287" y="1398"/>
                  </a:lnTo>
                  <a:lnTo>
                    <a:pt x="1284" y="1429"/>
                  </a:lnTo>
                  <a:lnTo>
                    <a:pt x="1280" y="1459"/>
                  </a:lnTo>
                  <a:lnTo>
                    <a:pt x="1275" y="1489"/>
                  </a:lnTo>
                  <a:lnTo>
                    <a:pt x="1269" y="1518"/>
                  </a:lnTo>
                  <a:lnTo>
                    <a:pt x="1261" y="1546"/>
                  </a:lnTo>
                  <a:lnTo>
                    <a:pt x="1253" y="1575"/>
                  </a:lnTo>
                  <a:lnTo>
                    <a:pt x="1242" y="1602"/>
                  </a:lnTo>
                  <a:lnTo>
                    <a:pt x="1231" y="1628"/>
                  </a:lnTo>
                  <a:lnTo>
                    <a:pt x="1217" y="1653"/>
                  </a:lnTo>
                  <a:lnTo>
                    <a:pt x="1210" y="1665"/>
                  </a:lnTo>
                  <a:lnTo>
                    <a:pt x="1202" y="1677"/>
                  </a:lnTo>
                  <a:lnTo>
                    <a:pt x="1194" y="1689"/>
                  </a:lnTo>
                  <a:lnTo>
                    <a:pt x="1184" y="1700"/>
                  </a:lnTo>
                  <a:lnTo>
                    <a:pt x="1164" y="1723"/>
                  </a:lnTo>
                  <a:lnTo>
                    <a:pt x="1144" y="1746"/>
                  </a:lnTo>
                  <a:lnTo>
                    <a:pt x="1123" y="1766"/>
                  </a:lnTo>
                  <a:lnTo>
                    <a:pt x="1102" y="1785"/>
                  </a:lnTo>
                  <a:lnTo>
                    <a:pt x="1080" y="1803"/>
                  </a:lnTo>
                  <a:lnTo>
                    <a:pt x="1057" y="1820"/>
                  </a:lnTo>
                  <a:lnTo>
                    <a:pt x="1034" y="1836"/>
                  </a:lnTo>
                  <a:lnTo>
                    <a:pt x="1009" y="1850"/>
                  </a:lnTo>
                  <a:lnTo>
                    <a:pt x="985" y="1863"/>
                  </a:lnTo>
                  <a:lnTo>
                    <a:pt x="960" y="1876"/>
                  </a:lnTo>
                  <a:lnTo>
                    <a:pt x="935" y="1887"/>
                  </a:lnTo>
                  <a:lnTo>
                    <a:pt x="910" y="1898"/>
                  </a:lnTo>
                  <a:lnTo>
                    <a:pt x="884" y="1907"/>
                  </a:lnTo>
                  <a:lnTo>
                    <a:pt x="857" y="1915"/>
                  </a:lnTo>
                  <a:lnTo>
                    <a:pt x="830" y="1923"/>
                  </a:lnTo>
                  <a:lnTo>
                    <a:pt x="803" y="1929"/>
                  </a:lnTo>
                  <a:lnTo>
                    <a:pt x="776" y="1935"/>
                  </a:lnTo>
                  <a:lnTo>
                    <a:pt x="748" y="1939"/>
                  </a:lnTo>
                  <a:lnTo>
                    <a:pt x="720" y="1943"/>
                  </a:lnTo>
                  <a:lnTo>
                    <a:pt x="692" y="1946"/>
                  </a:lnTo>
                  <a:lnTo>
                    <a:pt x="664" y="1948"/>
                  </a:lnTo>
                  <a:lnTo>
                    <a:pt x="636" y="1950"/>
                  </a:lnTo>
                  <a:lnTo>
                    <a:pt x="607" y="1951"/>
                  </a:lnTo>
                  <a:lnTo>
                    <a:pt x="579" y="1951"/>
                  </a:lnTo>
                  <a:lnTo>
                    <a:pt x="549" y="1950"/>
                  </a:lnTo>
                  <a:lnTo>
                    <a:pt x="521" y="1949"/>
                  </a:lnTo>
                  <a:lnTo>
                    <a:pt x="492" y="1947"/>
                  </a:lnTo>
                  <a:lnTo>
                    <a:pt x="464" y="1945"/>
                  </a:lnTo>
                  <a:lnTo>
                    <a:pt x="406" y="1939"/>
                  </a:lnTo>
                  <a:lnTo>
                    <a:pt x="349" y="1931"/>
                  </a:lnTo>
                  <a:lnTo>
                    <a:pt x="320" y="1923"/>
                  </a:lnTo>
                  <a:lnTo>
                    <a:pt x="290" y="1914"/>
                  </a:lnTo>
                  <a:lnTo>
                    <a:pt x="261" y="1904"/>
                  </a:lnTo>
                  <a:lnTo>
                    <a:pt x="232" y="1891"/>
                  </a:lnTo>
                  <a:lnTo>
                    <a:pt x="218" y="1884"/>
                  </a:lnTo>
                  <a:lnTo>
                    <a:pt x="204" y="1877"/>
                  </a:lnTo>
                  <a:lnTo>
                    <a:pt x="190" y="1870"/>
                  </a:lnTo>
                  <a:lnTo>
                    <a:pt x="177" y="1862"/>
                  </a:lnTo>
                  <a:lnTo>
                    <a:pt x="165" y="1854"/>
                  </a:lnTo>
                  <a:lnTo>
                    <a:pt x="152" y="1846"/>
                  </a:lnTo>
                  <a:lnTo>
                    <a:pt x="140" y="1837"/>
                  </a:lnTo>
                  <a:lnTo>
                    <a:pt x="129" y="1827"/>
                  </a:lnTo>
                  <a:lnTo>
                    <a:pt x="118" y="1818"/>
                  </a:lnTo>
                  <a:lnTo>
                    <a:pt x="107" y="1807"/>
                  </a:lnTo>
                  <a:lnTo>
                    <a:pt x="96" y="1797"/>
                  </a:lnTo>
                  <a:lnTo>
                    <a:pt x="87" y="1786"/>
                  </a:lnTo>
                  <a:lnTo>
                    <a:pt x="78" y="1774"/>
                  </a:lnTo>
                  <a:lnTo>
                    <a:pt x="70" y="1762"/>
                  </a:lnTo>
                  <a:lnTo>
                    <a:pt x="63" y="1750"/>
                  </a:lnTo>
                  <a:lnTo>
                    <a:pt x="56" y="1737"/>
                  </a:lnTo>
                  <a:lnTo>
                    <a:pt x="50" y="1722"/>
                  </a:lnTo>
                  <a:lnTo>
                    <a:pt x="45" y="1709"/>
                  </a:lnTo>
                  <a:lnTo>
                    <a:pt x="41" y="1694"/>
                  </a:lnTo>
                  <a:lnTo>
                    <a:pt x="38" y="1680"/>
                  </a:lnTo>
                  <a:lnTo>
                    <a:pt x="36" y="1664"/>
                  </a:lnTo>
                  <a:lnTo>
                    <a:pt x="34" y="1649"/>
                  </a:lnTo>
                  <a:lnTo>
                    <a:pt x="34" y="1633"/>
                  </a:lnTo>
                  <a:lnTo>
                    <a:pt x="34" y="1616"/>
                  </a:lnTo>
                  <a:lnTo>
                    <a:pt x="28" y="1583"/>
                  </a:lnTo>
                  <a:lnTo>
                    <a:pt x="19" y="1548"/>
                  </a:lnTo>
                  <a:lnTo>
                    <a:pt x="10" y="1513"/>
                  </a:lnTo>
                  <a:lnTo>
                    <a:pt x="3" y="1478"/>
                  </a:lnTo>
                  <a:lnTo>
                    <a:pt x="1" y="1461"/>
                  </a:lnTo>
                  <a:lnTo>
                    <a:pt x="0" y="1444"/>
                  </a:lnTo>
                  <a:lnTo>
                    <a:pt x="0" y="1427"/>
                  </a:lnTo>
                  <a:lnTo>
                    <a:pt x="2" y="1410"/>
                  </a:lnTo>
                  <a:lnTo>
                    <a:pt x="4" y="1402"/>
                  </a:lnTo>
                  <a:lnTo>
                    <a:pt x="7" y="1393"/>
                  </a:lnTo>
                  <a:lnTo>
                    <a:pt x="10" y="1386"/>
                  </a:lnTo>
                  <a:lnTo>
                    <a:pt x="13" y="1378"/>
                  </a:lnTo>
                  <a:lnTo>
                    <a:pt x="17" y="1371"/>
                  </a:lnTo>
                  <a:lnTo>
                    <a:pt x="22" y="1363"/>
                  </a:lnTo>
                  <a:lnTo>
                    <a:pt x="28" y="1356"/>
                  </a:lnTo>
                  <a:lnTo>
                    <a:pt x="34" y="1349"/>
                  </a:lnTo>
                  <a:lnTo>
                    <a:pt x="44" y="1356"/>
                  </a:lnTo>
                  <a:lnTo>
                    <a:pt x="54" y="1364"/>
                  </a:lnTo>
                  <a:lnTo>
                    <a:pt x="62" y="1371"/>
                  </a:lnTo>
                  <a:lnTo>
                    <a:pt x="70" y="1380"/>
                  </a:lnTo>
                  <a:lnTo>
                    <a:pt x="85" y="1397"/>
                  </a:lnTo>
                  <a:lnTo>
                    <a:pt x="99" y="1416"/>
                  </a:lnTo>
                  <a:lnTo>
                    <a:pt x="112" y="1435"/>
                  </a:lnTo>
                  <a:lnTo>
                    <a:pt x="123" y="1455"/>
                  </a:lnTo>
                  <a:lnTo>
                    <a:pt x="133" y="1475"/>
                  </a:lnTo>
                  <a:lnTo>
                    <a:pt x="144" y="1496"/>
                  </a:lnTo>
                  <a:lnTo>
                    <a:pt x="154" y="1517"/>
                  </a:lnTo>
                  <a:lnTo>
                    <a:pt x="164" y="1538"/>
                  </a:lnTo>
                  <a:lnTo>
                    <a:pt x="176" y="1559"/>
                  </a:lnTo>
                  <a:lnTo>
                    <a:pt x="188" y="1580"/>
                  </a:lnTo>
                  <a:lnTo>
                    <a:pt x="201" y="1599"/>
                  </a:lnTo>
                  <a:lnTo>
                    <a:pt x="216" y="1618"/>
                  </a:lnTo>
                  <a:lnTo>
                    <a:pt x="224" y="1627"/>
                  </a:lnTo>
                  <a:lnTo>
                    <a:pt x="233" y="1636"/>
                  </a:lnTo>
                  <a:lnTo>
                    <a:pt x="242" y="1644"/>
                  </a:lnTo>
                  <a:lnTo>
                    <a:pt x="252" y="1652"/>
                  </a:lnTo>
                  <a:lnTo>
                    <a:pt x="268" y="1667"/>
                  </a:lnTo>
                  <a:lnTo>
                    <a:pt x="284" y="1682"/>
                  </a:lnTo>
                  <a:lnTo>
                    <a:pt x="300" y="1696"/>
                  </a:lnTo>
                  <a:lnTo>
                    <a:pt x="317" y="1709"/>
                  </a:lnTo>
                  <a:lnTo>
                    <a:pt x="335" y="1721"/>
                  </a:lnTo>
                  <a:lnTo>
                    <a:pt x="353" y="1734"/>
                  </a:lnTo>
                  <a:lnTo>
                    <a:pt x="372" y="1744"/>
                  </a:lnTo>
                  <a:lnTo>
                    <a:pt x="392" y="1754"/>
                  </a:lnTo>
                  <a:lnTo>
                    <a:pt x="411" y="1764"/>
                  </a:lnTo>
                  <a:lnTo>
                    <a:pt x="433" y="1772"/>
                  </a:lnTo>
                  <a:lnTo>
                    <a:pt x="453" y="1780"/>
                  </a:lnTo>
                  <a:lnTo>
                    <a:pt x="474" y="1787"/>
                  </a:lnTo>
                  <a:lnTo>
                    <a:pt x="495" y="1793"/>
                  </a:lnTo>
                  <a:lnTo>
                    <a:pt x="517" y="1798"/>
                  </a:lnTo>
                  <a:lnTo>
                    <a:pt x="539" y="1803"/>
                  </a:lnTo>
                  <a:lnTo>
                    <a:pt x="561" y="1806"/>
                  </a:lnTo>
                  <a:lnTo>
                    <a:pt x="584" y="1809"/>
                  </a:lnTo>
                  <a:lnTo>
                    <a:pt x="606" y="1812"/>
                  </a:lnTo>
                  <a:lnTo>
                    <a:pt x="628" y="1813"/>
                  </a:lnTo>
                  <a:lnTo>
                    <a:pt x="650" y="1814"/>
                  </a:lnTo>
                  <a:lnTo>
                    <a:pt x="672" y="1814"/>
                  </a:lnTo>
                  <a:lnTo>
                    <a:pt x="695" y="1813"/>
                  </a:lnTo>
                  <a:lnTo>
                    <a:pt x="717" y="1811"/>
                  </a:lnTo>
                  <a:lnTo>
                    <a:pt x="740" y="1809"/>
                  </a:lnTo>
                  <a:lnTo>
                    <a:pt x="761" y="1805"/>
                  </a:lnTo>
                  <a:lnTo>
                    <a:pt x="783" y="1801"/>
                  </a:lnTo>
                  <a:lnTo>
                    <a:pt x="804" y="1797"/>
                  </a:lnTo>
                  <a:lnTo>
                    <a:pt x="825" y="1791"/>
                  </a:lnTo>
                  <a:lnTo>
                    <a:pt x="846" y="1785"/>
                  </a:lnTo>
                  <a:lnTo>
                    <a:pt x="866" y="1778"/>
                  </a:lnTo>
                  <a:lnTo>
                    <a:pt x="887" y="1770"/>
                  </a:lnTo>
                  <a:lnTo>
                    <a:pt x="906" y="1761"/>
                  </a:lnTo>
                  <a:lnTo>
                    <a:pt x="928" y="1747"/>
                  </a:lnTo>
                  <a:lnTo>
                    <a:pt x="950" y="1732"/>
                  </a:lnTo>
                  <a:lnTo>
                    <a:pt x="970" y="1715"/>
                  </a:lnTo>
                  <a:lnTo>
                    <a:pt x="989" y="1698"/>
                  </a:lnTo>
                  <a:lnTo>
                    <a:pt x="1007" y="1680"/>
                  </a:lnTo>
                  <a:lnTo>
                    <a:pt x="1024" y="1661"/>
                  </a:lnTo>
                  <a:lnTo>
                    <a:pt x="1040" y="1641"/>
                  </a:lnTo>
                  <a:lnTo>
                    <a:pt x="1055" y="1620"/>
                  </a:lnTo>
                  <a:lnTo>
                    <a:pt x="1067" y="1599"/>
                  </a:lnTo>
                  <a:lnTo>
                    <a:pt x="1079" y="1577"/>
                  </a:lnTo>
                  <a:lnTo>
                    <a:pt x="1089" y="1554"/>
                  </a:lnTo>
                  <a:lnTo>
                    <a:pt x="1097" y="1531"/>
                  </a:lnTo>
                  <a:lnTo>
                    <a:pt x="1103" y="1507"/>
                  </a:lnTo>
                  <a:lnTo>
                    <a:pt x="1108" y="1484"/>
                  </a:lnTo>
                  <a:lnTo>
                    <a:pt x="1111" y="1459"/>
                  </a:lnTo>
                  <a:lnTo>
                    <a:pt x="1112" y="1434"/>
                  </a:lnTo>
                  <a:lnTo>
                    <a:pt x="1102" y="1398"/>
                  </a:lnTo>
                  <a:lnTo>
                    <a:pt x="1090" y="1364"/>
                  </a:lnTo>
                  <a:lnTo>
                    <a:pt x="1076" y="1333"/>
                  </a:lnTo>
                  <a:lnTo>
                    <a:pt x="1060" y="1304"/>
                  </a:lnTo>
                  <a:lnTo>
                    <a:pt x="1042" y="1278"/>
                  </a:lnTo>
                  <a:lnTo>
                    <a:pt x="1022" y="1253"/>
                  </a:lnTo>
                  <a:lnTo>
                    <a:pt x="1001" y="1229"/>
                  </a:lnTo>
                  <a:lnTo>
                    <a:pt x="979" y="1208"/>
                  </a:lnTo>
                  <a:lnTo>
                    <a:pt x="956" y="1188"/>
                  </a:lnTo>
                  <a:lnTo>
                    <a:pt x="931" y="1170"/>
                  </a:lnTo>
                  <a:lnTo>
                    <a:pt x="906" y="1153"/>
                  </a:lnTo>
                  <a:lnTo>
                    <a:pt x="879" y="1138"/>
                  </a:lnTo>
                  <a:lnTo>
                    <a:pt x="850" y="1123"/>
                  </a:lnTo>
                  <a:lnTo>
                    <a:pt x="822" y="1110"/>
                  </a:lnTo>
                  <a:lnTo>
                    <a:pt x="792" y="1097"/>
                  </a:lnTo>
                  <a:lnTo>
                    <a:pt x="763" y="1085"/>
                  </a:lnTo>
                  <a:lnTo>
                    <a:pt x="700" y="1062"/>
                  </a:lnTo>
                  <a:lnTo>
                    <a:pt x="638" y="1042"/>
                  </a:lnTo>
                  <a:lnTo>
                    <a:pt x="575" y="1021"/>
                  </a:lnTo>
                  <a:lnTo>
                    <a:pt x="511" y="1000"/>
                  </a:lnTo>
                  <a:lnTo>
                    <a:pt x="480" y="989"/>
                  </a:lnTo>
                  <a:lnTo>
                    <a:pt x="449" y="978"/>
                  </a:lnTo>
                  <a:lnTo>
                    <a:pt x="419" y="966"/>
                  </a:lnTo>
                  <a:lnTo>
                    <a:pt x="388" y="953"/>
                  </a:lnTo>
                  <a:lnTo>
                    <a:pt x="359" y="939"/>
                  </a:lnTo>
                  <a:lnTo>
                    <a:pt x="331" y="924"/>
                  </a:lnTo>
                  <a:lnTo>
                    <a:pt x="303" y="908"/>
                  </a:lnTo>
                  <a:lnTo>
                    <a:pt x="277" y="889"/>
                  </a:lnTo>
                  <a:lnTo>
                    <a:pt x="258" y="875"/>
                  </a:lnTo>
                  <a:lnTo>
                    <a:pt x="241" y="861"/>
                  </a:lnTo>
                  <a:lnTo>
                    <a:pt x="223" y="845"/>
                  </a:lnTo>
                  <a:lnTo>
                    <a:pt x="207" y="829"/>
                  </a:lnTo>
                  <a:lnTo>
                    <a:pt x="191" y="812"/>
                  </a:lnTo>
                  <a:lnTo>
                    <a:pt x="175" y="794"/>
                  </a:lnTo>
                  <a:lnTo>
                    <a:pt x="161" y="776"/>
                  </a:lnTo>
                  <a:lnTo>
                    <a:pt x="147" y="757"/>
                  </a:lnTo>
                  <a:lnTo>
                    <a:pt x="134" y="737"/>
                  </a:lnTo>
                  <a:lnTo>
                    <a:pt x="121" y="717"/>
                  </a:lnTo>
                  <a:lnTo>
                    <a:pt x="110" y="696"/>
                  </a:lnTo>
                  <a:lnTo>
                    <a:pt x="99" y="675"/>
                  </a:lnTo>
                  <a:lnTo>
                    <a:pt x="90" y="654"/>
                  </a:lnTo>
                  <a:lnTo>
                    <a:pt x="82" y="632"/>
                  </a:lnTo>
                  <a:lnTo>
                    <a:pt x="76" y="610"/>
                  </a:lnTo>
                  <a:lnTo>
                    <a:pt x="71" y="588"/>
                  </a:lnTo>
                  <a:lnTo>
                    <a:pt x="67" y="558"/>
                  </a:lnTo>
                  <a:lnTo>
                    <a:pt x="65" y="529"/>
                  </a:lnTo>
                  <a:lnTo>
                    <a:pt x="64" y="501"/>
                  </a:lnTo>
                  <a:lnTo>
                    <a:pt x="65" y="474"/>
                  </a:lnTo>
                  <a:lnTo>
                    <a:pt x="68" y="447"/>
                  </a:lnTo>
                  <a:lnTo>
                    <a:pt x="72" y="421"/>
                  </a:lnTo>
                  <a:lnTo>
                    <a:pt x="77" y="394"/>
                  </a:lnTo>
                  <a:lnTo>
                    <a:pt x="84" y="369"/>
                  </a:lnTo>
                  <a:lnTo>
                    <a:pt x="92" y="345"/>
                  </a:lnTo>
                  <a:lnTo>
                    <a:pt x="101" y="321"/>
                  </a:lnTo>
                  <a:lnTo>
                    <a:pt x="113" y="297"/>
                  </a:lnTo>
                  <a:lnTo>
                    <a:pt x="124" y="275"/>
                  </a:lnTo>
                  <a:lnTo>
                    <a:pt x="136" y="252"/>
                  </a:lnTo>
                  <a:lnTo>
                    <a:pt x="150" y="230"/>
                  </a:lnTo>
                  <a:lnTo>
                    <a:pt x="164" y="208"/>
                  </a:lnTo>
                  <a:lnTo>
                    <a:pt x="180" y="188"/>
                  </a:lnTo>
                  <a:lnTo>
                    <a:pt x="202" y="166"/>
                  </a:lnTo>
                  <a:lnTo>
                    <a:pt x="225" y="146"/>
                  </a:lnTo>
                  <a:lnTo>
                    <a:pt x="248" y="127"/>
                  </a:lnTo>
                  <a:lnTo>
                    <a:pt x="274" y="110"/>
                  </a:lnTo>
                  <a:lnTo>
                    <a:pt x="299" y="94"/>
                  </a:lnTo>
                  <a:lnTo>
                    <a:pt x="325" y="78"/>
                  </a:lnTo>
                  <a:lnTo>
                    <a:pt x="352" y="65"/>
                  </a:lnTo>
                  <a:lnTo>
                    <a:pt x="379" y="53"/>
                  </a:lnTo>
                  <a:lnTo>
                    <a:pt x="407" y="43"/>
                  </a:lnTo>
                  <a:lnTo>
                    <a:pt x="436" y="33"/>
                  </a:lnTo>
                  <a:lnTo>
                    <a:pt x="465" y="25"/>
                  </a:lnTo>
                  <a:lnTo>
                    <a:pt x="494" y="18"/>
                  </a:lnTo>
                  <a:lnTo>
                    <a:pt x="523" y="13"/>
                  </a:lnTo>
                  <a:lnTo>
                    <a:pt x="553" y="8"/>
                  </a:lnTo>
                  <a:lnTo>
                    <a:pt x="584" y="4"/>
                  </a:lnTo>
                  <a:lnTo>
                    <a:pt x="614" y="2"/>
                  </a:lnTo>
                  <a:lnTo>
                    <a:pt x="644" y="1"/>
                  </a:lnTo>
                  <a:lnTo>
                    <a:pt x="675" y="0"/>
                  </a:lnTo>
                  <a:lnTo>
                    <a:pt x="705" y="1"/>
                  </a:lnTo>
                  <a:lnTo>
                    <a:pt x="736" y="2"/>
                  </a:lnTo>
                  <a:lnTo>
                    <a:pt x="766" y="4"/>
                  </a:lnTo>
                  <a:lnTo>
                    <a:pt x="796" y="7"/>
                  </a:lnTo>
                  <a:lnTo>
                    <a:pt x="826" y="11"/>
                  </a:lnTo>
                  <a:lnTo>
                    <a:pt x="855" y="16"/>
                  </a:lnTo>
                  <a:lnTo>
                    <a:pt x="885" y="22"/>
                  </a:lnTo>
                  <a:lnTo>
                    <a:pt x="914" y="28"/>
                  </a:lnTo>
                  <a:lnTo>
                    <a:pt x="942" y="35"/>
                  </a:lnTo>
                  <a:lnTo>
                    <a:pt x="970" y="42"/>
                  </a:lnTo>
                  <a:lnTo>
                    <a:pt x="997" y="51"/>
                  </a:lnTo>
                  <a:lnTo>
                    <a:pt x="1024" y="59"/>
                  </a:lnTo>
                  <a:lnTo>
                    <a:pt x="1050" y="69"/>
                  </a:lnTo>
                  <a:lnTo>
                    <a:pt x="1076" y="79"/>
                  </a:lnTo>
                  <a:lnTo>
                    <a:pt x="1160" y="79"/>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399" name="Freeform 23"/>
            <p:cNvSpPr>
              <a:spLocks/>
            </p:cNvSpPr>
            <p:nvPr userDrawn="1"/>
          </p:nvSpPr>
          <p:spPr bwMode="auto">
            <a:xfrm>
              <a:off x="439" y="1431"/>
              <a:ext cx="141" cy="177"/>
            </a:xfrm>
            <a:custGeom>
              <a:avLst/>
              <a:gdLst/>
              <a:ahLst/>
              <a:cxnLst>
                <a:cxn ang="0">
                  <a:pos x="1366" y="196"/>
                </a:cxn>
                <a:cxn ang="0">
                  <a:pos x="1352" y="331"/>
                </a:cxn>
                <a:cxn ang="0">
                  <a:pos x="1321" y="380"/>
                </a:cxn>
                <a:cxn ang="0">
                  <a:pos x="1277" y="344"/>
                </a:cxn>
                <a:cxn ang="0">
                  <a:pos x="1193" y="213"/>
                </a:cxn>
                <a:cxn ang="0">
                  <a:pos x="1142" y="184"/>
                </a:cxn>
                <a:cxn ang="0">
                  <a:pos x="539" y="206"/>
                </a:cxn>
                <a:cxn ang="0">
                  <a:pos x="509" y="313"/>
                </a:cxn>
                <a:cxn ang="0">
                  <a:pos x="500" y="506"/>
                </a:cxn>
                <a:cxn ang="0">
                  <a:pos x="526" y="823"/>
                </a:cxn>
                <a:cxn ang="0">
                  <a:pos x="631" y="853"/>
                </a:cxn>
                <a:cxn ang="0">
                  <a:pos x="815" y="861"/>
                </a:cxn>
                <a:cxn ang="0">
                  <a:pos x="1029" y="820"/>
                </a:cxn>
                <a:cxn ang="0">
                  <a:pos x="1118" y="785"/>
                </a:cxn>
                <a:cxn ang="0">
                  <a:pos x="1176" y="689"/>
                </a:cxn>
                <a:cxn ang="0">
                  <a:pos x="1202" y="669"/>
                </a:cxn>
                <a:cxn ang="0">
                  <a:pos x="1240" y="678"/>
                </a:cxn>
                <a:cxn ang="0">
                  <a:pos x="1221" y="1212"/>
                </a:cxn>
                <a:cxn ang="0">
                  <a:pos x="1186" y="1201"/>
                </a:cxn>
                <a:cxn ang="0">
                  <a:pos x="1126" y="1095"/>
                </a:cxn>
                <a:cxn ang="0">
                  <a:pos x="1090" y="1057"/>
                </a:cxn>
                <a:cxn ang="0">
                  <a:pos x="915" y="1029"/>
                </a:cxn>
                <a:cxn ang="0">
                  <a:pos x="718" y="1029"/>
                </a:cxn>
                <a:cxn ang="0">
                  <a:pos x="545" y="1071"/>
                </a:cxn>
                <a:cxn ang="0">
                  <a:pos x="521" y="1236"/>
                </a:cxn>
                <a:cxn ang="0">
                  <a:pos x="534" y="1552"/>
                </a:cxn>
                <a:cxn ang="0">
                  <a:pos x="572" y="1708"/>
                </a:cxn>
                <a:cxn ang="0">
                  <a:pos x="656" y="1751"/>
                </a:cxn>
                <a:cxn ang="0">
                  <a:pos x="757" y="1760"/>
                </a:cxn>
                <a:cxn ang="0">
                  <a:pos x="950" y="1739"/>
                </a:cxn>
                <a:cxn ang="0">
                  <a:pos x="1141" y="1712"/>
                </a:cxn>
                <a:cxn ang="0">
                  <a:pos x="1319" y="1642"/>
                </a:cxn>
                <a:cxn ang="0">
                  <a:pos x="1481" y="1525"/>
                </a:cxn>
                <a:cxn ang="0">
                  <a:pos x="1541" y="1508"/>
                </a:cxn>
                <a:cxn ang="0">
                  <a:pos x="1558" y="1547"/>
                </a:cxn>
                <a:cxn ang="0">
                  <a:pos x="1545" y="1609"/>
                </a:cxn>
                <a:cxn ang="0">
                  <a:pos x="1475" y="1747"/>
                </a:cxn>
                <a:cxn ang="0">
                  <a:pos x="1380" y="1850"/>
                </a:cxn>
                <a:cxn ang="0">
                  <a:pos x="1313" y="1884"/>
                </a:cxn>
                <a:cxn ang="0">
                  <a:pos x="94" y="1929"/>
                </a:cxn>
                <a:cxn ang="0">
                  <a:pos x="83" y="1901"/>
                </a:cxn>
                <a:cxn ang="0">
                  <a:pos x="91" y="1875"/>
                </a:cxn>
                <a:cxn ang="0">
                  <a:pos x="217" y="1785"/>
                </a:cxn>
                <a:cxn ang="0">
                  <a:pos x="260" y="1706"/>
                </a:cxn>
                <a:cxn ang="0">
                  <a:pos x="271" y="1162"/>
                </a:cxn>
                <a:cxn ang="0">
                  <a:pos x="248" y="618"/>
                </a:cxn>
                <a:cxn ang="0">
                  <a:pos x="205" y="233"/>
                </a:cxn>
                <a:cxn ang="0">
                  <a:pos x="154" y="188"/>
                </a:cxn>
                <a:cxn ang="0">
                  <a:pos x="35" y="142"/>
                </a:cxn>
                <a:cxn ang="0">
                  <a:pos x="0" y="110"/>
                </a:cxn>
                <a:cxn ang="0">
                  <a:pos x="33" y="59"/>
                </a:cxn>
                <a:cxn ang="0">
                  <a:pos x="391" y="43"/>
                </a:cxn>
                <a:cxn ang="0">
                  <a:pos x="869" y="24"/>
                </a:cxn>
                <a:cxn ang="0">
                  <a:pos x="1337" y="0"/>
                </a:cxn>
              </a:cxnLst>
              <a:rect l="0" t="0" r="r" b="b"/>
              <a:pathLst>
                <a:path w="1559" h="1937">
                  <a:moveTo>
                    <a:pt x="1373" y="73"/>
                  </a:moveTo>
                  <a:lnTo>
                    <a:pt x="1370" y="92"/>
                  </a:lnTo>
                  <a:lnTo>
                    <a:pt x="1367" y="112"/>
                  </a:lnTo>
                  <a:lnTo>
                    <a:pt x="1366" y="132"/>
                  </a:lnTo>
                  <a:lnTo>
                    <a:pt x="1366" y="153"/>
                  </a:lnTo>
                  <a:lnTo>
                    <a:pt x="1366" y="196"/>
                  </a:lnTo>
                  <a:lnTo>
                    <a:pt x="1366" y="239"/>
                  </a:lnTo>
                  <a:lnTo>
                    <a:pt x="1365" y="261"/>
                  </a:lnTo>
                  <a:lnTo>
                    <a:pt x="1363" y="282"/>
                  </a:lnTo>
                  <a:lnTo>
                    <a:pt x="1360" y="302"/>
                  </a:lnTo>
                  <a:lnTo>
                    <a:pt x="1355" y="322"/>
                  </a:lnTo>
                  <a:lnTo>
                    <a:pt x="1352" y="331"/>
                  </a:lnTo>
                  <a:lnTo>
                    <a:pt x="1348" y="340"/>
                  </a:lnTo>
                  <a:lnTo>
                    <a:pt x="1344" y="349"/>
                  </a:lnTo>
                  <a:lnTo>
                    <a:pt x="1339" y="357"/>
                  </a:lnTo>
                  <a:lnTo>
                    <a:pt x="1333" y="365"/>
                  </a:lnTo>
                  <a:lnTo>
                    <a:pt x="1327" y="373"/>
                  </a:lnTo>
                  <a:lnTo>
                    <a:pt x="1321" y="380"/>
                  </a:lnTo>
                  <a:lnTo>
                    <a:pt x="1313" y="387"/>
                  </a:lnTo>
                  <a:lnTo>
                    <a:pt x="1307" y="381"/>
                  </a:lnTo>
                  <a:lnTo>
                    <a:pt x="1300" y="375"/>
                  </a:lnTo>
                  <a:lnTo>
                    <a:pt x="1294" y="368"/>
                  </a:lnTo>
                  <a:lnTo>
                    <a:pt x="1287" y="360"/>
                  </a:lnTo>
                  <a:lnTo>
                    <a:pt x="1277" y="344"/>
                  </a:lnTo>
                  <a:lnTo>
                    <a:pt x="1266" y="327"/>
                  </a:lnTo>
                  <a:lnTo>
                    <a:pt x="1246" y="290"/>
                  </a:lnTo>
                  <a:lnTo>
                    <a:pt x="1225" y="254"/>
                  </a:lnTo>
                  <a:lnTo>
                    <a:pt x="1213" y="236"/>
                  </a:lnTo>
                  <a:lnTo>
                    <a:pt x="1200" y="220"/>
                  </a:lnTo>
                  <a:lnTo>
                    <a:pt x="1193" y="213"/>
                  </a:lnTo>
                  <a:lnTo>
                    <a:pt x="1186" y="207"/>
                  </a:lnTo>
                  <a:lnTo>
                    <a:pt x="1178" y="201"/>
                  </a:lnTo>
                  <a:lnTo>
                    <a:pt x="1170" y="195"/>
                  </a:lnTo>
                  <a:lnTo>
                    <a:pt x="1161" y="191"/>
                  </a:lnTo>
                  <a:lnTo>
                    <a:pt x="1152" y="187"/>
                  </a:lnTo>
                  <a:lnTo>
                    <a:pt x="1142" y="184"/>
                  </a:lnTo>
                  <a:lnTo>
                    <a:pt x="1131" y="181"/>
                  </a:lnTo>
                  <a:lnTo>
                    <a:pt x="1120" y="180"/>
                  </a:lnTo>
                  <a:lnTo>
                    <a:pt x="1108" y="180"/>
                  </a:lnTo>
                  <a:lnTo>
                    <a:pt x="1096" y="180"/>
                  </a:lnTo>
                  <a:lnTo>
                    <a:pt x="1083" y="182"/>
                  </a:lnTo>
                  <a:lnTo>
                    <a:pt x="539" y="206"/>
                  </a:lnTo>
                  <a:lnTo>
                    <a:pt x="532" y="223"/>
                  </a:lnTo>
                  <a:lnTo>
                    <a:pt x="526" y="240"/>
                  </a:lnTo>
                  <a:lnTo>
                    <a:pt x="521" y="259"/>
                  </a:lnTo>
                  <a:lnTo>
                    <a:pt x="516" y="277"/>
                  </a:lnTo>
                  <a:lnTo>
                    <a:pt x="512" y="295"/>
                  </a:lnTo>
                  <a:lnTo>
                    <a:pt x="509" y="313"/>
                  </a:lnTo>
                  <a:lnTo>
                    <a:pt x="506" y="331"/>
                  </a:lnTo>
                  <a:lnTo>
                    <a:pt x="503" y="350"/>
                  </a:lnTo>
                  <a:lnTo>
                    <a:pt x="500" y="388"/>
                  </a:lnTo>
                  <a:lnTo>
                    <a:pt x="499" y="427"/>
                  </a:lnTo>
                  <a:lnTo>
                    <a:pt x="499" y="466"/>
                  </a:lnTo>
                  <a:lnTo>
                    <a:pt x="500" y="506"/>
                  </a:lnTo>
                  <a:lnTo>
                    <a:pt x="502" y="545"/>
                  </a:lnTo>
                  <a:lnTo>
                    <a:pt x="505" y="586"/>
                  </a:lnTo>
                  <a:lnTo>
                    <a:pt x="508" y="626"/>
                  </a:lnTo>
                  <a:lnTo>
                    <a:pt x="512" y="665"/>
                  </a:lnTo>
                  <a:lnTo>
                    <a:pt x="521" y="746"/>
                  </a:lnTo>
                  <a:lnTo>
                    <a:pt x="526" y="823"/>
                  </a:lnTo>
                  <a:lnTo>
                    <a:pt x="543" y="830"/>
                  </a:lnTo>
                  <a:lnTo>
                    <a:pt x="561" y="835"/>
                  </a:lnTo>
                  <a:lnTo>
                    <a:pt x="578" y="841"/>
                  </a:lnTo>
                  <a:lnTo>
                    <a:pt x="596" y="845"/>
                  </a:lnTo>
                  <a:lnTo>
                    <a:pt x="613" y="849"/>
                  </a:lnTo>
                  <a:lnTo>
                    <a:pt x="631" y="853"/>
                  </a:lnTo>
                  <a:lnTo>
                    <a:pt x="649" y="856"/>
                  </a:lnTo>
                  <a:lnTo>
                    <a:pt x="667" y="858"/>
                  </a:lnTo>
                  <a:lnTo>
                    <a:pt x="705" y="862"/>
                  </a:lnTo>
                  <a:lnTo>
                    <a:pt x="741" y="863"/>
                  </a:lnTo>
                  <a:lnTo>
                    <a:pt x="778" y="863"/>
                  </a:lnTo>
                  <a:lnTo>
                    <a:pt x="815" y="861"/>
                  </a:lnTo>
                  <a:lnTo>
                    <a:pt x="852" y="857"/>
                  </a:lnTo>
                  <a:lnTo>
                    <a:pt x="888" y="852"/>
                  </a:lnTo>
                  <a:lnTo>
                    <a:pt x="924" y="846"/>
                  </a:lnTo>
                  <a:lnTo>
                    <a:pt x="960" y="838"/>
                  </a:lnTo>
                  <a:lnTo>
                    <a:pt x="995" y="830"/>
                  </a:lnTo>
                  <a:lnTo>
                    <a:pt x="1029" y="820"/>
                  </a:lnTo>
                  <a:lnTo>
                    <a:pt x="1063" y="810"/>
                  </a:lnTo>
                  <a:lnTo>
                    <a:pt x="1095" y="799"/>
                  </a:lnTo>
                  <a:lnTo>
                    <a:pt x="1101" y="797"/>
                  </a:lnTo>
                  <a:lnTo>
                    <a:pt x="1107" y="793"/>
                  </a:lnTo>
                  <a:lnTo>
                    <a:pt x="1113" y="790"/>
                  </a:lnTo>
                  <a:lnTo>
                    <a:pt x="1118" y="785"/>
                  </a:lnTo>
                  <a:lnTo>
                    <a:pt x="1128" y="775"/>
                  </a:lnTo>
                  <a:lnTo>
                    <a:pt x="1136" y="763"/>
                  </a:lnTo>
                  <a:lnTo>
                    <a:pt x="1151" y="738"/>
                  </a:lnTo>
                  <a:lnTo>
                    <a:pt x="1163" y="711"/>
                  </a:lnTo>
                  <a:lnTo>
                    <a:pt x="1170" y="699"/>
                  </a:lnTo>
                  <a:lnTo>
                    <a:pt x="1176" y="689"/>
                  </a:lnTo>
                  <a:lnTo>
                    <a:pt x="1180" y="684"/>
                  </a:lnTo>
                  <a:lnTo>
                    <a:pt x="1184" y="680"/>
                  </a:lnTo>
                  <a:lnTo>
                    <a:pt x="1188" y="676"/>
                  </a:lnTo>
                  <a:lnTo>
                    <a:pt x="1192" y="673"/>
                  </a:lnTo>
                  <a:lnTo>
                    <a:pt x="1197" y="671"/>
                  </a:lnTo>
                  <a:lnTo>
                    <a:pt x="1202" y="669"/>
                  </a:lnTo>
                  <a:lnTo>
                    <a:pt x="1207" y="668"/>
                  </a:lnTo>
                  <a:lnTo>
                    <a:pt x="1213" y="668"/>
                  </a:lnTo>
                  <a:lnTo>
                    <a:pt x="1219" y="669"/>
                  </a:lnTo>
                  <a:lnTo>
                    <a:pt x="1225" y="671"/>
                  </a:lnTo>
                  <a:lnTo>
                    <a:pt x="1232" y="674"/>
                  </a:lnTo>
                  <a:lnTo>
                    <a:pt x="1240" y="678"/>
                  </a:lnTo>
                  <a:lnTo>
                    <a:pt x="1264" y="1186"/>
                  </a:lnTo>
                  <a:lnTo>
                    <a:pt x="1254" y="1194"/>
                  </a:lnTo>
                  <a:lnTo>
                    <a:pt x="1245" y="1201"/>
                  </a:lnTo>
                  <a:lnTo>
                    <a:pt x="1237" y="1206"/>
                  </a:lnTo>
                  <a:lnTo>
                    <a:pt x="1229" y="1209"/>
                  </a:lnTo>
                  <a:lnTo>
                    <a:pt x="1221" y="1212"/>
                  </a:lnTo>
                  <a:lnTo>
                    <a:pt x="1214" y="1213"/>
                  </a:lnTo>
                  <a:lnTo>
                    <a:pt x="1208" y="1212"/>
                  </a:lnTo>
                  <a:lnTo>
                    <a:pt x="1202" y="1211"/>
                  </a:lnTo>
                  <a:lnTo>
                    <a:pt x="1196" y="1209"/>
                  </a:lnTo>
                  <a:lnTo>
                    <a:pt x="1191" y="1205"/>
                  </a:lnTo>
                  <a:lnTo>
                    <a:pt x="1186" y="1201"/>
                  </a:lnTo>
                  <a:lnTo>
                    <a:pt x="1182" y="1196"/>
                  </a:lnTo>
                  <a:lnTo>
                    <a:pt x="1173" y="1184"/>
                  </a:lnTo>
                  <a:lnTo>
                    <a:pt x="1165" y="1169"/>
                  </a:lnTo>
                  <a:lnTo>
                    <a:pt x="1149" y="1137"/>
                  </a:lnTo>
                  <a:lnTo>
                    <a:pt x="1131" y="1103"/>
                  </a:lnTo>
                  <a:lnTo>
                    <a:pt x="1126" y="1095"/>
                  </a:lnTo>
                  <a:lnTo>
                    <a:pt x="1121" y="1088"/>
                  </a:lnTo>
                  <a:lnTo>
                    <a:pt x="1116" y="1080"/>
                  </a:lnTo>
                  <a:lnTo>
                    <a:pt x="1110" y="1074"/>
                  </a:lnTo>
                  <a:lnTo>
                    <a:pt x="1104" y="1068"/>
                  </a:lnTo>
                  <a:lnTo>
                    <a:pt x="1097" y="1061"/>
                  </a:lnTo>
                  <a:lnTo>
                    <a:pt x="1090" y="1057"/>
                  </a:lnTo>
                  <a:lnTo>
                    <a:pt x="1083" y="1053"/>
                  </a:lnTo>
                  <a:lnTo>
                    <a:pt x="1049" y="1046"/>
                  </a:lnTo>
                  <a:lnTo>
                    <a:pt x="1015" y="1041"/>
                  </a:lnTo>
                  <a:lnTo>
                    <a:pt x="981" y="1036"/>
                  </a:lnTo>
                  <a:lnTo>
                    <a:pt x="948" y="1032"/>
                  </a:lnTo>
                  <a:lnTo>
                    <a:pt x="915" y="1029"/>
                  </a:lnTo>
                  <a:lnTo>
                    <a:pt x="882" y="1027"/>
                  </a:lnTo>
                  <a:lnTo>
                    <a:pt x="850" y="1026"/>
                  </a:lnTo>
                  <a:lnTo>
                    <a:pt x="816" y="1026"/>
                  </a:lnTo>
                  <a:lnTo>
                    <a:pt x="783" y="1026"/>
                  </a:lnTo>
                  <a:lnTo>
                    <a:pt x="751" y="1027"/>
                  </a:lnTo>
                  <a:lnTo>
                    <a:pt x="718" y="1029"/>
                  </a:lnTo>
                  <a:lnTo>
                    <a:pt x="685" y="1032"/>
                  </a:lnTo>
                  <a:lnTo>
                    <a:pt x="651" y="1036"/>
                  </a:lnTo>
                  <a:lnTo>
                    <a:pt x="618" y="1041"/>
                  </a:lnTo>
                  <a:lnTo>
                    <a:pt x="584" y="1046"/>
                  </a:lnTo>
                  <a:lnTo>
                    <a:pt x="551" y="1053"/>
                  </a:lnTo>
                  <a:lnTo>
                    <a:pt x="545" y="1071"/>
                  </a:lnTo>
                  <a:lnTo>
                    <a:pt x="540" y="1088"/>
                  </a:lnTo>
                  <a:lnTo>
                    <a:pt x="536" y="1106"/>
                  </a:lnTo>
                  <a:lnTo>
                    <a:pt x="533" y="1123"/>
                  </a:lnTo>
                  <a:lnTo>
                    <a:pt x="527" y="1160"/>
                  </a:lnTo>
                  <a:lnTo>
                    <a:pt x="523" y="1197"/>
                  </a:lnTo>
                  <a:lnTo>
                    <a:pt x="521" y="1236"/>
                  </a:lnTo>
                  <a:lnTo>
                    <a:pt x="520" y="1274"/>
                  </a:lnTo>
                  <a:lnTo>
                    <a:pt x="521" y="1313"/>
                  </a:lnTo>
                  <a:lnTo>
                    <a:pt x="522" y="1352"/>
                  </a:lnTo>
                  <a:lnTo>
                    <a:pt x="526" y="1433"/>
                  </a:lnTo>
                  <a:lnTo>
                    <a:pt x="532" y="1512"/>
                  </a:lnTo>
                  <a:lnTo>
                    <a:pt x="534" y="1552"/>
                  </a:lnTo>
                  <a:lnTo>
                    <a:pt x="537" y="1592"/>
                  </a:lnTo>
                  <a:lnTo>
                    <a:pt x="538" y="1631"/>
                  </a:lnTo>
                  <a:lnTo>
                    <a:pt x="539" y="1670"/>
                  </a:lnTo>
                  <a:lnTo>
                    <a:pt x="549" y="1684"/>
                  </a:lnTo>
                  <a:lnTo>
                    <a:pt x="560" y="1696"/>
                  </a:lnTo>
                  <a:lnTo>
                    <a:pt x="572" y="1708"/>
                  </a:lnTo>
                  <a:lnTo>
                    <a:pt x="585" y="1717"/>
                  </a:lnTo>
                  <a:lnTo>
                    <a:pt x="598" y="1727"/>
                  </a:lnTo>
                  <a:lnTo>
                    <a:pt x="612" y="1735"/>
                  </a:lnTo>
                  <a:lnTo>
                    <a:pt x="626" y="1741"/>
                  </a:lnTo>
                  <a:lnTo>
                    <a:pt x="641" y="1746"/>
                  </a:lnTo>
                  <a:lnTo>
                    <a:pt x="656" y="1751"/>
                  </a:lnTo>
                  <a:lnTo>
                    <a:pt x="673" y="1754"/>
                  </a:lnTo>
                  <a:lnTo>
                    <a:pt x="689" y="1757"/>
                  </a:lnTo>
                  <a:lnTo>
                    <a:pt x="706" y="1759"/>
                  </a:lnTo>
                  <a:lnTo>
                    <a:pt x="722" y="1760"/>
                  </a:lnTo>
                  <a:lnTo>
                    <a:pt x="739" y="1760"/>
                  </a:lnTo>
                  <a:lnTo>
                    <a:pt x="757" y="1760"/>
                  </a:lnTo>
                  <a:lnTo>
                    <a:pt x="774" y="1760"/>
                  </a:lnTo>
                  <a:lnTo>
                    <a:pt x="809" y="1757"/>
                  </a:lnTo>
                  <a:lnTo>
                    <a:pt x="846" y="1753"/>
                  </a:lnTo>
                  <a:lnTo>
                    <a:pt x="881" y="1749"/>
                  </a:lnTo>
                  <a:lnTo>
                    <a:pt x="916" y="1744"/>
                  </a:lnTo>
                  <a:lnTo>
                    <a:pt x="950" y="1739"/>
                  </a:lnTo>
                  <a:lnTo>
                    <a:pt x="984" y="1735"/>
                  </a:lnTo>
                  <a:lnTo>
                    <a:pt x="1016" y="1732"/>
                  </a:lnTo>
                  <a:lnTo>
                    <a:pt x="1047" y="1731"/>
                  </a:lnTo>
                  <a:lnTo>
                    <a:pt x="1078" y="1726"/>
                  </a:lnTo>
                  <a:lnTo>
                    <a:pt x="1109" y="1719"/>
                  </a:lnTo>
                  <a:lnTo>
                    <a:pt x="1141" y="1712"/>
                  </a:lnTo>
                  <a:lnTo>
                    <a:pt x="1171" y="1703"/>
                  </a:lnTo>
                  <a:lnTo>
                    <a:pt x="1201" y="1693"/>
                  </a:lnTo>
                  <a:lnTo>
                    <a:pt x="1231" y="1682"/>
                  </a:lnTo>
                  <a:lnTo>
                    <a:pt x="1261" y="1670"/>
                  </a:lnTo>
                  <a:lnTo>
                    <a:pt x="1290" y="1656"/>
                  </a:lnTo>
                  <a:lnTo>
                    <a:pt x="1319" y="1642"/>
                  </a:lnTo>
                  <a:lnTo>
                    <a:pt x="1347" y="1626"/>
                  </a:lnTo>
                  <a:lnTo>
                    <a:pt x="1375" y="1608"/>
                  </a:lnTo>
                  <a:lnTo>
                    <a:pt x="1402" y="1590"/>
                  </a:lnTo>
                  <a:lnTo>
                    <a:pt x="1429" y="1570"/>
                  </a:lnTo>
                  <a:lnTo>
                    <a:pt x="1456" y="1547"/>
                  </a:lnTo>
                  <a:lnTo>
                    <a:pt x="1481" y="1525"/>
                  </a:lnTo>
                  <a:lnTo>
                    <a:pt x="1507" y="1501"/>
                  </a:lnTo>
                  <a:lnTo>
                    <a:pt x="1515" y="1499"/>
                  </a:lnTo>
                  <a:lnTo>
                    <a:pt x="1523" y="1499"/>
                  </a:lnTo>
                  <a:lnTo>
                    <a:pt x="1530" y="1501"/>
                  </a:lnTo>
                  <a:lnTo>
                    <a:pt x="1536" y="1504"/>
                  </a:lnTo>
                  <a:lnTo>
                    <a:pt x="1541" y="1508"/>
                  </a:lnTo>
                  <a:lnTo>
                    <a:pt x="1546" y="1513"/>
                  </a:lnTo>
                  <a:lnTo>
                    <a:pt x="1550" y="1518"/>
                  </a:lnTo>
                  <a:lnTo>
                    <a:pt x="1553" y="1525"/>
                  </a:lnTo>
                  <a:lnTo>
                    <a:pt x="1556" y="1532"/>
                  </a:lnTo>
                  <a:lnTo>
                    <a:pt x="1557" y="1539"/>
                  </a:lnTo>
                  <a:lnTo>
                    <a:pt x="1558" y="1547"/>
                  </a:lnTo>
                  <a:lnTo>
                    <a:pt x="1559" y="1555"/>
                  </a:lnTo>
                  <a:lnTo>
                    <a:pt x="1559" y="1564"/>
                  </a:lnTo>
                  <a:lnTo>
                    <a:pt x="1558" y="1571"/>
                  </a:lnTo>
                  <a:lnTo>
                    <a:pt x="1557" y="1579"/>
                  </a:lnTo>
                  <a:lnTo>
                    <a:pt x="1555" y="1586"/>
                  </a:lnTo>
                  <a:lnTo>
                    <a:pt x="1545" y="1609"/>
                  </a:lnTo>
                  <a:lnTo>
                    <a:pt x="1535" y="1632"/>
                  </a:lnTo>
                  <a:lnTo>
                    <a:pt x="1525" y="1655"/>
                  </a:lnTo>
                  <a:lnTo>
                    <a:pt x="1513" y="1678"/>
                  </a:lnTo>
                  <a:lnTo>
                    <a:pt x="1501" y="1702"/>
                  </a:lnTo>
                  <a:lnTo>
                    <a:pt x="1488" y="1725"/>
                  </a:lnTo>
                  <a:lnTo>
                    <a:pt x="1475" y="1747"/>
                  </a:lnTo>
                  <a:lnTo>
                    <a:pt x="1460" y="1769"/>
                  </a:lnTo>
                  <a:lnTo>
                    <a:pt x="1443" y="1789"/>
                  </a:lnTo>
                  <a:lnTo>
                    <a:pt x="1426" y="1808"/>
                  </a:lnTo>
                  <a:lnTo>
                    <a:pt x="1409" y="1826"/>
                  </a:lnTo>
                  <a:lnTo>
                    <a:pt x="1390" y="1842"/>
                  </a:lnTo>
                  <a:lnTo>
                    <a:pt x="1380" y="1850"/>
                  </a:lnTo>
                  <a:lnTo>
                    <a:pt x="1369" y="1857"/>
                  </a:lnTo>
                  <a:lnTo>
                    <a:pt x="1359" y="1863"/>
                  </a:lnTo>
                  <a:lnTo>
                    <a:pt x="1348" y="1869"/>
                  </a:lnTo>
                  <a:lnTo>
                    <a:pt x="1337" y="1875"/>
                  </a:lnTo>
                  <a:lnTo>
                    <a:pt x="1325" y="1879"/>
                  </a:lnTo>
                  <a:lnTo>
                    <a:pt x="1313" y="1884"/>
                  </a:lnTo>
                  <a:lnTo>
                    <a:pt x="1301" y="1887"/>
                  </a:lnTo>
                  <a:lnTo>
                    <a:pt x="115" y="1937"/>
                  </a:lnTo>
                  <a:lnTo>
                    <a:pt x="108" y="1936"/>
                  </a:lnTo>
                  <a:lnTo>
                    <a:pt x="103" y="1935"/>
                  </a:lnTo>
                  <a:lnTo>
                    <a:pt x="98" y="1932"/>
                  </a:lnTo>
                  <a:lnTo>
                    <a:pt x="94" y="1929"/>
                  </a:lnTo>
                  <a:lnTo>
                    <a:pt x="91" y="1925"/>
                  </a:lnTo>
                  <a:lnTo>
                    <a:pt x="88" y="1921"/>
                  </a:lnTo>
                  <a:lnTo>
                    <a:pt x="86" y="1916"/>
                  </a:lnTo>
                  <a:lnTo>
                    <a:pt x="85" y="1911"/>
                  </a:lnTo>
                  <a:lnTo>
                    <a:pt x="84" y="1906"/>
                  </a:lnTo>
                  <a:lnTo>
                    <a:pt x="83" y="1901"/>
                  </a:lnTo>
                  <a:lnTo>
                    <a:pt x="83" y="1896"/>
                  </a:lnTo>
                  <a:lnTo>
                    <a:pt x="84" y="1891"/>
                  </a:lnTo>
                  <a:lnTo>
                    <a:pt x="85" y="1886"/>
                  </a:lnTo>
                  <a:lnTo>
                    <a:pt x="87" y="1882"/>
                  </a:lnTo>
                  <a:lnTo>
                    <a:pt x="88" y="1878"/>
                  </a:lnTo>
                  <a:lnTo>
                    <a:pt x="91" y="1875"/>
                  </a:lnTo>
                  <a:lnTo>
                    <a:pt x="115" y="1858"/>
                  </a:lnTo>
                  <a:lnTo>
                    <a:pt x="140" y="1841"/>
                  </a:lnTo>
                  <a:lnTo>
                    <a:pt x="167" y="1823"/>
                  </a:lnTo>
                  <a:lnTo>
                    <a:pt x="193" y="1805"/>
                  </a:lnTo>
                  <a:lnTo>
                    <a:pt x="205" y="1795"/>
                  </a:lnTo>
                  <a:lnTo>
                    <a:pt x="217" y="1785"/>
                  </a:lnTo>
                  <a:lnTo>
                    <a:pt x="228" y="1774"/>
                  </a:lnTo>
                  <a:lnTo>
                    <a:pt x="237" y="1762"/>
                  </a:lnTo>
                  <a:lnTo>
                    <a:pt x="245" y="1750"/>
                  </a:lnTo>
                  <a:lnTo>
                    <a:pt x="252" y="1737"/>
                  </a:lnTo>
                  <a:lnTo>
                    <a:pt x="257" y="1721"/>
                  </a:lnTo>
                  <a:lnTo>
                    <a:pt x="260" y="1706"/>
                  </a:lnTo>
                  <a:lnTo>
                    <a:pt x="264" y="1616"/>
                  </a:lnTo>
                  <a:lnTo>
                    <a:pt x="267" y="1525"/>
                  </a:lnTo>
                  <a:lnTo>
                    <a:pt x="269" y="1435"/>
                  </a:lnTo>
                  <a:lnTo>
                    <a:pt x="271" y="1343"/>
                  </a:lnTo>
                  <a:lnTo>
                    <a:pt x="271" y="1253"/>
                  </a:lnTo>
                  <a:lnTo>
                    <a:pt x="271" y="1162"/>
                  </a:lnTo>
                  <a:lnTo>
                    <a:pt x="270" y="1072"/>
                  </a:lnTo>
                  <a:lnTo>
                    <a:pt x="267" y="981"/>
                  </a:lnTo>
                  <a:lnTo>
                    <a:pt x="264" y="889"/>
                  </a:lnTo>
                  <a:lnTo>
                    <a:pt x="260" y="799"/>
                  </a:lnTo>
                  <a:lnTo>
                    <a:pt x="254" y="708"/>
                  </a:lnTo>
                  <a:lnTo>
                    <a:pt x="248" y="618"/>
                  </a:lnTo>
                  <a:lnTo>
                    <a:pt x="241" y="527"/>
                  </a:lnTo>
                  <a:lnTo>
                    <a:pt x="232" y="436"/>
                  </a:lnTo>
                  <a:lnTo>
                    <a:pt x="223" y="345"/>
                  </a:lnTo>
                  <a:lnTo>
                    <a:pt x="212" y="255"/>
                  </a:lnTo>
                  <a:lnTo>
                    <a:pt x="210" y="244"/>
                  </a:lnTo>
                  <a:lnTo>
                    <a:pt x="205" y="233"/>
                  </a:lnTo>
                  <a:lnTo>
                    <a:pt x="200" y="224"/>
                  </a:lnTo>
                  <a:lnTo>
                    <a:pt x="193" y="216"/>
                  </a:lnTo>
                  <a:lnTo>
                    <a:pt x="185" y="208"/>
                  </a:lnTo>
                  <a:lnTo>
                    <a:pt x="175" y="201"/>
                  </a:lnTo>
                  <a:lnTo>
                    <a:pt x="165" y="194"/>
                  </a:lnTo>
                  <a:lnTo>
                    <a:pt x="154" y="188"/>
                  </a:lnTo>
                  <a:lnTo>
                    <a:pt x="131" y="177"/>
                  </a:lnTo>
                  <a:lnTo>
                    <a:pt x="106" y="168"/>
                  </a:lnTo>
                  <a:lnTo>
                    <a:pt x="81" y="159"/>
                  </a:lnTo>
                  <a:lnTo>
                    <a:pt x="57" y="150"/>
                  </a:lnTo>
                  <a:lnTo>
                    <a:pt x="45" y="146"/>
                  </a:lnTo>
                  <a:lnTo>
                    <a:pt x="35" y="142"/>
                  </a:lnTo>
                  <a:lnTo>
                    <a:pt x="26" y="137"/>
                  </a:lnTo>
                  <a:lnTo>
                    <a:pt x="18" y="132"/>
                  </a:lnTo>
                  <a:lnTo>
                    <a:pt x="11" y="127"/>
                  </a:lnTo>
                  <a:lnTo>
                    <a:pt x="6" y="122"/>
                  </a:lnTo>
                  <a:lnTo>
                    <a:pt x="2" y="116"/>
                  </a:lnTo>
                  <a:lnTo>
                    <a:pt x="0" y="110"/>
                  </a:lnTo>
                  <a:lnTo>
                    <a:pt x="0" y="104"/>
                  </a:lnTo>
                  <a:lnTo>
                    <a:pt x="2" y="96"/>
                  </a:lnTo>
                  <a:lnTo>
                    <a:pt x="6" y="88"/>
                  </a:lnTo>
                  <a:lnTo>
                    <a:pt x="12" y="80"/>
                  </a:lnTo>
                  <a:lnTo>
                    <a:pt x="22" y="70"/>
                  </a:lnTo>
                  <a:lnTo>
                    <a:pt x="33" y="59"/>
                  </a:lnTo>
                  <a:lnTo>
                    <a:pt x="48" y="48"/>
                  </a:lnTo>
                  <a:lnTo>
                    <a:pt x="67" y="36"/>
                  </a:lnTo>
                  <a:lnTo>
                    <a:pt x="148" y="40"/>
                  </a:lnTo>
                  <a:lnTo>
                    <a:pt x="229" y="42"/>
                  </a:lnTo>
                  <a:lnTo>
                    <a:pt x="310" y="43"/>
                  </a:lnTo>
                  <a:lnTo>
                    <a:pt x="391" y="43"/>
                  </a:lnTo>
                  <a:lnTo>
                    <a:pt x="471" y="41"/>
                  </a:lnTo>
                  <a:lnTo>
                    <a:pt x="551" y="39"/>
                  </a:lnTo>
                  <a:lnTo>
                    <a:pt x="631" y="36"/>
                  </a:lnTo>
                  <a:lnTo>
                    <a:pt x="711" y="32"/>
                  </a:lnTo>
                  <a:lnTo>
                    <a:pt x="790" y="28"/>
                  </a:lnTo>
                  <a:lnTo>
                    <a:pt x="869" y="24"/>
                  </a:lnTo>
                  <a:lnTo>
                    <a:pt x="947" y="19"/>
                  </a:lnTo>
                  <a:lnTo>
                    <a:pt x="1026" y="15"/>
                  </a:lnTo>
                  <a:lnTo>
                    <a:pt x="1104" y="10"/>
                  </a:lnTo>
                  <a:lnTo>
                    <a:pt x="1182" y="6"/>
                  </a:lnTo>
                  <a:lnTo>
                    <a:pt x="1259" y="3"/>
                  </a:lnTo>
                  <a:lnTo>
                    <a:pt x="1337" y="0"/>
                  </a:lnTo>
                  <a:lnTo>
                    <a:pt x="1373" y="7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0" name="Freeform 24"/>
            <p:cNvSpPr>
              <a:spLocks/>
            </p:cNvSpPr>
            <p:nvPr userDrawn="1"/>
          </p:nvSpPr>
          <p:spPr bwMode="auto">
            <a:xfrm>
              <a:off x="934" y="1433"/>
              <a:ext cx="73" cy="177"/>
            </a:xfrm>
            <a:custGeom>
              <a:avLst/>
              <a:gdLst/>
              <a:ahLst/>
              <a:cxnLst>
                <a:cxn ang="0">
                  <a:pos x="781" y="98"/>
                </a:cxn>
                <a:cxn ang="0">
                  <a:pos x="767" y="116"/>
                </a:cxn>
                <a:cxn ang="0">
                  <a:pos x="740" y="132"/>
                </a:cxn>
                <a:cxn ang="0">
                  <a:pos x="697" y="144"/>
                </a:cxn>
                <a:cxn ang="0">
                  <a:pos x="658" y="163"/>
                </a:cxn>
                <a:cxn ang="0">
                  <a:pos x="569" y="303"/>
                </a:cxn>
                <a:cxn ang="0">
                  <a:pos x="486" y="1635"/>
                </a:cxn>
                <a:cxn ang="0">
                  <a:pos x="494" y="1692"/>
                </a:cxn>
                <a:cxn ang="0">
                  <a:pos x="512" y="1746"/>
                </a:cxn>
                <a:cxn ang="0">
                  <a:pos x="536" y="1785"/>
                </a:cxn>
                <a:cxn ang="0">
                  <a:pos x="556" y="1805"/>
                </a:cxn>
                <a:cxn ang="0">
                  <a:pos x="580" y="1822"/>
                </a:cxn>
                <a:cxn ang="0">
                  <a:pos x="608" y="1834"/>
                </a:cxn>
                <a:cxn ang="0">
                  <a:pos x="644" y="1844"/>
                </a:cxn>
                <a:cxn ang="0">
                  <a:pos x="687" y="1860"/>
                </a:cxn>
                <a:cxn ang="0">
                  <a:pos x="706" y="1873"/>
                </a:cxn>
                <a:cxn ang="0">
                  <a:pos x="720" y="1888"/>
                </a:cxn>
                <a:cxn ang="0">
                  <a:pos x="726" y="1911"/>
                </a:cxn>
                <a:cxn ang="0">
                  <a:pos x="715" y="1932"/>
                </a:cxn>
                <a:cxn ang="0">
                  <a:pos x="694" y="1940"/>
                </a:cxn>
                <a:cxn ang="0">
                  <a:pos x="617" y="1937"/>
                </a:cxn>
                <a:cxn ang="0">
                  <a:pos x="5" y="1857"/>
                </a:cxn>
                <a:cxn ang="0">
                  <a:pos x="23" y="1840"/>
                </a:cxn>
                <a:cxn ang="0">
                  <a:pos x="83" y="1806"/>
                </a:cxn>
                <a:cxn ang="0">
                  <a:pos x="148" y="1774"/>
                </a:cxn>
                <a:cxn ang="0">
                  <a:pos x="169" y="1758"/>
                </a:cxn>
                <a:cxn ang="0">
                  <a:pos x="187" y="1738"/>
                </a:cxn>
                <a:cxn ang="0">
                  <a:pos x="200" y="1714"/>
                </a:cxn>
                <a:cxn ang="0">
                  <a:pos x="206" y="1682"/>
                </a:cxn>
                <a:cxn ang="0">
                  <a:pos x="235" y="1407"/>
                </a:cxn>
                <a:cxn ang="0">
                  <a:pos x="264" y="1127"/>
                </a:cxn>
                <a:cxn ang="0">
                  <a:pos x="287" y="844"/>
                </a:cxn>
                <a:cxn ang="0">
                  <a:pos x="299" y="563"/>
                </a:cxn>
                <a:cxn ang="0">
                  <a:pos x="298" y="331"/>
                </a:cxn>
                <a:cxn ang="0">
                  <a:pos x="290" y="194"/>
                </a:cxn>
                <a:cxn ang="0">
                  <a:pos x="277" y="167"/>
                </a:cxn>
                <a:cxn ang="0">
                  <a:pos x="258" y="146"/>
                </a:cxn>
                <a:cxn ang="0">
                  <a:pos x="227" y="126"/>
                </a:cxn>
                <a:cxn ang="0">
                  <a:pos x="176" y="104"/>
                </a:cxn>
                <a:cxn ang="0">
                  <a:pos x="136" y="86"/>
                </a:cxn>
                <a:cxn ang="0">
                  <a:pos x="117" y="72"/>
                </a:cxn>
                <a:cxn ang="0">
                  <a:pos x="103" y="55"/>
                </a:cxn>
                <a:cxn ang="0">
                  <a:pos x="97" y="31"/>
                </a:cxn>
                <a:cxn ang="0">
                  <a:pos x="145" y="0"/>
                </a:cxn>
                <a:cxn ang="0">
                  <a:pos x="202" y="18"/>
                </a:cxn>
                <a:cxn ang="0">
                  <a:pos x="260" y="29"/>
                </a:cxn>
                <a:cxn ang="0">
                  <a:pos x="341" y="38"/>
                </a:cxn>
                <a:cxn ang="0">
                  <a:pos x="466" y="43"/>
                </a:cxn>
                <a:cxn ang="0">
                  <a:pos x="591" y="48"/>
                </a:cxn>
                <a:cxn ang="0">
                  <a:pos x="673" y="57"/>
                </a:cxn>
                <a:cxn ang="0">
                  <a:pos x="731" y="69"/>
                </a:cxn>
                <a:cxn ang="0">
                  <a:pos x="787" y="86"/>
                </a:cxn>
              </a:cxnLst>
              <a:rect l="0" t="0" r="r" b="b"/>
              <a:pathLst>
                <a:path w="787" h="1941">
                  <a:moveTo>
                    <a:pt x="787" y="86"/>
                  </a:moveTo>
                  <a:lnTo>
                    <a:pt x="784" y="92"/>
                  </a:lnTo>
                  <a:lnTo>
                    <a:pt x="781" y="98"/>
                  </a:lnTo>
                  <a:lnTo>
                    <a:pt x="778" y="103"/>
                  </a:lnTo>
                  <a:lnTo>
                    <a:pt x="775" y="108"/>
                  </a:lnTo>
                  <a:lnTo>
                    <a:pt x="767" y="116"/>
                  </a:lnTo>
                  <a:lnTo>
                    <a:pt x="759" y="123"/>
                  </a:lnTo>
                  <a:lnTo>
                    <a:pt x="750" y="128"/>
                  </a:lnTo>
                  <a:lnTo>
                    <a:pt x="740" y="132"/>
                  </a:lnTo>
                  <a:lnTo>
                    <a:pt x="729" y="135"/>
                  </a:lnTo>
                  <a:lnTo>
                    <a:pt x="719" y="138"/>
                  </a:lnTo>
                  <a:lnTo>
                    <a:pt x="697" y="144"/>
                  </a:lnTo>
                  <a:lnTo>
                    <a:pt x="677" y="152"/>
                  </a:lnTo>
                  <a:lnTo>
                    <a:pt x="667" y="157"/>
                  </a:lnTo>
                  <a:lnTo>
                    <a:pt x="658" y="163"/>
                  </a:lnTo>
                  <a:lnTo>
                    <a:pt x="649" y="172"/>
                  </a:lnTo>
                  <a:lnTo>
                    <a:pt x="642" y="182"/>
                  </a:lnTo>
                  <a:lnTo>
                    <a:pt x="569" y="303"/>
                  </a:lnTo>
                  <a:lnTo>
                    <a:pt x="484" y="1598"/>
                  </a:lnTo>
                  <a:lnTo>
                    <a:pt x="484" y="1616"/>
                  </a:lnTo>
                  <a:lnTo>
                    <a:pt x="486" y="1635"/>
                  </a:lnTo>
                  <a:lnTo>
                    <a:pt x="488" y="1654"/>
                  </a:lnTo>
                  <a:lnTo>
                    <a:pt x="490" y="1673"/>
                  </a:lnTo>
                  <a:lnTo>
                    <a:pt x="494" y="1692"/>
                  </a:lnTo>
                  <a:lnTo>
                    <a:pt x="499" y="1711"/>
                  </a:lnTo>
                  <a:lnTo>
                    <a:pt x="505" y="1729"/>
                  </a:lnTo>
                  <a:lnTo>
                    <a:pt x="512" y="1746"/>
                  </a:lnTo>
                  <a:lnTo>
                    <a:pt x="521" y="1763"/>
                  </a:lnTo>
                  <a:lnTo>
                    <a:pt x="531" y="1778"/>
                  </a:lnTo>
                  <a:lnTo>
                    <a:pt x="536" y="1785"/>
                  </a:lnTo>
                  <a:lnTo>
                    <a:pt x="542" y="1792"/>
                  </a:lnTo>
                  <a:lnTo>
                    <a:pt x="549" y="1799"/>
                  </a:lnTo>
                  <a:lnTo>
                    <a:pt x="556" y="1805"/>
                  </a:lnTo>
                  <a:lnTo>
                    <a:pt x="563" y="1811"/>
                  </a:lnTo>
                  <a:lnTo>
                    <a:pt x="571" y="1817"/>
                  </a:lnTo>
                  <a:lnTo>
                    <a:pt x="580" y="1822"/>
                  </a:lnTo>
                  <a:lnTo>
                    <a:pt x="588" y="1826"/>
                  </a:lnTo>
                  <a:lnTo>
                    <a:pt x="598" y="1830"/>
                  </a:lnTo>
                  <a:lnTo>
                    <a:pt x="608" y="1834"/>
                  </a:lnTo>
                  <a:lnTo>
                    <a:pt x="618" y="1837"/>
                  </a:lnTo>
                  <a:lnTo>
                    <a:pt x="629" y="1839"/>
                  </a:lnTo>
                  <a:lnTo>
                    <a:pt x="644" y="1844"/>
                  </a:lnTo>
                  <a:lnTo>
                    <a:pt x="659" y="1849"/>
                  </a:lnTo>
                  <a:lnTo>
                    <a:pt x="673" y="1854"/>
                  </a:lnTo>
                  <a:lnTo>
                    <a:pt x="687" y="1860"/>
                  </a:lnTo>
                  <a:lnTo>
                    <a:pt x="694" y="1864"/>
                  </a:lnTo>
                  <a:lnTo>
                    <a:pt x="700" y="1869"/>
                  </a:lnTo>
                  <a:lnTo>
                    <a:pt x="706" y="1873"/>
                  </a:lnTo>
                  <a:lnTo>
                    <a:pt x="711" y="1878"/>
                  </a:lnTo>
                  <a:lnTo>
                    <a:pt x="716" y="1883"/>
                  </a:lnTo>
                  <a:lnTo>
                    <a:pt x="720" y="1888"/>
                  </a:lnTo>
                  <a:lnTo>
                    <a:pt x="724" y="1894"/>
                  </a:lnTo>
                  <a:lnTo>
                    <a:pt x="726" y="1901"/>
                  </a:lnTo>
                  <a:lnTo>
                    <a:pt x="726" y="1911"/>
                  </a:lnTo>
                  <a:lnTo>
                    <a:pt x="723" y="1919"/>
                  </a:lnTo>
                  <a:lnTo>
                    <a:pt x="719" y="1926"/>
                  </a:lnTo>
                  <a:lnTo>
                    <a:pt x="715" y="1932"/>
                  </a:lnTo>
                  <a:lnTo>
                    <a:pt x="709" y="1936"/>
                  </a:lnTo>
                  <a:lnTo>
                    <a:pt x="702" y="1938"/>
                  </a:lnTo>
                  <a:lnTo>
                    <a:pt x="694" y="1940"/>
                  </a:lnTo>
                  <a:lnTo>
                    <a:pt x="686" y="1941"/>
                  </a:lnTo>
                  <a:lnTo>
                    <a:pt x="650" y="1939"/>
                  </a:lnTo>
                  <a:lnTo>
                    <a:pt x="617" y="1937"/>
                  </a:lnTo>
                  <a:lnTo>
                    <a:pt x="25" y="1901"/>
                  </a:lnTo>
                  <a:lnTo>
                    <a:pt x="0" y="1863"/>
                  </a:lnTo>
                  <a:lnTo>
                    <a:pt x="5" y="1857"/>
                  </a:lnTo>
                  <a:lnTo>
                    <a:pt x="10" y="1851"/>
                  </a:lnTo>
                  <a:lnTo>
                    <a:pt x="16" y="1845"/>
                  </a:lnTo>
                  <a:lnTo>
                    <a:pt x="23" y="1840"/>
                  </a:lnTo>
                  <a:lnTo>
                    <a:pt x="37" y="1830"/>
                  </a:lnTo>
                  <a:lnTo>
                    <a:pt x="51" y="1822"/>
                  </a:lnTo>
                  <a:lnTo>
                    <a:pt x="83" y="1806"/>
                  </a:lnTo>
                  <a:lnTo>
                    <a:pt x="117" y="1791"/>
                  </a:lnTo>
                  <a:lnTo>
                    <a:pt x="133" y="1783"/>
                  </a:lnTo>
                  <a:lnTo>
                    <a:pt x="148" y="1774"/>
                  </a:lnTo>
                  <a:lnTo>
                    <a:pt x="155" y="1769"/>
                  </a:lnTo>
                  <a:lnTo>
                    <a:pt x="162" y="1764"/>
                  </a:lnTo>
                  <a:lnTo>
                    <a:pt x="169" y="1758"/>
                  </a:lnTo>
                  <a:lnTo>
                    <a:pt x="176" y="1752"/>
                  </a:lnTo>
                  <a:lnTo>
                    <a:pt x="182" y="1745"/>
                  </a:lnTo>
                  <a:lnTo>
                    <a:pt x="187" y="1738"/>
                  </a:lnTo>
                  <a:lnTo>
                    <a:pt x="192" y="1731"/>
                  </a:lnTo>
                  <a:lnTo>
                    <a:pt x="196" y="1722"/>
                  </a:lnTo>
                  <a:lnTo>
                    <a:pt x="200" y="1714"/>
                  </a:lnTo>
                  <a:lnTo>
                    <a:pt x="203" y="1704"/>
                  </a:lnTo>
                  <a:lnTo>
                    <a:pt x="205" y="1693"/>
                  </a:lnTo>
                  <a:lnTo>
                    <a:pt x="206" y="1682"/>
                  </a:lnTo>
                  <a:lnTo>
                    <a:pt x="216" y="1592"/>
                  </a:lnTo>
                  <a:lnTo>
                    <a:pt x="225" y="1499"/>
                  </a:lnTo>
                  <a:lnTo>
                    <a:pt x="235" y="1407"/>
                  </a:lnTo>
                  <a:lnTo>
                    <a:pt x="245" y="1314"/>
                  </a:lnTo>
                  <a:lnTo>
                    <a:pt x="254" y="1221"/>
                  </a:lnTo>
                  <a:lnTo>
                    <a:pt x="264" y="1127"/>
                  </a:lnTo>
                  <a:lnTo>
                    <a:pt x="272" y="1032"/>
                  </a:lnTo>
                  <a:lnTo>
                    <a:pt x="280" y="939"/>
                  </a:lnTo>
                  <a:lnTo>
                    <a:pt x="287" y="844"/>
                  </a:lnTo>
                  <a:lnTo>
                    <a:pt x="292" y="751"/>
                  </a:lnTo>
                  <a:lnTo>
                    <a:pt x="297" y="656"/>
                  </a:lnTo>
                  <a:lnTo>
                    <a:pt x="299" y="563"/>
                  </a:lnTo>
                  <a:lnTo>
                    <a:pt x="300" y="470"/>
                  </a:lnTo>
                  <a:lnTo>
                    <a:pt x="299" y="377"/>
                  </a:lnTo>
                  <a:lnTo>
                    <a:pt x="298" y="331"/>
                  </a:lnTo>
                  <a:lnTo>
                    <a:pt x="296" y="286"/>
                  </a:lnTo>
                  <a:lnTo>
                    <a:pt x="294" y="240"/>
                  </a:lnTo>
                  <a:lnTo>
                    <a:pt x="290" y="194"/>
                  </a:lnTo>
                  <a:lnTo>
                    <a:pt x="287" y="184"/>
                  </a:lnTo>
                  <a:lnTo>
                    <a:pt x="282" y="175"/>
                  </a:lnTo>
                  <a:lnTo>
                    <a:pt x="277" y="167"/>
                  </a:lnTo>
                  <a:lnTo>
                    <a:pt x="271" y="160"/>
                  </a:lnTo>
                  <a:lnTo>
                    <a:pt x="265" y="153"/>
                  </a:lnTo>
                  <a:lnTo>
                    <a:pt x="258" y="146"/>
                  </a:lnTo>
                  <a:lnTo>
                    <a:pt x="251" y="141"/>
                  </a:lnTo>
                  <a:lnTo>
                    <a:pt x="243" y="135"/>
                  </a:lnTo>
                  <a:lnTo>
                    <a:pt x="227" y="126"/>
                  </a:lnTo>
                  <a:lnTo>
                    <a:pt x="211" y="118"/>
                  </a:lnTo>
                  <a:lnTo>
                    <a:pt x="193" y="111"/>
                  </a:lnTo>
                  <a:lnTo>
                    <a:pt x="176" y="104"/>
                  </a:lnTo>
                  <a:lnTo>
                    <a:pt x="159" y="97"/>
                  </a:lnTo>
                  <a:lnTo>
                    <a:pt x="143" y="90"/>
                  </a:lnTo>
                  <a:lnTo>
                    <a:pt x="136" y="86"/>
                  </a:lnTo>
                  <a:lnTo>
                    <a:pt x="129" y="82"/>
                  </a:lnTo>
                  <a:lnTo>
                    <a:pt x="123" y="77"/>
                  </a:lnTo>
                  <a:lnTo>
                    <a:pt x="117" y="72"/>
                  </a:lnTo>
                  <a:lnTo>
                    <a:pt x="112" y="67"/>
                  </a:lnTo>
                  <a:lnTo>
                    <a:pt x="107" y="61"/>
                  </a:lnTo>
                  <a:lnTo>
                    <a:pt x="103" y="55"/>
                  </a:lnTo>
                  <a:lnTo>
                    <a:pt x="100" y="47"/>
                  </a:lnTo>
                  <a:lnTo>
                    <a:pt x="98" y="39"/>
                  </a:lnTo>
                  <a:lnTo>
                    <a:pt x="97" y="31"/>
                  </a:lnTo>
                  <a:lnTo>
                    <a:pt x="96" y="22"/>
                  </a:lnTo>
                  <a:lnTo>
                    <a:pt x="97" y="12"/>
                  </a:lnTo>
                  <a:lnTo>
                    <a:pt x="145" y="0"/>
                  </a:lnTo>
                  <a:lnTo>
                    <a:pt x="163" y="7"/>
                  </a:lnTo>
                  <a:lnTo>
                    <a:pt x="183" y="13"/>
                  </a:lnTo>
                  <a:lnTo>
                    <a:pt x="202" y="18"/>
                  </a:lnTo>
                  <a:lnTo>
                    <a:pt x="221" y="22"/>
                  </a:lnTo>
                  <a:lnTo>
                    <a:pt x="240" y="26"/>
                  </a:lnTo>
                  <a:lnTo>
                    <a:pt x="260" y="29"/>
                  </a:lnTo>
                  <a:lnTo>
                    <a:pt x="280" y="32"/>
                  </a:lnTo>
                  <a:lnTo>
                    <a:pt x="300" y="34"/>
                  </a:lnTo>
                  <a:lnTo>
                    <a:pt x="341" y="38"/>
                  </a:lnTo>
                  <a:lnTo>
                    <a:pt x="383" y="40"/>
                  </a:lnTo>
                  <a:lnTo>
                    <a:pt x="424" y="41"/>
                  </a:lnTo>
                  <a:lnTo>
                    <a:pt x="466" y="43"/>
                  </a:lnTo>
                  <a:lnTo>
                    <a:pt x="508" y="44"/>
                  </a:lnTo>
                  <a:lnTo>
                    <a:pt x="550" y="45"/>
                  </a:lnTo>
                  <a:lnTo>
                    <a:pt x="591" y="48"/>
                  </a:lnTo>
                  <a:lnTo>
                    <a:pt x="632" y="51"/>
                  </a:lnTo>
                  <a:lnTo>
                    <a:pt x="653" y="55"/>
                  </a:lnTo>
                  <a:lnTo>
                    <a:pt x="673" y="57"/>
                  </a:lnTo>
                  <a:lnTo>
                    <a:pt x="692" y="61"/>
                  </a:lnTo>
                  <a:lnTo>
                    <a:pt x="712" y="64"/>
                  </a:lnTo>
                  <a:lnTo>
                    <a:pt x="731" y="69"/>
                  </a:lnTo>
                  <a:lnTo>
                    <a:pt x="750" y="74"/>
                  </a:lnTo>
                  <a:lnTo>
                    <a:pt x="768" y="79"/>
                  </a:lnTo>
                  <a:lnTo>
                    <a:pt x="787" y="86"/>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1" name="Freeform 25"/>
            <p:cNvSpPr>
              <a:spLocks/>
            </p:cNvSpPr>
            <p:nvPr userDrawn="1"/>
          </p:nvSpPr>
          <p:spPr bwMode="auto">
            <a:xfrm>
              <a:off x="1032" y="1443"/>
              <a:ext cx="160" cy="189"/>
            </a:xfrm>
            <a:custGeom>
              <a:avLst/>
              <a:gdLst/>
              <a:ahLst/>
              <a:cxnLst>
                <a:cxn ang="0">
                  <a:pos x="1740" y="464"/>
                </a:cxn>
                <a:cxn ang="0">
                  <a:pos x="1756" y="505"/>
                </a:cxn>
                <a:cxn ang="0">
                  <a:pos x="1761" y="548"/>
                </a:cxn>
                <a:cxn ang="0">
                  <a:pos x="1750" y="624"/>
                </a:cxn>
                <a:cxn ang="0">
                  <a:pos x="1716" y="708"/>
                </a:cxn>
                <a:cxn ang="0">
                  <a:pos x="1675" y="763"/>
                </a:cxn>
                <a:cxn ang="0">
                  <a:pos x="1651" y="763"/>
                </a:cxn>
                <a:cxn ang="0">
                  <a:pos x="1636" y="752"/>
                </a:cxn>
                <a:cxn ang="0">
                  <a:pos x="1625" y="728"/>
                </a:cxn>
                <a:cxn ang="0">
                  <a:pos x="1612" y="650"/>
                </a:cxn>
                <a:cxn ang="0">
                  <a:pos x="1568" y="599"/>
                </a:cxn>
                <a:cxn ang="0">
                  <a:pos x="1444" y="538"/>
                </a:cxn>
                <a:cxn ang="0">
                  <a:pos x="1312" y="491"/>
                </a:cxn>
                <a:cxn ang="0">
                  <a:pos x="1138" y="441"/>
                </a:cxn>
                <a:cxn ang="0">
                  <a:pos x="1038" y="439"/>
                </a:cxn>
                <a:cxn ang="0">
                  <a:pos x="1008" y="468"/>
                </a:cxn>
                <a:cxn ang="0">
                  <a:pos x="972" y="531"/>
                </a:cxn>
                <a:cxn ang="0">
                  <a:pos x="931" y="661"/>
                </a:cxn>
                <a:cxn ang="0">
                  <a:pos x="605" y="1851"/>
                </a:cxn>
                <a:cxn ang="0">
                  <a:pos x="603" y="1898"/>
                </a:cxn>
                <a:cxn ang="0">
                  <a:pos x="620" y="1934"/>
                </a:cxn>
                <a:cxn ang="0">
                  <a:pos x="650" y="1963"/>
                </a:cxn>
                <a:cxn ang="0">
                  <a:pos x="720" y="2007"/>
                </a:cxn>
                <a:cxn ang="0">
                  <a:pos x="748" y="2029"/>
                </a:cxn>
                <a:cxn ang="0">
                  <a:pos x="765" y="2057"/>
                </a:cxn>
                <a:cxn ang="0">
                  <a:pos x="763" y="2092"/>
                </a:cxn>
                <a:cxn ang="0">
                  <a:pos x="592" y="2062"/>
                </a:cxn>
                <a:cxn ang="0">
                  <a:pos x="424" y="2017"/>
                </a:cxn>
                <a:cxn ang="0">
                  <a:pos x="170" y="1943"/>
                </a:cxn>
                <a:cxn ang="0">
                  <a:pos x="77" y="1892"/>
                </a:cxn>
                <a:cxn ang="0">
                  <a:pos x="95" y="1874"/>
                </a:cxn>
                <a:cxn ang="0">
                  <a:pos x="125" y="1863"/>
                </a:cxn>
                <a:cxn ang="0">
                  <a:pos x="197" y="1860"/>
                </a:cxn>
                <a:cxn ang="0">
                  <a:pos x="261" y="1850"/>
                </a:cxn>
                <a:cxn ang="0">
                  <a:pos x="364" y="1729"/>
                </a:cxn>
                <a:cxn ang="0">
                  <a:pos x="731" y="351"/>
                </a:cxn>
                <a:cxn ang="0">
                  <a:pos x="699" y="316"/>
                </a:cxn>
                <a:cxn ang="0">
                  <a:pos x="654" y="293"/>
                </a:cxn>
                <a:cxn ang="0">
                  <a:pos x="566" y="272"/>
                </a:cxn>
                <a:cxn ang="0">
                  <a:pos x="446" y="237"/>
                </a:cxn>
                <a:cxn ang="0">
                  <a:pos x="338" y="210"/>
                </a:cxn>
                <a:cxn ang="0">
                  <a:pos x="276" y="204"/>
                </a:cxn>
                <a:cxn ang="0">
                  <a:pos x="217" y="211"/>
                </a:cxn>
                <a:cxn ang="0">
                  <a:pos x="160" y="234"/>
                </a:cxn>
                <a:cxn ang="0">
                  <a:pos x="113" y="271"/>
                </a:cxn>
                <a:cxn ang="0">
                  <a:pos x="75" y="313"/>
                </a:cxn>
                <a:cxn ang="0">
                  <a:pos x="41" y="352"/>
                </a:cxn>
                <a:cxn ang="0">
                  <a:pos x="21" y="358"/>
                </a:cxn>
                <a:cxn ang="0">
                  <a:pos x="5" y="353"/>
                </a:cxn>
                <a:cxn ang="0">
                  <a:pos x="10" y="281"/>
                </a:cxn>
                <a:cxn ang="0">
                  <a:pos x="33" y="189"/>
                </a:cxn>
                <a:cxn ang="0">
                  <a:pos x="68" y="99"/>
                </a:cxn>
                <a:cxn ang="0">
                  <a:pos x="118" y="18"/>
                </a:cxn>
                <a:cxn ang="0">
                  <a:pos x="432" y="79"/>
                </a:cxn>
                <a:cxn ang="0">
                  <a:pos x="828" y="193"/>
                </a:cxn>
                <a:cxn ang="0">
                  <a:pos x="1223" y="308"/>
                </a:cxn>
                <a:cxn ang="0">
                  <a:pos x="1620" y="411"/>
                </a:cxn>
              </a:cxnLst>
              <a:rect l="0" t="0" r="r" b="b"/>
              <a:pathLst>
                <a:path w="1761" h="2092">
                  <a:moveTo>
                    <a:pt x="1719" y="435"/>
                  </a:moveTo>
                  <a:lnTo>
                    <a:pt x="1726" y="444"/>
                  </a:lnTo>
                  <a:lnTo>
                    <a:pt x="1734" y="453"/>
                  </a:lnTo>
                  <a:lnTo>
                    <a:pt x="1740" y="464"/>
                  </a:lnTo>
                  <a:lnTo>
                    <a:pt x="1745" y="474"/>
                  </a:lnTo>
                  <a:lnTo>
                    <a:pt x="1749" y="484"/>
                  </a:lnTo>
                  <a:lnTo>
                    <a:pt x="1753" y="494"/>
                  </a:lnTo>
                  <a:lnTo>
                    <a:pt x="1756" y="505"/>
                  </a:lnTo>
                  <a:lnTo>
                    <a:pt x="1758" y="515"/>
                  </a:lnTo>
                  <a:lnTo>
                    <a:pt x="1760" y="526"/>
                  </a:lnTo>
                  <a:lnTo>
                    <a:pt x="1761" y="537"/>
                  </a:lnTo>
                  <a:lnTo>
                    <a:pt x="1761" y="548"/>
                  </a:lnTo>
                  <a:lnTo>
                    <a:pt x="1761" y="558"/>
                  </a:lnTo>
                  <a:lnTo>
                    <a:pt x="1759" y="581"/>
                  </a:lnTo>
                  <a:lnTo>
                    <a:pt x="1756" y="602"/>
                  </a:lnTo>
                  <a:lnTo>
                    <a:pt x="1750" y="624"/>
                  </a:lnTo>
                  <a:lnTo>
                    <a:pt x="1744" y="647"/>
                  </a:lnTo>
                  <a:lnTo>
                    <a:pt x="1736" y="668"/>
                  </a:lnTo>
                  <a:lnTo>
                    <a:pt x="1726" y="689"/>
                  </a:lnTo>
                  <a:lnTo>
                    <a:pt x="1716" y="708"/>
                  </a:lnTo>
                  <a:lnTo>
                    <a:pt x="1705" y="727"/>
                  </a:lnTo>
                  <a:lnTo>
                    <a:pt x="1694" y="745"/>
                  </a:lnTo>
                  <a:lnTo>
                    <a:pt x="1683" y="761"/>
                  </a:lnTo>
                  <a:lnTo>
                    <a:pt x="1675" y="763"/>
                  </a:lnTo>
                  <a:lnTo>
                    <a:pt x="1668" y="764"/>
                  </a:lnTo>
                  <a:lnTo>
                    <a:pt x="1662" y="764"/>
                  </a:lnTo>
                  <a:lnTo>
                    <a:pt x="1656" y="764"/>
                  </a:lnTo>
                  <a:lnTo>
                    <a:pt x="1651" y="763"/>
                  </a:lnTo>
                  <a:lnTo>
                    <a:pt x="1647" y="761"/>
                  </a:lnTo>
                  <a:lnTo>
                    <a:pt x="1643" y="759"/>
                  </a:lnTo>
                  <a:lnTo>
                    <a:pt x="1639" y="756"/>
                  </a:lnTo>
                  <a:lnTo>
                    <a:pt x="1636" y="752"/>
                  </a:lnTo>
                  <a:lnTo>
                    <a:pt x="1633" y="748"/>
                  </a:lnTo>
                  <a:lnTo>
                    <a:pt x="1631" y="744"/>
                  </a:lnTo>
                  <a:lnTo>
                    <a:pt x="1629" y="739"/>
                  </a:lnTo>
                  <a:lnTo>
                    <a:pt x="1625" y="728"/>
                  </a:lnTo>
                  <a:lnTo>
                    <a:pt x="1623" y="716"/>
                  </a:lnTo>
                  <a:lnTo>
                    <a:pt x="1619" y="690"/>
                  </a:lnTo>
                  <a:lnTo>
                    <a:pt x="1615" y="663"/>
                  </a:lnTo>
                  <a:lnTo>
                    <a:pt x="1612" y="650"/>
                  </a:lnTo>
                  <a:lnTo>
                    <a:pt x="1609" y="638"/>
                  </a:lnTo>
                  <a:lnTo>
                    <a:pt x="1604" y="627"/>
                  </a:lnTo>
                  <a:lnTo>
                    <a:pt x="1599" y="616"/>
                  </a:lnTo>
                  <a:lnTo>
                    <a:pt x="1568" y="599"/>
                  </a:lnTo>
                  <a:lnTo>
                    <a:pt x="1538" y="582"/>
                  </a:lnTo>
                  <a:lnTo>
                    <a:pt x="1507" y="567"/>
                  </a:lnTo>
                  <a:lnTo>
                    <a:pt x="1476" y="552"/>
                  </a:lnTo>
                  <a:lnTo>
                    <a:pt x="1444" y="538"/>
                  </a:lnTo>
                  <a:lnTo>
                    <a:pt x="1411" y="526"/>
                  </a:lnTo>
                  <a:lnTo>
                    <a:pt x="1378" y="513"/>
                  </a:lnTo>
                  <a:lnTo>
                    <a:pt x="1345" y="502"/>
                  </a:lnTo>
                  <a:lnTo>
                    <a:pt x="1312" y="491"/>
                  </a:lnTo>
                  <a:lnTo>
                    <a:pt x="1278" y="480"/>
                  </a:lnTo>
                  <a:lnTo>
                    <a:pt x="1243" y="470"/>
                  </a:lnTo>
                  <a:lnTo>
                    <a:pt x="1208" y="459"/>
                  </a:lnTo>
                  <a:lnTo>
                    <a:pt x="1138" y="441"/>
                  </a:lnTo>
                  <a:lnTo>
                    <a:pt x="1065" y="423"/>
                  </a:lnTo>
                  <a:lnTo>
                    <a:pt x="1056" y="427"/>
                  </a:lnTo>
                  <a:lnTo>
                    <a:pt x="1046" y="433"/>
                  </a:lnTo>
                  <a:lnTo>
                    <a:pt x="1038" y="439"/>
                  </a:lnTo>
                  <a:lnTo>
                    <a:pt x="1030" y="445"/>
                  </a:lnTo>
                  <a:lnTo>
                    <a:pt x="1022" y="452"/>
                  </a:lnTo>
                  <a:lnTo>
                    <a:pt x="1015" y="459"/>
                  </a:lnTo>
                  <a:lnTo>
                    <a:pt x="1008" y="468"/>
                  </a:lnTo>
                  <a:lnTo>
                    <a:pt x="1002" y="476"/>
                  </a:lnTo>
                  <a:lnTo>
                    <a:pt x="991" y="493"/>
                  </a:lnTo>
                  <a:lnTo>
                    <a:pt x="981" y="511"/>
                  </a:lnTo>
                  <a:lnTo>
                    <a:pt x="972" y="531"/>
                  </a:lnTo>
                  <a:lnTo>
                    <a:pt x="965" y="551"/>
                  </a:lnTo>
                  <a:lnTo>
                    <a:pt x="950" y="594"/>
                  </a:lnTo>
                  <a:lnTo>
                    <a:pt x="938" y="639"/>
                  </a:lnTo>
                  <a:lnTo>
                    <a:pt x="931" y="661"/>
                  </a:lnTo>
                  <a:lnTo>
                    <a:pt x="924" y="683"/>
                  </a:lnTo>
                  <a:lnTo>
                    <a:pt x="917" y="705"/>
                  </a:lnTo>
                  <a:lnTo>
                    <a:pt x="908" y="725"/>
                  </a:lnTo>
                  <a:lnTo>
                    <a:pt x="605" y="1851"/>
                  </a:lnTo>
                  <a:lnTo>
                    <a:pt x="603" y="1864"/>
                  </a:lnTo>
                  <a:lnTo>
                    <a:pt x="602" y="1876"/>
                  </a:lnTo>
                  <a:lnTo>
                    <a:pt x="602" y="1887"/>
                  </a:lnTo>
                  <a:lnTo>
                    <a:pt x="603" y="1898"/>
                  </a:lnTo>
                  <a:lnTo>
                    <a:pt x="606" y="1908"/>
                  </a:lnTo>
                  <a:lnTo>
                    <a:pt x="610" y="1917"/>
                  </a:lnTo>
                  <a:lnTo>
                    <a:pt x="614" y="1926"/>
                  </a:lnTo>
                  <a:lnTo>
                    <a:pt x="620" y="1934"/>
                  </a:lnTo>
                  <a:lnTo>
                    <a:pt x="626" y="1941"/>
                  </a:lnTo>
                  <a:lnTo>
                    <a:pt x="633" y="1950"/>
                  </a:lnTo>
                  <a:lnTo>
                    <a:pt x="640" y="1956"/>
                  </a:lnTo>
                  <a:lnTo>
                    <a:pt x="650" y="1963"/>
                  </a:lnTo>
                  <a:lnTo>
                    <a:pt x="667" y="1974"/>
                  </a:lnTo>
                  <a:lnTo>
                    <a:pt x="685" y="1985"/>
                  </a:lnTo>
                  <a:lnTo>
                    <a:pt x="702" y="1996"/>
                  </a:lnTo>
                  <a:lnTo>
                    <a:pt x="720" y="2007"/>
                  </a:lnTo>
                  <a:lnTo>
                    <a:pt x="728" y="2012"/>
                  </a:lnTo>
                  <a:lnTo>
                    <a:pt x="735" y="2018"/>
                  </a:lnTo>
                  <a:lnTo>
                    <a:pt x="742" y="2023"/>
                  </a:lnTo>
                  <a:lnTo>
                    <a:pt x="748" y="2029"/>
                  </a:lnTo>
                  <a:lnTo>
                    <a:pt x="754" y="2036"/>
                  </a:lnTo>
                  <a:lnTo>
                    <a:pt x="759" y="2042"/>
                  </a:lnTo>
                  <a:lnTo>
                    <a:pt x="762" y="2049"/>
                  </a:lnTo>
                  <a:lnTo>
                    <a:pt x="765" y="2057"/>
                  </a:lnTo>
                  <a:lnTo>
                    <a:pt x="766" y="2065"/>
                  </a:lnTo>
                  <a:lnTo>
                    <a:pt x="767" y="2073"/>
                  </a:lnTo>
                  <a:lnTo>
                    <a:pt x="765" y="2082"/>
                  </a:lnTo>
                  <a:lnTo>
                    <a:pt x="763" y="2092"/>
                  </a:lnTo>
                  <a:lnTo>
                    <a:pt x="720" y="2087"/>
                  </a:lnTo>
                  <a:lnTo>
                    <a:pt x="678" y="2080"/>
                  </a:lnTo>
                  <a:lnTo>
                    <a:pt x="634" y="2072"/>
                  </a:lnTo>
                  <a:lnTo>
                    <a:pt x="592" y="2062"/>
                  </a:lnTo>
                  <a:lnTo>
                    <a:pt x="550" y="2052"/>
                  </a:lnTo>
                  <a:lnTo>
                    <a:pt x="508" y="2041"/>
                  </a:lnTo>
                  <a:lnTo>
                    <a:pt x="466" y="2029"/>
                  </a:lnTo>
                  <a:lnTo>
                    <a:pt x="424" y="2017"/>
                  </a:lnTo>
                  <a:lnTo>
                    <a:pt x="341" y="1992"/>
                  </a:lnTo>
                  <a:lnTo>
                    <a:pt x="256" y="1967"/>
                  </a:lnTo>
                  <a:lnTo>
                    <a:pt x="214" y="1955"/>
                  </a:lnTo>
                  <a:lnTo>
                    <a:pt x="170" y="1943"/>
                  </a:lnTo>
                  <a:lnTo>
                    <a:pt x="128" y="1932"/>
                  </a:lnTo>
                  <a:lnTo>
                    <a:pt x="85" y="1923"/>
                  </a:lnTo>
                  <a:lnTo>
                    <a:pt x="73" y="1899"/>
                  </a:lnTo>
                  <a:lnTo>
                    <a:pt x="77" y="1892"/>
                  </a:lnTo>
                  <a:lnTo>
                    <a:pt x="81" y="1887"/>
                  </a:lnTo>
                  <a:lnTo>
                    <a:pt x="85" y="1882"/>
                  </a:lnTo>
                  <a:lnTo>
                    <a:pt x="90" y="1877"/>
                  </a:lnTo>
                  <a:lnTo>
                    <a:pt x="95" y="1874"/>
                  </a:lnTo>
                  <a:lnTo>
                    <a:pt x="100" y="1871"/>
                  </a:lnTo>
                  <a:lnTo>
                    <a:pt x="106" y="1868"/>
                  </a:lnTo>
                  <a:lnTo>
                    <a:pt x="112" y="1866"/>
                  </a:lnTo>
                  <a:lnTo>
                    <a:pt x="125" y="1863"/>
                  </a:lnTo>
                  <a:lnTo>
                    <a:pt x="138" y="1861"/>
                  </a:lnTo>
                  <a:lnTo>
                    <a:pt x="152" y="1860"/>
                  </a:lnTo>
                  <a:lnTo>
                    <a:pt x="166" y="1860"/>
                  </a:lnTo>
                  <a:lnTo>
                    <a:pt x="197" y="1860"/>
                  </a:lnTo>
                  <a:lnTo>
                    <a:pt x="227" y="1858"/>
                  </a:lnTo>
                  <a:lnTo>
                    <a:pt x="241" y="1856"/>
                  </a:lnTo>
                  <a:lnTo>
                    <a:pt x="254" y="1852"/>
                  </a:lnTo>
                  <a:lnTo>
                    <a:pt x="261" y="1850"/>
                  </a:lnTo>
                  <a:lnTo>
                    <a:pt x="267" y="1846"/>
                  </a:lnTo>
                  <a:lnTo>
                    <a:pt x="273" y="1843"/>
                  </a:lnTo>
                  <a:lnTo>
                    <a:pt x="279" y="1839"/>
                  </a:lnTo>
                  <a:lnTo>
                    <a:pt x="364" y="1729"/>
                  </a:lnTo>
                  <a:lnTo>
                    <a:pt x="739" y="387"/>
                  </a:lnTo>
                  <a:lnTo>
                    <a:pt x="738" y="374"/>
                  </a:lnTo>
                  <a:lnTo>
                    <a:pt x="735" y="362"/>
                  </a:lnTo>
                  <a:lnTo>
                    <a:pt x="731" y="351"/>
                  </a:lnTo>
                  <a:lnTo>
                    <a:pt x="725" y="341"/>
                  </a:lnTo>
                  <a:lnTo>
                    <a:pt x="717" y="332"/>
                  </a:lnTo>
                  <a:lnTo>
                    <a:pt x="709" y="324"/>
                  </a:lnTo>
                  <a:lnTo>
                    <a:pt x="699" y="316"/>
                  </a:lnTo>
                  <a:lnTo>
                    <a:pt x="689" y="310"/>
                  </a:lnTo>
                  <a:lnTo>
                    <a:pt x="678" y="304"/>
                  </a:lnTo>
                  <a:lnTo>
                    <a:pt x="666" y="299"/>
                  </a:lnTo>
                  <a:lnTo>
                    <a:pt x="654" y="293"/>
                  </a:lnTo>
                  <a:lnTo>
                    <a:pt x="641" y="289"/>
                  </a:lnTo>
                  <a:lnTo>
                    <a:pt x="617" y="282"/>
                  </a:lnTo>
                  <a:lnTo>
                    <a:pt x="593" y="277"/>
                  </a:lnTo>
                  <a:lnTo>
                    <a:pt x="566" y="272"/>
                  </a:lnTo>
                  <a:lnTo>
                    <a:pt x="537" y="264"/>
                  </a:lnTo>
                  <a:lnTo>
                    <a:pt x="508" y="256"/>
                  </a:lnTo>
                  <a:lnTo>
                    <a:pt x="477" y="247"/>
                  </a:lnTo>
                  <a:lnTo>
                    <a:pt x="446" y="237"/>
                  </a:lnTo>
                  <a:lnTo>
                    <a:pt x="415" y="228"/>
                  </a:lnTo>
                  <a:lnTo>
                    <a:pt x="384" y="220"/>
                  </a:lnTo>
                  <a:lnTo>
                    <a:pt x="353" y="213"/>
                  </a:lnTo>
                  <a:lnTo>
                    <a:pt x="338" y="210"/>
                  </a:lnTo>
                  <a:lnTo>
                    <a:pt x="321" y="208"/>
                  </a:lnTo>
                  <a:lnTo>
                    <a:pt x="306" y="206"/>
                  </a:lnTo>
                  <a:lnTo>
                    <a:pt x="291" y="205"/>
                  </a:lnTo>
                  <a:lnTo>
                    <a:pt x="276" y="204"/>
                  </a:lnTo>
                  <a:lnTo>
                    <a:pt x="261" y="205"/>
                  </a:lnTo>
                  <a:lnTo>
                    <a:pt x="246" y="206"/>
                  </a:lnTo>
                  <a:lnTo>
                    <a:pt x="231" y="208"/>
                  </a:lnTo>
                  <a:lnTo>
                    <a:pt x="217" y="211"/>
                  </a:lnTo>
                  <a:lnTo>
                    <a:pt x="202" y="215"/>
                  </a:lnTo>
                  <a:lnTo>
                    <a:pt x="188" y="220"/>
                  </a:lnTo>
                  <a:lnTo>
                    <a:pt x="174" y="227"/>
                  </a:lnTo>
                  <a:lnTo>
                    <a:pt x="160" y="234"/>
                  </a:lnTo>
                  <a:lnTo>
                    <a:pt x="147" y="243"/>
                  </a:lnTo>
                  <a:lnTo>
                    <a:pt x="134" y="254"/>
                  </a:lnTo>
                  <a:lnTo>
                    <a:pt x="121" y="265"/>
                  </a:lnTo>
                  <a:lnTo>
                    <a:pt x="113" y="271"/>
                  </a:lnTo>
                  <a:lnTo>
                    <a:pt x="104" y="277"/>
                  </a:lnTo>
                  <a:lnTo>
                    <a:pt x="97" y="285"/>
                  </a:lnTo>
                  <a:lnTo>
                    <a:pt x="89" y="294"/>
                  </a:lnTo>
                  <a:lnTo>
                    <a:pt x="75" y="313"/>
                  </a:lnTo>
                  <a:lnTo>
                    <a:pt x="61" y="331"/>
                  </a:lnTo>
                  <a:lnTo>
                    <a:pt x="54" y="339"/>
                  </a:lnTo>
                  <a:lnTo>
                    <a:pt x="48" y="346"/>
                  </a:lnTo>
                  <a:lnTo>
                    <a:pt x="41" y="352"/>
                  </a:lnTo>
                  <a:lnTo>
                    <a:pt x="33" y="356"/>
                  </a:lnTo>
                  <a:lnTo>
                    <a:pt x="30" y="357"/>
                  </a:lnTo>
                  <a:lnTo>
                    <a:pt x="25" y="358"/>
                  </a:lnTo>
                  <a:lnTo>
                    <a:pt x="21" y="358"/>
                  </a:lnTo>
                  <a:lnTo>
                    <a:pt x="17" y="358"/>
                  </a:lnTo>
                  <a:lnTo>
                    <a:pt x="13" y="357"/>
                  </a:lnTo>
                  <a:lnTo>
                    <a:pt x="9" y="356"/>
                  </a:lnTo>
                  <a:lnTo>
                    <a:pt x="5" y="353"/>
                  </a:lnTo>
                  <a:lnTo>
                    <a:pt x="0" y="350"/>
                  </a:lnTo>
                  <a:lnTo>
                    <a:pt x="3" y="328"/>
                  </a:lnTo>
                  <a:lnTo>
                    <a:pt x="6" y="305"/>
                  </a:lnTo>
                  <a:lnTo>
                    <a:pt x="10" y="281"/>
                  </a:lnTo>
                  <a:lnTo>
                    <a:pt x="14" y="258"/>
                  </a:lnTo>
                  <a:lnTo>
                    <a:pt x="19" y="235"/>
                  </a:lnTo>
                  <a:lnTo>
                    <a:pt x="25" y="212"/>
                  </a:lnTo>
                  <a:lnTo>
                    <a:pt x="33" y="189"/>
                  </a:lnTo>
                  <a:lnTo>
                    <a:pt x="40" y="166"/>
                  </a:lnTo>
                  <a:lnTo>
                    <a:pt x="49" y="144"/>
                  </a:lnTo>
                  <a:lnTo>
                    <a:pt x="58" y="121"/>
                  </a:lnTo>
                  <a:lnTo>
                    <a:pt x="68" y="99"/>
                  </a:lnTo>
                  <a:lnTo>
                    <a:pt x="79" y="78"/>
                  </a:lnTo>
                  <a:lnTo>
                    <a:pt x="91" y="57"/>
                  </a:lnTo>
                  <a:lnTo>
                    <a:pt x="104" y="37"/>
                  </a:lnTo>
                  <a:lnTo>
                    <a:pt x="118" y="18"/>
                  </a:lnTo>
                  <a:lnTo>
                    <a:pt x="133" y="0"/>
                  </a:lnTo>
                  <a:lnTo>
                    <a:pt x="234" y="25"/>
                  </a:lnTo>
                  <a:lnTo>
                    <a:pt x="332" y="51"/>
                  </a:lnTo>
                  <a:lnTo>
                    <a:pt x="432" y="79"/>
                  </a:lnTo>
                  <a:lnTo>
                    <a:pt x="531" y="106"/>
                  </a:lnTo>
                  <a:lnTo>
                    <a:pt x="630" y="136"/>
                  </a:lnTo>
                  <a:lnTo>
                    <a:pt x="729" y="164"/>
                  </a:lnTo>
                  <a:lnTo>
                    <a:pt x="828" y="193"/>
                  </a:lnTo>
                  <a:lnTo>
                    <a:pt x="926" y="222"/>
                  </a:lnTo>
                  <a:lnTo>
                    <a:pt x="1025" y="250"/>
                  </a:lnTo>
                  <a:lnTo>
                    <a:pt x="1124" y="279"/>
                  </a:lnTo>
                  <a:lnTo>
                    <a:pt x="1223" y="308"/>
                  </a:lnTo>
                  <a:lnTo>
                    <a:pt x="1322" y="335"/>
                  </a:lnTo>
                  <a:lnTo>
                    <a:pt x="1420" y="361"/>
                  </a:lnTo>
                  <a:lnTo>
                    <a:pt x="1520" y="387"/>
                  </a:lnTo>
                  <a:lnTo>
                    <a:pt x="1620" y="411"/>
                  </a:lnTo>
                  <a:lnTo>
                    <a:pt x="1719" y="435"/>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2" name="Freeform 26"/>
            <p:cNvSpPr>
              <a:spLocks/>
            </p:cNvSpPr>
            <p:nvPr userDrawn="1"/>
          </p:nvSpPr>
          <p:spPr bwMode="auto">
            <a:xfrm>
              <a:off x="230" y="1443"/>
              <a:ext cx="176" cy="193"/>
            </a:xfrm>
            <a:custGeom>
              <a:avLst/>
              <a:gdLst/>
              <a:ahLst/>
              <a:cxnLst>
                <a:cxn ang="0">
                  <a:pos x="1892" y="94"/>
                </a:cxn>
                <a:cxn ang="0">
                  <a:pos x="1858" y="175"/>
                </a:cxn>
                <a:cxn ang="0">
                  <a:pos x="1836" y="259"/>
                </a:cxn>
                <a:cxn ang="0">
                  <a:pos x="1818" y="416"/>
                </a:cxn>
                <a:cxn ang="0">
                  <a:pos x="1815" y="601"/>
                </a:cxn>
                <a:cxn ang="0">
                  <a:pos x="1768" y="2107"/>
                </a:cxn>
                <a:cxn ang="0">
                  <a:pos x="1742" y="2115"/>
                </a:cxn>
                <a:cxn ang="0">
                  <a:pos x="1715" y="2113"/>
                </a:cxn>
                <a:cxn ang="0">
                  <a:pos x="1665" y="2085"/>
                </a:cxn>
                <a:cxn ang="0">
                  <a:pos x="1589" y="2026"/>
                </a:cxn>
                <a:cxn ang="0">
                  <a:pos x="1399" y="1862"/>
                </a:cxn>
                <a:cxn ang="0">
                  <a:pos x="1079" y="1556"/>
                </a:cxn>
                <a:cxn ang="0">
                  <a:pos x="759" y="1245"/>
                </a:cxn>
                <a:cxn ang="0">
                  <a:pos x="433" y="944"/>
                </a:cxn>
                <a:cxn ang="0">
                  <a:pos x="250" y="787"/>
                </a:cxn>
                <a:cxn ang="0">
                  <a:pos x="210" y="775"/>
                </a:cxn>
                <a:cxn ang="0">
                  <a:pos x="142" y="778"/>
                </a:cxn>
                <a:cxn ang="0">
                  <a:pos x="58" y="789"/>
                </a:cxn>
                <a:cxn ang="0">
                  <a:pos x="26" y="784"/>
                </a:cxn>
                <a:cxn ang="0">
                  <a:pos x="5" y="760"/>
                </a:cxn>
                <a:cxn ang="0">
                  <a:pos x="0" y="715"/>
                </a:cxn>
                <a:cxn ang="0">
                  <a:pos x="130" y="658"/>
                </a:cxn>
                <a:cxn ang="0">
                  <a:pos x="392" y="560"/>
                </a:cxn>
                <a:cxn ang="0">
                  <a:pos x="543" y="511"/>
                </a:cxn>
                <a:cxn ang="0">
                  <a:pos x="571" y="520"/>
                </a:cxn>
                <a:cxn ang="0">
                  <a:pos x="581" y="537"/>
                </a:cxn>
                <a:cxn ang="0">
                  <a:pos x="576" y="573"/>
                </a:cxn>
                <a:cxn ang="0">
                  <a:pos x="552" y="648"/>
                </a:cxn>
                <a:cxn ang="0">
                  <a:pos x="553" y="677"/>
                </a:cxn>
                <a:cxn ang="0">
                  <a:pos x="682" y="819"/>
                </a:cxn>
                <a:cxn ang="0">
                  <a:pos x="942" y="1078"/>
                </a:cxn>
                <a:cxn ang="0">
                  <a:pos x="1212" y="1337"/>
                </a:cxn>
                <a:cxn ang="0">
                  <a:pos x="1486" y="1587"/>
                </a:cxn>
                <a:cxn ang="0">
                  <a:pos x="1663" y="1571"/>
                </a:cxn>
                <a:cxn ang="0">
                  <a:pos x="1680" y="1225"/>
                </a:cxn>
                <a:cxn ang="0">
                  <a:pos x="1689" y="886"/>
                </a:cxn>
                <a:cxn ang="0">
                  <a:pos x="1685" y="548"/>
                </a:cxn>
                <a:cxn ang="0">
                  <a:pos x="1658" y="273"/>
                </a:cxn>
                <a:cxn ang="0">
                  <a:pos x="1613" y="219"/>
                </a:cxn>
                <a:cxn ang="0">
                  <a:pos x="1581" y="200"/>
                </a:cxn>
                <a:cxn ang="0">
                  <a:pos x="1535" y="199"/>
                </a:cxn>
                <a:cxn ang="0">
                  <a:pos x="1495" y="202"/>
                </a:cxn>
                <a:cxn ang="0">
                  <a:pos x="1465" y="195"/>
                </a:cxn>
                <a:cxn ang="0">
                  <a:pos x="1444" y="177"/>
                </a:cxn>
                <a:cxn ang="0">
                  <a:pos x="1471" y="144"/>
                </a:cxn>
                <a:cxn ang="0">
                  <a:pos x="1515" y="115"/>
                </a:cxn>
                <a:cxn ang="0">
                  <a:pos x="1605" y="80"/>
                </a:cxn>
                <a:cxn ang="0">
                  <a:pos x="1767" y="35"/>
                </a:cxn>
                <a:cxn ang="0">
                  <a:pos x="1829" y="8"/>
                </a:cxn>
                <a:cxn ang="0">
                  <a:pos x="1884" y="0"/>
                </a:cxn>
                <a:cxn ang="0">
                  <a:pos x="1913" y="8"/>
                </a:cxn>
                <a:cxn ang="0">
                  <a:pos x="1925" y="30"/>
                </a:cxn>
              </a:cxnLst>
              <a:rect l="0" t="0" r="r" b="b"/>
              <a:pathLst>
                <a:path w="1926" h="2115">
                  <a:moveTo>
                    <a:pt x="1926" y="38"/>
                  </a:moveTo>
                  <a:lnTo>
                    <a:pt x="1914" y="56"/>
                  </a:lnTo>
                  <a:lnTo>
                    <a:pt x="1903" y="75"/>
                  </a:lnTo>
                  <a:lnTo>
                    <a:pt x="1892" y="94"/>
                  </a:lnTo>
                  <a:lnTo>
                    <a:pt x="1882" y="114"/>
                  </a:lnTo>
                  <a:lnTo>
                    <a:pt x="1873" y="134"/>
                  </a:lnTo>
                  <a:lnTo>
                    <a:pt x="1865" y="154"/>
                  </a:lnTo>
                  <a:lnTo>
                    <a:pt x="1858" y="175"/>
                  </a:lnTo>
                  <a:lnTo>
                    <a:pt x="1852" y="195"/>
                  </a:lnTo>
                  <a:lnTo>
                    <a:pt x="1846" y="216"/>
                  </a:lnTo>
                  <a:lnTo>
                    <a:pt x="1841" y="237"/>
                  </a:lnTo>
                  <a:lnTo>
                    <a:pt x="1836" y="259"/>
                  </a:lnTo>
                  <a:lnTo>
                    <a:pt x="1832" y="282"/>
                  </a:lnTo>
                  <a:lnTo>
                    <a:pt x="1826" y="326"/>
                  </a:lnTo>
                  <a:lnTo>
                    <a:pt x="1821" y="371"/>
                  </a:lnTo>
                  <a:lnTo>
                    <a:pt x="1818" y="416"/>
                  </a:lnTo>
                  <a:lnTo>
                    <a:pt x="1816" y="463"/>
                  </a:lnTo>
                  <a:lnTo>
                    <a:pt x="1815" y="509"/>
                  </a:lnTo>
                  <a:lnTo>
                    <a:pt x="1815" y="555"/>
                  </a:lnTo>
                  <a:lnTo>
                    <a:pt x="1815" y="601"/>
                  </a:lnTo>
                  <a:lnTo>
                    <a:pt x="1816" y="648"/>
                  </a:lnTo>
                  <a:lnTo>
                    <a:pt x="1816" y="694"/>
                  </a:lnTo>
                  <a:lnTo>
                    <a:pt x="1816" y="739"/>
                  </a:lnTo>
                  <a:lnTo>
                    <a:pt x="1768" y="2107"/>
                  </a:lnTo>
                  <a:lnTo>
                    <a:pt x="1761" y="2110"/>
                  </a:lnTo>
                  <a:lnTo>
                    <a:pt x="1755" y="2113"/>
                  </a:lnTo>
                  <a:lnTo>
                    <a:pt x="1748" y="2114"/>
                  </a:lnTo>
                  <a:lnTo>
                    <a:pt x="1742" y="2115"/>
                  </a:lnTo>
                  <a:lnTo>
                    <a:pt x="1735" y="2115"/>
                  </a:lnTo>
                  <a:lnTo>
                    <a:pt x="1729" y="2115"/>
                  </a:lnTo>
                  <a:lnTo>
                    <a:pt x="1721" y="2114"/>
                  </a:lnTo>
                  <a:lnTo>
                    <a:pt x="1715" y="2113"/>
                  </a:lnTo>
                  <a:lnTo>
                    <a:pt x="1702" y="2108"/>
                  </a:lnTo>
                  <a:lnTo>
                    <a:pt x="1690" y="2102"/>
                  </a:lnTo>
                  <a:lnTo>
                    <a:pt x="1677" y="2095"/>
                  </a:lnTo>
                  <a:lnTo>
                    <a:pt x="1665" y="2085"/>
                  </a:lnTo>
                  <a:lnTo>
                    <a:pt x="1640" y="2066"/>
                  </a:lnTo>
                  <a:lnTo>
                    <a:pt x="1615" y="2045"/>
                  </a:lnTo>
                  <a:lnTo>
                    <a:pt x="1602" y="2035"/>
                  </a:lnTo>
                  <a:lnTo>
                    <a:pt x="1589" y="2026"/>
                  </a:lnTo>
                  <a:lnTo>
                    <a:pt x="1576" y="2017"/>
                  </a:lnTo>
                  <a:lnTo>
                    <a:pt x="1562" y="2010"/>
                  </a:lnTo>
                  <a:lnTo>
                    <a:pt x="1481" y="1937"/>
                  </a:lnTo>
                  <a:lnTo>
                    <a:pt x="1399" y="1862"/>
                  </a:lnTo>
                  <a:lnTo>
                    <a:pt x="1319" y="1787"/>
                  </a:lnTo>
                  <a:lnTo>
                    <a:pt x="1239" y="1710"/>
                  </a:lnTo>
                  <a:lnTo>
                    <a:pt x="1159" y="1634"/>
                  </a:lnTo>
                  <a:lnTo>
                    <a:pt x="1079" y="1556"/>
                  </a:lnTo>
                  <a:lnTo>
                    <a:pt x="999" y="1479"/>
                  </a:lnTo>
                  <a:lnTo>
                    <a:pt x="919" y="1400"/>
                  </a:lnTo>
                  <a:lnTo>
                    <a:pt x="839" y="1323"/>
                  </a:lnTo>
                  <a:lnTo>
                    <a:pt x="759" y="1245"/>
                  </a:lnTo>
                  <a:lnTo>
                    <a:pt x="678" y="1169"/>
                  </a:lnTo>
                  <a:lnTo>
                    <a:pt x="597" y="1093"/>
                  </a:lnTo>
                  <a:lnTo>
                    <a:pt x="516" y="1018"/>
                  </a:lnTo>
                  <a:lnTo>
                    <a:pt x="433" y="944"/>
                  </a:lnTo>
                  <a:lnTo>
                    <a:pt x="351" y="871"/>
                  </a:lnTo>
                  <a:lnTo>
                    <a:pt x="267" y="800"/>
                  </a:lnTo>
                  <a:lnTo>
                    <a:pt x="259" y="793"/>
                  </a:lnTo>
                  <a:lnTo>
                    <a:pt x="250" y="787"/>
                  </a:lnTo>
                  <a:lnTo>
                    <a:pt x="241" y="783"/>
                  </a:lnTo>
                  <a:lnTo>
                    <a:pt x="231" y="779"/>
                  </a:lnTo>
                  <a:lnTo>
                    <a:pt x="221" y="777"/>
                  </a:lnTo>
                  <a:lnTo>
                    <a:pt x="210" y="775"/>
                  </a:lnTo>
                  <a:lnTo>
                    <a:pt x="199" y="774"/>
                  </a:lnTo>
                  <a:lnTo>
                    <a:pt x="188" y="774"/>
                  </a:lnTo>
                  <a:lnTo>
                    <a:pt x="165" y="775"/>
                  </a:lnTo>
                  <a:lnTo>
                    <a:pt x="142" y="778"/>
                  </a:lnTo>
                  <a:lnTo>
                    <a:pt x="120" y="782"/>
                  </a:lnTo>
                  <a:lnTo>
                    <a:pt x="98" y="785"/>
                  </a:lnTo>
                  <a:lnTo>
                    <a:pt x="77" y="788"/>
                  </a:lnTo>
                  <a:lnTo>
                    <a:pt x="58" y="789"/>
                  </a:lnTo>
                  <a:lnTo>
                    <a:pt x="49" y="789"/>
                  </a:lnTo>
                  <a:lnTo>
                    <a:pt x="40" y="788"/>
                  </a:lnTo>
                  <a:lnTo>
                    <a:pt x="33" y="786"/>
                  </a:lnTo>
                  <a:lnTo>
                    <a:pt x="26" y="784"/>
                  </a:lnTo>
                  <a:lnTo>
                    <a:pt x="19" y="780"/>
                  </a:lnTo>
                  <a:lnTo>
                    <a:pt x="13" y="775"/>
                  </a:lnTo>
                  <a:lnTo>
                    <a:pt x="9" y="769"/>
                  </a:lnTo>
                  <a:lnTo>
                    <a:pt x="5" y="760"/>
                  </a:lnTo>
                  <a:lnTo>
                    <a:pt x="2" y="751"/>
                  </a:lnTo>
                  <a:lnTo>
                    <a:pt x="1" y="741"/>
                  </a:lnTo>
                  <a:lnTo>
                    <a:pt x="0" y="729"/>
                  </a:lnTo>
                  <a:lnTo>
                    <a:pt x="0" y="715"/>
                  </a:lnTo>
                  <a:lnTo>
                    <a:pt x="33" y="700"/>
                  </a:lnTo>
                  <a:lnTo>
                    <a:pt x="65" y="685"/>
                  </a:lnTo>
                  <a:lnTo>
                    <a:pt x="97" y="671"/>
                  </a:lnTo>
                  <a:lnTo>
                    <a:pt x="130" y="658"/>
                  </a:lnTo>
                  <a:lnTo>
                    <a:pt x="196" y="633"/>
                  </a:lnTo>
                  <a:lnTo>
                    <a:pt x="261" y="609"/>
                  </a:lnTo>
                  <a:lnTo>
                    <a:pt x="326" y="584"/>
                  </a:lnTo>
                  <a:lnTo>
                    <a:pt x="392" y="560"/>
                  </a:lnTo>
                  <a:lnTo>
                    <a:pt x="457" y="536"/>
                  </a:lnTo>
                  <a:lnTo>
                    <a:pt x="522" y="510"/>
                  </a:lnTo>
                  <a:lnTo>
                    <a:pt x="533" y="510"/>
                  </a:lnTo>
                  <a:lnTo>
                    <a:pt x="543" y="511"/>
                  </a:lnTo>
                  <a:lnTo>
                    <a:pt x="552" y="513"/>
                  </a:lnTo>
                  <a:lnTo>
                    <a:pt x="560" y="515"/>
                  </a:lnTo>
                  <a:lnTo>
                    <a:pt x="566" y="517"/>
                  </a:lnTo>
                  <a:lnTo>
                    <a:pt x="571" y="520"/>
                  </a:lnTo>
                  <a:lnTo>
                    <a:pt x="575" y="524"/>
                  </a:lnTo>
                  <a:lnTo>
                    <a:pt x="578" y="528"/>
                  </a:lnTo>
                  <a:lnTo>
                    <a:pt x="580" y="532"/>
                  </a:lnTo>
                  <a:lnTo>
                    <a:pt x="581" y="537"/>
                  </a:lnTo>
                  <a:lnTo>
                    <a:pt x="582" y="542"/>
                  </a:lnTo>
                  <a:lnTo>
                    <a:pt x="582" y="548"/>
                  </a:lnTo>
                  <a:lnTo>
                    <a:pt x="580" y="560"/>
                  </a:lnTo>
                  <a:lnTo>
                    <a:pt x="576" y="573"/>
                  </a:lnTo>
                  <a:lnTo>
                    <a:pt x="565" y="601"/>
                  </a:lnTo>
                  <a:lnTo>
                    <a:pt x="555" y="633"/>
                  </a:lnTo>
                  <a:lnTo>
                    <a:pt x="554" y="640"/>
                  </a:lnTo>
                  <a:lnTo>
                    <a:pt x="552" y="648"/>
                  </a:lnTo>
                  <a:lnTo>
                    <a:pt x="551" y="655"/>
                  </a:lnTo>
                  <a:lnTo>
                    <a:pt x="551" y="663"/>
                  </a:lnTo>
                  <a:lnTo>
                    <a:pt x="552" y="670"/>
                  </a:lnTo>
                  <a:lnTo>
                    <a:pt x="553" y="677"/>
                  </a:lnTo>
                  <a:lnTo>
                    <a:pt x="555" y="684"/>
                  </a:lnTo>
                  <a:lnTo>
                    <a:pt x="558" y="691"/>
                  </a:lnTo>
                  <a:lnTo>
                    <a:pt x="619" y="755"/>
                  </a:lnTo>
                  <a:lnTo>
                    <a:pt x="682" y="819"/>
                  </a:lnTo>
                  <a:lnTo>
                    <a:pt x="746" y="884"/>
                  </a:lnTo>
                  <a:lnTo>
                    <a:pt x="811" y="949"/>
                  </a:lnTo>
                  <a:lnTo>
                    <a:pt x="876" y="1014"/>
                  </a:lnTo>
                  <a:lnTo>
                    <a:pt x="942" y="1078"/>
                  </a:lnTo>
                  <a:lnTo>
                    <a:pt x="1009" y="1144"/>
                  </a:lnTo>
                  <a:lnTo>
                    <a:pt x="1076" y="1208"/>
                  </a:lnTo>
                  <a:lnTo>
                    <a:pt x="1144" y="1273"/>
                  </a:lnTo>
                  <a:lnTo>
                    <a:pt x="1212" y="1337"/>
                  </a:lnTo>
                  <a:lnTo>
                    <a:pt x="1281" y="1400"/>
                  </a:lnTo>
                  <a:lnTo>
                    <a:pt x="1349" y="1464"/>
                  </a:lnTo>
                  <a:lnTo>
                    <a:pt x="1417" y="1526"/>
                  </a:lnTo>
                  <a:lnTo>
                    <a:pt x="1486" y="1587"/>
                  </a:lnTo>
                  <a:lnTo>
                    <a:pt x="1554" y="1648"/>
                  </a:lnTo>
                  <a:lnTo>
                    <a:pt x="1623" y="1707"/>
                  </a:lnTo>
                  <a:lnTo>
                    <a:pt x="1659" y="1659"/>
                  </a:lnTo>
                  <a:lnTo>
                    <a:pt x="1663" y="1571"/>
                  </a:lnTo>
                  <a:lnTo>
                    <a:pt x="1668" y="1484"/>
                  </a:lnTo>
                  <a:lnTo>
                    <a:pt x="1672" y="1397"/>
                  </a:lnTo>
                  <a:lnTo>
                    <a:pt x="1676" y="1311"/>
                  </a:lnTo>
                  <a:lnTo>
                    <a:pt x="1680" y="1225"/>
                  </a:lnTo>
                  <a:lnTo>
                    <a:pt x="1683" y="1141"/>
                  </a:lnTo>
                  <a:lnTo>
                    <a:pt x="1686" y="1055"/>
                  </a:lnTo>
                  <a:lnTo>
                    <a:pt x="1688" y="971"/>
                  </a:lnTo>
                  <a:lnTo>
                    <a:pt x="1689" y="886"/>
                  </a:lnTo>
                  <a:lnTo>
                    <a:pt x="1689" y="803"/>
                  </a:lnTo>
                  <a:lnTo>
                    <a:pt x="1689" y="718"/>
                  </a:lnTo>
                  <a:lnTo>
                    <a:pt x="1688" y="634"/>
                  </a:lnTo>
                  <a:lnTo>
                    <a:pt x="1685" y="548"/>
                  </a:lnTo>
                  <a:lnTo>
                    <a:pt x="1682" y="464"/>
                  </a:lnTo>
                  <a:lnTo>
                    <a:pt x="1677" y="378"/>
                  </a:lnTo>
                  <a:lnTo>
                    <a:pt x="1671" y="292"/>
                  </a:lnTo>
                  <a:lnTo>
                    <a:pt x="1658" y="273"/>
                  </a:lnTo>
                  <a:lnTo>
                    <a:pt x="1645" y="256"/>
                  </a:lnTo>
                  <a:lnTo>
                    <a:pt x="1633" y="240"/>
                  </a:lnTo>
                  <a:lnTo>
                    <a:pt x="1620" y="225"/>
                  </a:lnTo>
                  <a:lnTo>
                    <a:pt x="1613" y="219"/>
                  </a:lnTo>
                  <a:lnTo>
                    <a:pt x="1606" y="213"/>
                  </a:lnTo>
                  <a:lnTo>
                    <a:pt x="1598" y="208"/>
                  </a:lnTo>
                  <a:lnTo>
                    <a:pt x="1590" y="203"/>
                  </a:lnTo>
                  <a:lnTo>
                    <a:pt x="1581" y="200"/>
                  </a:lnTo>
                  <a:lnTo>
                    <a:pt x="1571" y="197"/>
                  </a:lnTo>
                  <a:lnTo>
                    <a:pt x="1561" y="196"/>
                  </a:lnTo>
                  <a:lnTo>
                    <a:pt x="1550" y="195"/>
                  </a:lnTo>
                  <a:lnTo>
                    <a:pt x="1535" y="199"/>
                  </a:lnTo>
                  <a:lnTo>
                    <a:pt x="1519" y="202"/>
                  </a:lnTo>
                  <a:lnTo>
                    <a:pt x="1511" y="202"/>
                  </a:lnTo>
                  <a:lnTo>
                    <a:pt x="1503" y="202"/>
                  </a:lnTo>
                  <a:lnTo>
                    <a:pt x="1495" y="202"/>
                  </a:lnTo>
                  <a:lnTo>
                    <a:pt x="1487" y="201"/>
                  </a:lnTo>
                  <a:lnTo>
                    <a:pt x="1479" y="200"/>
                  </a:lnTo>
                  <a:lnTo>
                    <a:pt x="1472" y="198"/>
                  </a:lnTo>
                  <a:lnTo>
                    <a:pt x="1465" y="195"/>
                  </a:lnTo>
                  <a:lnTo>
                    <a:pt x="1458" y="192"/>
                  </a:lnTo>
                  <a:lnTo>
                    <a:pt x="1453" y="188"/>
                  </a:lnTo>
                  <a:lnTo>
                    <a:pt x="1448" y="183"/>
                  </a:lnTo>
                  <a:lnTo>
                    <a:pt x="1444" y="177"/>
                  </a:lnTo>
                  <a:lnTo>
                    <a:pt x="1442" y="171"/>
                  </a:lnTo>
                  <a:lnTo>
                    <a:pt x="1451" y="161"/>
                  </a:lnTo>
                  <a:lnTo>
                    <a:pt x="1461" y="152"/>
                  </a:lnTo>
                  <a:lnTo>
                    <a:pt x="1471" y="144"/>
                  </a:lnTo>
                  <a:lnTo>
                    <a:pt x="1481" y="136"/>
                  </a:lnTo>
                  <a:lnTo>
                    <a:pt x="1492" y="128"/>
                  </a:lnTo>
                  <a:lnTo>
                    <a:pt x="1504" y="122"/>
                  </a:lnTo>
                  <a:lnTo>
                    <a:pt x="1515" y="115"/>
                  </a:lnTo>
                  <a:lnTo>
                    <a:pt x="1527" y="108"/>
                  </a:lnTo>
                  <a:lnTo>
                    <a:pt x="1552" y="98"/>
                  </a:lnTo>
                  <a:lnTo>
                    <a:pt x="1579" y="88"/>
                  </a:lnTo>
                  <a:lnTo>
                    <a:pt x="1605" y="80"/>
                  </a:lnTo>
                  <a:lnTo>
                    <a:pt x="1632" y="72"/>
                  </a:lnTo>
                  <a:lnTo>
                    <a:pt x="1686" y="58"/>
                  </a:lnTo>
                  <a:lnTo>
                    <a:pt x="1741" y="43"/>
                  </a:lnTo>
                  <a:lnTo>
                    <a:pt x="1767" y="35"/>
                  </a:lnTo>
                  <a:lnTo>
                    <a:pt x="1793" y="25"/>
                  </a:lnTo>
                  <a:lnTo>
                    <a:pt x="1805" y="20"/>
                  </a:lnTo>
                  <a:lnTo>
                    <a:pt x="1817" y="14"/>
                  </a:lnTo>
                  <a:lnTo>
                    <a:pt x="1829" y="8"/>
                  </a:lnTo>
                  <a:lnTo>
                    <a:pt x="1840" y="2"/>
                  </a:lnTo>
                  <a:lnTo>
                    <a:pt x="1854" y="1"/>
                  </a:lnTo>
                  <a:lnTo>
                    <a:pt x="1869" y="1"/>
                  </a:lnTo>
                  <a:lnTo>
                    <a:pt x="1884" y="0"/>
                  </a:lnTo>
                  <a:lnTo>
                    <a:pt x="1897" y="2"/>
                  </a:lnTo>
                  <a:lnTo>
                    <a:pt x="1903" y="3"/>
                  </a:lnTo>
                  <a:lnTo>
                    <a:pt x="1908" y="5"/>
                  </a:lnTo>
                  <a:lnTo>
                    <a:pt x="1913" y="8"/>
                  </a:lnTo>
                  <a:lnTo>
                    <a:pt x="1918" y="12"/>
                  </a:lnTo>
                  <a:lnTo>
                    <a:pt x="1921" y="17"/>
                  </a:lnTo>
                  <a:lnTo>
                    <a:pt x="1923" y="23"/>
                  </a:lnTo>
                  <a:lnTo>
                    <a:pt x="1925" y="30"/>
                  </a:lnTo>
                  <a:lnTo>
                    <a:pt x="1926" y="38"/>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3" name="Freeform 27"/>
            <p:cNvSpPr>
              <a:spLocks noEditPoints="1"/>
            </p:cNvSpPr>
            <p:nvPr userDrawn="1"/>
          </p:nvSpPr>
          <p:spPr bwMode="auto">
            <a:xfrm>
              <a:off x="603" y="1431"/>
              <a:ext cx="174" cy="177"/>
            </a:xfrm>
            <a:custGeom>
              <a:avLst/>
              <a:gdLst/>
              <a:ahLst/>
              <a:cxnLst>
                <a:cxn ang="0">
                  <a:pos x="1396" y="427"/>
                </a:cxn>
                <a:cxn ang="0">
                  <a:pos x="1385" y="561"/>
                </a:cxn>
                <a:cxn ang="0">
                  <a:pos x="1336" y="685"/>
                </a:cxn>
                <a:cxn ang="0">
                  <a:pos x="1256" y="795"/>
                </a:cxn>
                <a:cxn ang="0">
                  <a:pos x="1171" y="875"/>
                </a:cxn>
                <a:cxn ang="0">
                  <a:pos x="1101" y="923"/>
                </a:cxn>
                <a:cxn ang="0">
                  <a:pos x="1142" y="1060"/>
                </a:cxn>
                <a:cxn ang="0">
                  <a:pos x="1386" y="1405"/>
                </a:cxn>
                <a:cxn ang="0">
                  <a:pos x="1659" y="1734"/>
                </a:cxn>
                <a:cxn ang="0">
                  <a:pos x="1716" y="1776"/>
                </a:cxn>
                <a:cxn ang="0">
                  <a:pos x="1850" y="1800"/>
                </a:cxn>
                <a:cxn ang="0">
                  <a:pos x="1886" y="1831"/>
                </a:cxn>
                <a:cxn ang="0">
                  <a:pos x="1842" y="1891"/>
                </a:cxn>
                <a:cxn ang="0">
                  <a:pos x="1717" y="1911"/>
                </a:cxn>
                <a:cxn ang="0">
                  <a:pos x="1592" y="1898"/>
                </a:cxn>
                <a:cxn ang="0">
                  <a:pos x="1473" y="1856"/>
                </a:cxn>
                <a:cxn ang="0">
                  <a:pos x="1370" y="1792"/>
                </a:cxn>
                <a:cxn ang="0">
                  <a:pos x="1250" y="1669"/>
                </a:cxn>
                <a:cxn ang="0">
                  <a:pos x="1085" y="1430"/>
                </a:cxn>
                <a:cxn ang="0">
                  <a:pos x="890" y="1143"/>
                </a:cxn>
                <a:cxn ang="0">
                  <a:pos x="775" y="1045"/>
                </a:cxn>
                <a:cxn ang="0">
                  <a:pos x="646" y="1025"/>
                </a:cxn>
                <a:cxn ang="0">
                  <a:pos x="516" y="1103"/>
                </a:cxn>
                <a:cxn ang="0">
                  <a:pos x="495" y="1237"/>
                </a:cxn>
                <a:cxn ang="0">
                  <a:pos x="516" y="1496"/>
                </a:cxn>
                <a:cxn ang="0">
                  <a:pos x="543" y="1688"/>
                </a:cxn>
                <a:cxn ang="0">
                  <a:pos x="594" y="1753"/>
                </a:cxn>
                <a:cxn ang="0">
                  <a:pos x="774" y="1829"/>
                </a:cxn>
                <a:cxn ang="0">
                  <a:pos x="36" y="1891"/>
                </a:cxn>
                <a:cxn ang="0">
                  <a:pos x="72" y="1837"/>
                </a:cxn>
                <a:cxn ang="0">
                  <a:pos x="189" y="1774"/>
                </a:cxn>
                <a:cxn ang="0">
                  <a:pos x="234" y="1723"/>
                </a:cxn>
                <a:cxn ang="0">
                  <a:pos x="253" y="1483"/>
                </a:cxn>
                <a:cxn ang="0">
                  <a:pos x="250" y="850"/>
                </a:cxn>
                <a:cxn ang="0">
                  <a:pos x="218" y="221"/>
                </a:cxn>
                <a:cxn ang="0">
                  <a:pos x="186" y="154"/>
                </a:cxn>
                <a:cxn ang="0">
                  <a:pos x="105" y="120"/>
                </a:cxn>
                <a:cxn ang="0">
                  <a:pos x="25" y="89"/>
                </a:cxn>
                <a:cxn ang="0">
                  <a:pos x="0" y="27"/>
                </a:cxn>
                <a:cxn ang="0">
                  <a:pos x="444" y="2"/>
                </a:cxn>
                <a:cxn ang="0">
                  <a:pos x="893" y="13"/>
                </a:cxn>
                <a:cxn ang="0">
                  <a:pos x="1150" y="80"/>
                </a:cxn>
                <a:cxn ang="0">
                  <a:pos x="1307" y="206"/>
                </a:cxn>
                <a:cxn ang="0">
                  <a:pos x="859" y="185"/>
                </a:cxn>
                <a:cxn ang="0">
                  <a:pos x="653" y="146"/>
                </a:cxn>
                <a:cxn ang="0">
                  <a:pos x="570" y="165"/>
                </a:cxn>
                <a:cxn ang="0">
                  <a:pos x="515" y="292"/>
                </a:cxn>
                <a:cxn ang="0">
                  <a:pos x="507" y="631"/>
                </a:cxn>
                <a:cxn ang="0">
                  <a:pos x="539" y="855"/>
                </a:cxn>
                <a:cxn ang="0">
                  <a:pos x="680" y="894"/>
                </a:cxn>
                <a:cxn ang="0">
                  <a:pos x="854" y="871"/>
                </a:cxn>
                <a:cxn ang="0">
                  <a:pos x="1009" y="799"/>
                </a:cxn>
                <a:cxn ang="0">
                  <a:pos x="1098" y="680"/>
                </a:cxn>
                <a:cxn ang="0">
                  <a:pos x="1121" y="535"/>
                </a:cxn>
                <a:cxn ang="0">
                  <a:pos x="1082" y="385"/>
                </a:cxn>
              </a:cxnLst>
              <a:rect l="0" t="0" r="r" b="b"/>
              <a:pathLst>
                <a:path w="1887" h="1916">
                  <a:moveTo>
                    <a:pt x="1368" y="306"/>
                  </a:moveTo>
                  <a:lnTo>
                    <a:pt x="1375" y="326"/>
                  </a:lnTo>
                  <a:lnTo>
                    <a:pt x="1382" y="347"/>
                  </a:lnTo>
                  <a:lnTo>
                    <a:pt x="1387" y="367"/>
                  </a:lnTo>
                  <a:lnTo>
                    <a:pt x="1391" y="387"/>
                  </a:lnTo>
                  <a:lnTo>
                    <a:pt x="1394" y="408"/>
                  </a:lnTo>
                  <a:lnTo>
                    <a:pt x="1396" y="427"/>
                  </a:lnTo>
                  <a:lnTo>
                    <a:pt x="1397" y="447"/>
                  </a:lnTo>
                  <a:lnTo>
                    <a:pt x="1397" y="466"/>
                  </a:lnTo>
                  <a:lnTo>
                    <a:pt x="1397" y="486"/>
                  </a:lnTo>
                  <a:lnTo>
                    <a:pt x="1395" y="505"/>
                  </a:lnTo>
                  <a:lnTo>
                    <a:pt x="1392" y="524"/>
                  </a:lnTo>
                  <a:lnTo>
                    <a:pt x="1389" y="542"/>
                  </a:lnTo>
                  <a:lnTo>
                    <a:pt x="1385" y="561"/>
                  </a:lnTo>
                  <a:lnTo>
                    <a:pt x="1380" y="580"/>
                  </a:lnTo>
                  <a:lnTo>
                    <a:pt x="1374" y="598"/>
                  </a:lnTo>
                  <a:lnTo>
                    <a:pt x="1368" y="616"/>
                  </a:lnTo>
                  <a:lnTo>
                    <a:pt x="1361" y="634"/>
                  </a:lnTo>
                  <a:lnTo>
                    <a:pt x="1353" y="651"/>
                  </a:lnTo>
                  <a:lnTo>
                    <a:pt x="1345" y="668"/>
                  </a:lnTo>
                  <a:lnTo>
                    <a:pt x="1336" y="685"/>
                  </a:lnTo>
                  <a:lnTo>
                    <a:pt x="1325" y="702"/>
                  </a:lnTo>
                  <a:lnTo>
                    <a:pt x="1315" y="718"/>
                  </a:lnTo>
                  <a:lnTo>
                    <a:pt x="1304" y="735"/>
                  </a:lnTo>
                  <a:lnTo>
                    <a:pt x="1293" y="751"/>
                  </a:lnTo>
                  <a:lnTo>
                    <a:pt x="1281" y="766"/>
                  </a:lnTo>
                  <a:lnTo>
                    <a:pt x="1269" y="781"/>
                  </a:lnTo>
                  <a:lnTo>
                    <a:pt x="1256" y="795"/>
                  </a:lnTo>
                  <a:lnTo>
                    <a:pt x="1243" y="809"/>
                  </a:lnTo>
                  <a:lnTo>
                    <a:pt x="1229" y="823"/>
                  </a:lnTo>
                  <a:lnTo>
                    <a:pt x="1215" y="837"/>
                  </a:lnTo>
                  <a:lnTo>
                    <a:pt x="1201" y="850"/>
                  </a:lnTo>
                  <a:lnTo>
                    <a:pt x="1187" y="862"/>
                  </a:lnTo>
                  <a:lnTo>
                    <a:pt x="1180" y="869"/>
                  </a:lnTo>
                  <a:lnTo>
                    <a:pt x="1171" y="875"/>
                  </a:lnTo>
                  <a:lnTo>
                    <a:pt x="1163" y="881"/>
                  </a:lnTo>
                  <a:lnTo>
                    <a:pt x="1155" y="886"/>
                  </a:lnTo>
                  <a:lnTo>
                    <a:pt x="1139" y="897"/>
                  </a:lnTo>
                  <a:lnTo>
                    <a:pt x="1123" y="907"/>
                  </a:lnTo>
                  <a:lnTo>
                    <a:pt x="1115" y="912"/>
                  </a:lnTo>
                  <a:lnTo>
                    <a:pt x="1107" y="917"/>
                  </a:lnTo>
                  <a:lnTo>
                    <a:pt x="1101" y="923"/>
                  </a:lnTo>
                  <a:lnTo>
                    <a:pt x="1094" y="929"/>
                  </a:lnTo>
                  <a:lnTo>
                    <a:pt x="1089" y="936"/>
                  </a:lnTo>
                  <a:lnTo>
                    <a:pt x="1084" y="943"/>
                  </a:lnTo>
                  <a:lnTo>
                    <a:pt x="1080" y="951"/>
                  </a:lnTo>
                  <a:lnTo>
                    <a:pt x="1077" y="960"/>
                  </a:lnTo>
                  <a:lnTo>
                    <a:pt x="1109" y="1009"/>
                  </a:lnTo>
                  <a:lnTo>
                    <a:pt x="1142" y="1060"/>
                  </a:lnTo>
                  <a:lnTo>
                    <a:pt x="1176" y="1109"/>
                  </a:lnTo>
                  <a:lnTo>
                    <a:pt x="1209" y="1159"/>
                  </a:lnTo>
                  <a:lnTo>
                    <a:pt x="1243" y="1208"/>
                  </a:lnTo>
                  <a:lnTo>
                    <a:pt x="1278" y="1258"/>
                  </a:lnTo>
                  <a:lnTo>
                    <a:pt x="1313" y="1307"/>
                  </a:lnTo>
                  <a:lnTo>
                    <a:pt x="1350" y="1355"/>
                  </a:lnTo>
                  <a:lnTo>
                    <a:pt x="1386" y="1405"/>
                  </a:lnTo>
                  <a:lnTo>
                    <a:pt x="1423" y="1453"/>
                  </a:lnTo>
                  <a:lnTo>
                    <a:pt x="1461" y="1500"/>
                  </a:lnTo>
                  <a:lnTo>
                    <a:pt x="1500" y="1548"/>
                  </a:lnTo>
                  <a:lnTo>
                    <a:pt x="1538" y="1596"/>
                  </a:lnTo>
                  <a:lnTo>
                    <a:pt x="1578" y="1642"/>
                  </a:lnTo>
                  <a:lnTo>
                    <a:pt x="1617" y="1688"/>
                  </a:lnTo>
                  <a:lnTo>
                    <a:pt x="1659" y="1734"/>
                  </a:lnTo>
                  <a:lnTo>
                    <a:pt x="1665" y="1743"/>
                  </a:lnTo>
                  <a:lnTo>
                    <a:pt x="1672" y="1750"/>
                  </a:lnTo>
                  <a:lnTo>
                    <a:pt x="1679" y="1757"/>
                  </a:lnTo>
                  <a:lnTo>
                    <a:pt x="1688" y="1763"/>
                  </a:lnTo>
                  <a:lnTo>
                    <a:pt x="1697" y="1768"/>
                  </a:lnTo>
                  <a:lnTo>
                    <a:pt x="1706" y="1772"/>
                  </a:lnTo>
                  <a:lnTo>
                    <a:pt x="1716" y="1776"/>
                  </a:lnTo>
                  <a:lnTo>
                    <a:pt x="1726" y="1779"/>
                  </a:lnTo>
                  <a:lnTo>
                    <a:pt x="1748" y="1784"/>
                  </a:lnTo>
                  <a:lnTo>
                    <a:pt x="1769" y="1787"/>
                  </a:lnTo>
                  <a:lnTo>
                    <a:pt x="1791" y="1790"/>
                  </a:lnTo>
                  <a:lnTo>
                    <a:pt x="1813" y="1793"/>
                  </a:lnTo>
                  <a:lnTo>
                    <a:pt x="1832" y="1796"/>
                  </a:lnTo>
                  <a:lnTo>
                    <a:pt x="1850" y="1800"/>
                  </a:lnTo>
                  <a:lnTo>
                    <a:pt x="1858" y="1803"/>
                  </a:lnTo>
                  <a:lnTo>
                    <a:pt x="1865" y="1806"/>
                  </a:lnTo>
                  <a:lnTo>
                    <a:pt x="1871" y="1809"/>
                  </a:lnTo>
                  <a:lnTo>
                    <a:pt x="1876" y="1814"/>
                  </a:lnTo>
                  <a:lnTo>
                    <a:pt x="1880" y="1819"/>
                  </a:lnTo>
                  <a:lnTo>
                    <a:pt x="1884" y="1824"/>
                  </a:lnTo>
                  <a:lnTo>
                    <a:pt x="1886" y="1831"/>
                  </a:lnTo>
                  <a:lnTo>
                    <a:pt x="1887" y="1838"/>
                  </a:lnTo>
                  <a:lnTo>
                    <a:pt x="1886" y="1847"/>
                  </a:lnTo>
                  <a:lnTo>
                    <a:pt x="1884" y="1856"/>
                  </a:lnTo>
                  <a:lnTo>
                    <a:pt x="1881" y="1867"/>
                  </a:lnTo>
                  <a:lnTo>
                    <a:pt x="1876" y="1878"/>
                  </a:lnTo>
                  <a:lnTo>
                    <a:pt x="1859" y="1886"/>
                  </a:lnTo>
                  <a:lnTo>
                    <a:pt x="1842" y="1891"/>
                  </a:lnTo>
                  <a:lnTo>
                    <a:pt x="1825" y="1896"/>
                  </a:lnTo>
                  <a:lnTo>
                    <a:pt x="1807" y="1900"/>
                  </a:lnTo>
                  <a:lnTo>
                    <a:pt x="1788" y="1904"/>
                  </a:lnTo>
                  <a:lnTo>
                    <a:pt x="1771" y="1907"/>
                  </a:lnTo>
                  <a:lnTo>
                    <a:pt x="1753" y="1909"/>
                  </a:lnTo>
                  <a:lnTo>
                    <a:pt x="1735" y="1910"/>
                  </a:lnTo>
                  <a:lnTo>
                    <a:pt x="1717" y="1911"/>
                  </a:lnTo>
                  <a:lnTo>
                    <a:pt x="1699" y="1911"/>
                  </a:lnTo>
                  <a:lnTo>
                    <a:pt x="1681" y="1910"/>
                  </a:lnTo>
                  <a:lnTo>
                    <a:pt x="1663" y="1909"/>
                  </a:lnTo>
                  <a:lnTo>
                    <a:pt x="1645" y="1907"/>
                  </a:lnTo>
                  <a:lnTo>
                    <a:pt x="1627" y="1904"/>
                  </a:lnTo>
                  <a:lnTo>
                    <a:pt x="1609" y="1901"/>
                  </a:lnTo>
                  <a:lnTo>
                    <a:pt x="1592" y="1898"/>
                  </a:lnTo>
                  <a:lnTo>
                    <a:pt x="1574" y="1893"/>
                  </a:lnTo>
                  <a:lnTo>
                    <a:pt x="1557" y="1889"/>
                  </a:lnTo>
                  <a:lnTo>
                    <a:pt x="1540" y="1883"/>
                  </a:lnTo>
                  <a:lnTo>
                    <a:pt x="1523" y="1876"/>
                  </a:lnTo>
                  <a:lnTo>
                    <a:pt x="1506" y="1870"/>
                  </a:lnTo>
                  <a:lnTo>
                    <a:pt x="1490" y="1863"/>
                  </a:lnTo>
                  <a:lnTo>
                    <a:pt x="1473" y="1856"/>
                  </a:lnTo>
                  <a:lnTo>
                    <a:pt x="1457" y="1848"/>
                  </a:lnTo>
                  <a:lnTo>
                    <a:pt x="1442" y="1840"/>
                  </a:lnTo>
                  <a:lnTo>
                    <a:pt x="1427" y="1831"/>
                  </a:lnTo>
                  <a:lnTo>
                    <a:pt x="1412" y="1822"/>
                  </a:lnTo>
                  <a:lnTo>
                    <a:pt x="1397" y="1812"/>
                  </a:lnTo>
                  <a:lnTo>
                    <a:pt x="1383" y="1802"/>
                  </a:lnTo>
                  <a:lnTo>
                    <a:pt x="1370" y="1792"/>
                  </a:lnTo>
                  <a:lnTo>
                    <a:pt x="1357" y="1781"/>
                  </a:lnTo>
                  <a:lnTo>
                    <a:pt x="1344" y="1770"/>
                  </a:lnTo>
                  <a:lnTo>
                    <a:pt x="1323" y="1751"/>
                  </a:lnTo>
                  <a:lnTo>
                    <a:pt x="1304" y="1731"/>
                  </a:lnTo>
                  <a:lnTo>
                    <a:pt x="1285" y="1710"/>
                  </a:lnTo>
                  <a:lnTo>
                    <a:pt x="1268" y="1690"/>
                  </a:lnTo>
                  <a:lnTo>
                    <a:pt x="1250" y="1669"/>
                  </a:lnTo>
                  <a:lnTo>
                    <a:pt x="1234" y="1649"/>
                  </a:lnTo>
                  <a:lnTo>
                    <a:pt x="1217" y="1628"/>
                  </a:lnTo>
                  <a:lnTo>
                    <a:pt x="1202" y="1606"/>
                  </a:lnTo>
                  <a:lnTo>
                    <a:pt x="1170" y="1563"/>
                  </a:lnTo>
                  <a:lnTo>
                    <a:pt x="1141" y="1519"/>
                  </a:lnTo>
                  <a:lnTo>
                    <a:pt x="1113" y="1474"/>
                  </a:lnTo>
                  <a:lnTo>
                    <a:pt x="1085" y="1430"/>
                  </a:lnTo>
                  <a:lnTo>
                    <a:pt x="1057" y="1384"/>
                  </a:lnTo>
                  <a:lnTo>
                    <a:pt x="1030" y="1340"/>
                  </a:lnTo>
                  <a:lnTo>
                    <a:pt x="1000" y="1296"/>
                  </a:lnTo>
                  <a:lnTo>
                    <a:pt x="971" y="1251"/>
                  </a:lnTo>
                  <a:lnTo>
                    <a:pt x="940" y="1207"/>
                  </a:lnTo>
                  <a:lnTo>
                    <a:pt x="907" y="1164"/>
                  </a:lnTo>
                  <a:lnTo>
                    <a:pt x="890" y="1143"/>
                  </a:lnTo>
                  <a:lnTo>
                    <a:pt x="873" y="1122"/>
                  </a:lnTo>
                  <a:lnTo>
                    <a:pt x="854" y="1101"/>
                  </a:lnTo>
                  <a:lnTo>
                    <a:pt x="835" y="1081"/>
                  </a:lnTo>
                  <a:lnTo>
                    <a:pt x="821" y="1070"/>
                  </a:lnTo>
                  <a:lnTo>
                    <a:pt x="806" y="1061"/>
                  </a:lnTo>
                  <a:lnTo>
                    <a:pt x="791" y="1052"/>
                  </a:lnTo>
                  <a:lnTo>
                    <a:pt x="775" y="1045"/>
                  </a:lnTo>
                  <a:lnTo>
                    <a:pt x="758" y="1040"/>
                  </a:lnTo>
                  <a:lnTo>
                    <a:pt x="740" y="1035"/>
                  </a:lnTo>
                  <a:lnTo>
                    <a:pt x="723" y="1031"/>
                  </a:lnTo>
                  <a:lnTo>
                    <a:pt x="703" y="1029"/>
                  </a:lnTo>
                  <a:lnTo>
                    <a:pt x="684" y="1027"/>
                  </a:lnTo>
                  <a:lnTo>
                    <a:pt x="665" y="1026"/>
                  </a:lnTo>
                  <a:lnTo>
                    <a:pt x="646" y="1025"/>
                  </a:lnTo>
                  <a:lnTo>
                    <a:pt x="626" y="1026"/>
                  </a:lnTo>
                  <a:lnTo>
                    <a:pt x="586" y="1028"/>
                  </a:lnTo>
                  <a:lnTo>
                    <a:pt x="544" y="1032"/>
                  </a:lnTo>
                  <a:lnTo>
                    <a:pt x="536" y="1049"/>
                  </a:lnTo>
                  <a:lnTo>
                    <a:pt x="528" y="1067"/>
                  </a:lnTo>
                  <a:lnTo>
                    <a:pt x="521" y="1085"/>
                  </a:lnTo>
                  <a:lnTo>
                    <a:pt x="516" y="1103"/>
                  </a:lnTo>
                  <a:lnTo>
                    <a:pt x="511" y="1121"/>
                  </a:lnTo>
                  <a:lnTo>
                    <a:pt x="506" y="1140"/>
                  </a:lnTo>
                  <a:lnTo>
                    <a:pt x="503" y="1159"/>
                  </a:lnTo>
                  <a:lnTo>
                    <a:pt x="500" y="1178"/>
                  </a:lnTo>
                  <a:lnTo>
                    <a:pt x="498" y="1197"/>
                  </a:lnTo>
                  <a:lnTo>
                    <a:pt x="496" y="1216"/>
                  </a:lnTo>
                  <a:lnTo>
                    <a:pt x="495" y="1237"/>
                  </a:lnTo>
                  <a:lnTo>
                    <a:pt x="495" y="1256"/>
                  </a:lnTo>
                  <a:lnTo>
                    <a:pt x="496" y="1296"/>
                  </a:lnTo>
                  <a:lnTo>
                    <a:pt x="498" y="1336"/>
                  </a:lnTo>
                  <a:lnTo>
                    <a:pt x="501" y="1376"/>
                  </a:lnTo>
                  <a:lnTo>
                    <a:pt x="505" y="1417"/>
                  </a:lnTo>
                  <a:lnTo>
                    <a:pt x="510" y="1457"/>
                  </a:lnTo>
                  <a:lnTo>
                    <a:pt x="516" y="1496"/>
                  </a:lnTo>
                  <a:lnTo>
                    <a:pt x="521" y="1535"/>
                  </a:lnTo>
                  <a:lnTo>
                    <a:pt x="525" y="1575"/>
                  </a:lnTo>
                  <a:lnTo>
                    <a:pt x="529" y="1612"/>
                  </a:lnTo>
                  <a:lnTo>
                    <a:pt x="532" y="1649"/>
                  </a:lnTo>
                  <a:lnTo>
                    <a:pt x="535" y="1663"/>
                  </a:lnTo>
                  <a:lnTo>
                    <a:pt x="539" y="1676"/>
                  </a:lnTo>
                  <a:lnTo>
                    <a:pt x="543" y="1688"/>
                  </a:lnTo>
                  <a:lnTo>
                    <a:pt x="548" y="1700"/>
                  </a:lnTo>
                  <a:lnTo>
                    <a:pt x="555" y="1710"/>
                  </a:lnTo>
                  <a:lnTo>
                    <a:pt x="562" y="1721"/>
                  </a:lnTo>
                  <a:lnTo>
                    <a:pt x="569" y="1730"/>
                  </a:lnTo>
                  <a:lnTo>
                    <a:pt x="577" y="1738"/>
                  </a:lnTo>
                  <a:lnTo>
                    <a:pt x="585" y="1746"/>
                  </a:lnTo>
                  <a:lnTo>
                    <a:pt x="594" y="1753"/>
                  </a:lnTo>
                  <a:lnTo>
                    <a:pt x="604" y="1759"/>
                  </a:lnTo>
                  <a:lnTo>
                    <a:pt x="614" y="1765"/>
                  </a:lnTo>
                  <a:lnTo>
                    <a:pt x="634" y="1776"/>
                  </a:lnTo>
                  <a:lnTo>
                    <a:pt x="657" y="1785"/>
                  </a:lnTo>
                  <a:lnTo>
                    <a:pt x="703" y="1802"/>
                  </a:lnTo>
                  <a:lnTo>
                    <a:pt x="751" y="1819"/>
                  </a:lnTo>
                  <a:lnTo>
                    <a:pt x="774" y="1829"/>
                  </a:lnTo>
                  <a:lnTo>
                    <a:pt x="795" y="1839"/>
                  </a:lnTo>
                  <a:lnTo>
                    <a:pt x="806" y="1845"/>
                  </a:lnTo>
                  <a:lnTo>
                    <a:pt x="816" y="1852"/>
                  </a:lnTo>
                  <a:lnTo>
                    <a:pt x="826" y="1859"/>
                  </a:lnTo>
                  <a:lnTo>
                    <a:pt x="835" y="1866"/>
                  </a:lnTo>
                  <a:lnTo>
                    <a:pt x="787" y="1916"/>
                  </a:lnTo>
                  <a:lnTo>
                    <a:pt x="36" y="1891"/>
                  </a:lnTo>
                  <a:lnTo>
                    <a:pt x="39" y="1882"/>
                  </a:lnTo>
                  <a:lnTo>
                    <a:pt x="43" y="1872"/>
                  </a:lnTo>
                  <a:lnTo>
                    <a:pt x="47" y="1864"/>
                  </a:lnTo>
                  <a:lnTo>
                    <a:pt x="52" y="1856"/>
                  </a:lnTo>
                  <a:lnTo>
                    <a:pt x="58" y="1849"/>
                  </a:lnTo>
                  <a:lnTo>
                    <a:pt x="65" y="1843"/>
                  </a:lnTo>
                  <a:lnTo>
                    <a:pt x="72" y="1837"/>
                  </a:lnTo>
                  <a:lnTo>
                    <a:pt x="80" y="1831"/>
                  </a:lnTo>
                  <a:lnTo>
                    <a:pt x="98" y="1821"/>
                  </a:lnTo>
                  <a:lnTo>
                    <a:pt x="116" y="1812"/>
                  </a:lnTo>
                  <a:lnTo>
                    <a:pt x="134" y="1803"/>
                  </a:lnTo>
                  <a:lnTo>
                    <a:pt x="153" y="1794"/>
                  </a:lnTo>
                  <a:lnTo>
                    <a:pt x="171" y="1785"/>
                  </a:lnTo>
                  <a:lnTo>
                    <a:pt x="189" y="1774"/>
                  </a:lnTo>
                  <a:lnTo>
                    <a:pt x="197" y="1769"/>
                  </a:lnTo>
                  <a:lnTo>
                    <a:pt x="204" y="1763"/>
                  </a:lnTo>
                  <a:lnTo>
                    <a:pt x="212" y="1756"/>
                  </a:lnTo>
                  <a:lnTo>
                    <a:pt x="218" y="1748"/>
                  </a:lnTo>
                  <a:lnTo>
                    <a:pt x="224" y="1741"/>
                  </a:lnTo>
                  <a:lnTo>
                    <a:pt x="229" y="1732"/>
                  </a:lnTo>
                  <a:lnTo>
                    <a:pt x="234" y="1723"/>
                  </a:lnTo>
                  <a:lnTo>
                    <a:pt x="237" y="1711"/>
                  </a:lnTo>
                  <a:lnTo>
                    <a:pt x="240" y="1700"/>
                  </a:lnTo>
                  <a:lnTo>
                    <a:pt x="242" y="1688"/>
                  </a:lnTo>
                  <a:lnTo>
                    <a:pt x="242" y="1675"/>
                  </a:lnTo>
                  <a:lnTo>
                    <a:pt x="242" y="1661"/>
                  </a:lnTo>
                  <a:lnTo>
                    <a:pt x="249" y="1573"/>
                  </a:lnTo>
                  <a:lnTo>
                    <a:pt x="253" y="1483"/>
                  </a:lnTo>
                  <a:lnTo>
                    <a:pt x="256" y="1394"/>
                  </a:lnTo>
                  <a:lnTo>
                    <a:pt x="258" y="1304"/>
                  </a:lnTo>
                  <a:lnTo>
                    <a:pt x="258" y="1213"/>
                  </a:lnTo>
                  <a:lnTo>
                    <a:pt x="257" y="1123"/>
                  </a:lnTo>
                  <a:lnTo>
                    <a:pt x="256" y="1032"/>
                  </a:lnTo>
                  <a:lnTo>
                    <a:pt x="253" y="942"/>
                  </a:lnTo>
                  <a:lnTo>
                    <a:pt x="250" y="850"/>
                  </a:lnTo>
                  <a:lnTo>
                    <a:pt x="246" y="760"/>
                  </a:lnTo>
                  <a:lnTo>
                    <a:pt x="241" y="669"/>
                  </a:lnTo>
                  <a:lnTo>
                    <a:pt x="237" y="580"/>
                  </a:lnTo>
                  <a:lnTo>
                    <a:pt x="232" y="489"/>
                  </a:lnTo>
                  <a:lnTo>
                    <a:pt x="227" y="400"/>
                  </a:lnTo>
                  <a:lnTo>
                    <a:pt x="222" y="310"/>
                  </a:lnTo>
                  <a:lnTo>
                    <a:pt x="218" y="221"/>
                  </a:lnTo>
                  <a:lnTo>
                    <a:pt x="216" y="208"/>
                  </a:lnTo>
                  <a:lnTo>
                    <a:pt x="213" y="196"/>
                  </a:lnTo>
                  <a:lnTo>
                    <a:pt x="210" y="186"/>
                  </a:lnTo>
                  <a:lnTo>
                    <a:pt x="205" y="177"/>
                  </a:lnTo>
                  <a:lnTo>
                    <a:pt x="199" y="168"/>
                  </a:lnTo>
                  <a:lnTo>
                    <a:pt x="193" y="161"/>
                  </a:lnTo>
                  <a:lnTo>
                    <a:pt x="186" y="154"/>
                  </a:lnTo>
                  <a:lnTo>
                    <a:pt x="179" y="149"/>
                  </a:lnTo>
                  <a:lnTo>
                    <a:pt x="171" y="144"/>
                  </a:lnTo>
                  <a:lnTo>
                    <a:pt x="162" y="139"/>
                  </a:lnTo>
                  <a:lnTo>
                    <a:pt x="153" y="135"/>
                  </a:lnTo>
                  <a:lnTo>
                    <a:pt x="144" y="132"/>
                  </a:lnTo>
                  <a:lnTo>
                    <a:pt x="125" y="126"/>
                  </a:lnTo>
                  <a:lnTo>
                    <a:pt x="105" y="120"/>
                  </a:lnTo>
                  <a:lnTo>
                    <a:pt x="84" y="115"/>
                  </a:lnTo>
                  <a:lnTo>
                    <a:pt x="66" y="110"/>
                  </a:lnTo>
                  <a:lnTo>
                    <a:pt x="57" y="106"/>
                  </a:lnTo>
                  <a:lnTo>
                    <a:pt x="48" y="103"/>
                  </a:lnTo>
                  <a:lnTo>
                    <a:pt x="40" y="99"/>
                  </a:lnTo>
                  <a:lnTo>
                    <a:pt x="32" y="94"/>
                  </a:lnTo>
                  <a:lnTo>
                    <a:pt x="25" y="89"/>
                  </a:lnTo>
                  <a:lnTo>
                    <a:pt x="19" y="83"/>
                  </a:lnTo>
                  <a:lnTo>
                    <a:pt x="14" y="76"/>
                  </a:lnTo>
                  <a:lnTo>
                    <a:pt x="9" y="69"/>
                  </a:lnTo>
                  <a:lnTo>
                    <a:pt x="5" y="59"/>
                  </a:lnTo>
                  <a:lnTo>
                    <a:pt x="3" y="50"/>
                  </a:lnTo>
                  <a:lnTo>
                    <a:pt x="1" y="39"/>
                  </a:lnTo>
                  <a:lnTo>
                    <a:pt x="0" y="27"/>
                  </a:lnTo>
                  <a:lnTo>
                    <a:pt x="61" y="23"/>
                  </a:lnTo>
                  <a:lnTo>
                    <a:pt x="125" y="19"/>
                  </a:lnTo>
                  <a:lnTo>
                    <a:pt x="187" y="15"/>
                  </a:lnTo>
                  <a:lnTo>
                    <a:pt x="251" y="11"/>
                  </a:lnTo>
                  <a:lnTo>
                    <a:pt x="315" y="7"/>
                  </a:lnTo>
                  <a:lnTo>
                    <a:pt x="379" y="4"/>
                  </a:lnTo>
                  <a:lnTo>
                    <a:pt x="444" y="2"/>
                  </a:lnTo>
                  <a:lnTo>
                    <a:pt x="508" y="0"/>
                  </a:lnTo>
                  <a:lnTo>
                    <a:pt x="574" y="0"/>
                  </a:lnTo>
                  <a:lnTo>
                    <a:pt x="638" y="0"/>
                  </a:lnTo>
                  <a:lnTo>
                    <a:pt x="702" y="1"/>
                  </a:lnTo>
                  <a:lnTo>
                    <a:pt x="766" y="4"/>
                  </a:lnTo>
                  <a:lnTo>
                    <a:pt x="829" y="8"/>
                  </a:lnTo>
                  <a:lnTo>
                    <a:pt x="893" y="13"/>
                  </a:lnTo>
                  <a:lnTo>
                    <a:pt x="955" y="19"/>
                  </a:lnTo>
                  <a:lnTo>
                    <a:pt x="1016" y="27"/>
                  </a:lnTo>
                  <a:lnTo>
                    <a:pt x="1044" y="35"/>
                  </a:lnTo>
                  <a:lnTo>
                    <a:pt x="1071" y="44"/>
                  </a:lnTo>
                  <a:lnTo>
                    <a:pt x="1098" y="54"/>
                  </a:lnTo>
                  <a:lnTo>
                    <a:pt x="1124" y="66"/>
                  </a:lnTo>
                  <a:lnTo>
                    <a:pt x="1150" y="80"/>
                  </a:lnTo>
                  <a:lnTo>
                    <a:pt x="1176" y="94"/>
                  </a:lnTo>
                  <a:lnTo>
                    <a:pt x="1201" y="109"/>
                  </a:lnTo>
                  <a:lnTo>
                    <a:pt x="1224" y="126"/>
                  </a:lnTo>
                  <a:lnTo>
                    <a:pt x="1247" y="144"/>
                  </a:lnTo>
                  <a:lnTo>
                    <a:pt x="1268" y="164"/>
                  </a:lnTo>
                  <a:lnTo>
                    <a:pt x="1289" y="184"/>
                  </a:lnTo>
                  <a:lnTo>
                    <a:pt x="1307" y="206"/>
                  </a:lnTo>
                  <a:lnTo>
                    <a:pt x="1325" y="229"/>
                  </a:lnTo>
                  <a:lnTo>
                    <a:pt x="1342" y="254"/>
                  </a:lnTo>
                  <a:lnTo>
                    <a:pt x="1349" y="267"/>
                  </a:lnTo>
                  <a:lnTo>
                    <a:pt x="1356" y="280"/>
                  </a:lnTo>
                  <a:lnTo>
                    <a:pt x="1362" y="293"/>
                  </a:lnTo>
                  <a:lnTo>
                    <a:pt x="1368" y="306"/>
                  </a:lnTo>
                  <a:close/>
                  <a:moveTo>
                    <a:pt x="859" y="185"/>
                  </a:moveTo>
                  <a:lnTo>
                    <a:pt x="816" y="175"/>
                  </a:lnTo>
                  <a:lnTo>
                    <a:pt x="771" y="163"/>
                  </a:lnTo>
                  <a:lnTo>
                    <a:pt x="747" y="158"/>
                  </a:lnTo>
                  <a:lnTo>
                    <a:pt x="724" y="153"/>
                  </a:lnTo>
                  <a:lnTo>
                    <a:pt x="699" y="150"/>
                  </a:lnTo>
                  <a:lnTo>
                    <a:pt x="676" y="147"/>
                  </a:lnTo>
                  <a:lnTo>
                    <a:pt x="653" y="146"/>
                  </a:lnTo>
                  <a:lnTo>
                    <a:pt x="631" y="147"/>
                  </a:lnTo>
                  <a:lnTo>
                    <a:pt x="620" y="149"/>
                  </a:lnTo>
                  <a:lnTo>
                    <a:pt x="610" y="151"/>
                  </a:lnTo>
                  <a:lnTo>
                    <a:pt x="599" y="153"/>
                  </a:lnTo>
                  <a:lnTo>
                    <a:pt x="589" y="156"/>
                  </a:lnTo>
                  <a:lnTo>
                    <a:pt x="579" y="160"/>
                  </a:lnTo>
                  <a:lnTo>
                    <a:pt x="570" y="165"/>
                  </a:lnTo>
                  <a:lnTo>
                    <a:pt x="561" y="170"/>
                  </a:lnTo>
                  <a:lnTo>
                    <a:pt x="551" y="176"/>
                  </a:lnTo>
                  <a:lnTo>
                    <a:pt x="543" y="183"/>
                  </a:lnTo>
                  <a:lnTo>
                    <a:pt x="535" y="191"/>
                  </a:lnTo>
                  <a:lnTo>
                    <a:pt x="527" y="199"/>
                  </a:lnTo>
                  <a:lnTo>
                    <a:pt x="520" y="209"/>
                  </a:lnTo>
                  <a:lnTo>
                    <a:pt x="515" y="292"/>
                  </a:lnTo>
                  <a:lnTo>
                    <a:pt x="511" y="376"/>
                  </a:lnTo>
                  <a:lnTo>
                    <a:pt x="508" y="419"/>
                  </a:lnTo>
                  <a:lnTo>
                    <a:pt x="507" y="461"/>
                  </a:lnTo>
                  <a:lnTo>
                    <a:pt x="506" y="504"/>
                  </a:lnTo>
                  <a:lnTo>
                    <a:pt x="505" y="546"/>
                  </a:lnTo>
                  <a:lnTo>
                    <a:pt x="506" y="589"/>
                  </a:lnTo>
                  <a:lnTo>
                    <a:pt x="507" y="631"/>
                  </a:lnTo>
                  <a:lnTo>
                    <a:pt x="510" y="673"/>
                  </a:lnTo>
                  <a:lnTo>
                    <a:pt x="514" y="714"/>
                  </a:lnTo>
                  <a:lnTo>
                    <a:pt x="519" y="756"/>
                  </a:lnTo>
                  <a:lnTo>
                    <a:pt x="526" y="796"/>
                  </a:lnTo>
                  <a:lnTo>
                    <a:pt x="530" y="816"/>
                  </a:lnTo>
                  <a:lnTo>
                    <a:pt x="534" y="836"/>
                  </a:lnTo>
                  <a:lnTo>
                    <a:pt x="539" y="855"/>
                  </a:lnTo>
                  <a:lnTo>
                    <a:pt x="544" y="874"/>
                  </a:lnTo>
                  <a:lnTo>
                    <a:pt x="568" y="880"/>
                  </a:lnTo>
                  <a:lnTo>
                    <a:pt x="590" y="885"/>
                  </a:lnTo>
                  <a:lnTo>
                    <a:pt x="613" y="889"/>
                  </a:lnTo>
                  <a:lnTo>
                    <a:pt x="635" y="892"/>
                  </a:lnTo>
                  <a:lnTo>
                    <a:pt x="658" y="893"/>
                  </a:lnTo>
                  <a:lnTo>
                    <a:pt x="680" y="894"/>
                  </a:lnTo>
                  <a:lnTo>
                    <a:pt x="702" y="893"/>
                  </a:lnTo>
                  <a:lnTo>
                    <a:pt x="725" y="892"/>
                  </a:lnTo>
                  <a:lnTo>
                    <a:pt x="747" y="889"/>
                  </a:lnTo>
                  <a:lnTo>
                    <a:pt x="769" y="886"/>
                  </a:lnTo>
                  <a:lnTo>
                    <a:pt x="790" y="883"/>
                  </a:lnTo>
                  <a:lnTo>
                    <a:pt x="812" y="879"/>
                  </a:lnTo>
                  <a:lnTo>
                    <a:pt x="854" y="871"/>
                  </a:lnTo>
                  <a:lnTo>
                    <a:pt x="896" y="862"/>
                  </a:lnTo>
                  <a:lnTo>
                    <a:pt x="916" y="855"/>
                  </a:lnTo>
                  <a:lnTo>
                    <a:pt x="936" y="846"/>
                  </a:lnTo>
                  <a:lnTo>
                    <a:pt x="955" y="836"/>
                  </a:lnTo>
                  <a:lnTo>
                    <a:pt x="974" y="825"/>
                  </a:lnTo>
                  <a:lnTo>
                    <a:pt x="992" y="812"/>
                  </a:lnTo>
                  <a:lnTo>
                    <a:pt x="1009" y="799"/>
                  </a:lnTo>
                  <a:lnTo>
                    <a:pt x="1026" y="785"/>
                  </a:lnTo>
                  <a:lnTo>
                    <a:pt x="1041" y="769"/>
                  </a:lnTo>
                  <a:lnTo>
                    <a:pt x="1055" y="753"/>
                  </a:lnTo>
                  <a:lnTo>
                    <a:pt x="1068" y="736"/>
                  </a:lnTo>
                  <a:lnTo>
                    <a:pt x="1080" y="717"/>
                  </a:lnTo>
                  <a:lnTo>
                    <a:pt x="1090" y="699"/>
                  </a:lnTo>
                  <a:lnTo>
                    <a:pt x="1098" y="680"/>
                  </a:lnTo>
                  <a:lnTo>
                    <a:pt x="1105" y="661"/>
                  </a:lnTo>
                  <a:lnTo>
                    <a:pt x="1110" y="641"/>
                  </a:lnTo>
                  <a:lnTo>
                    <a:pt x="1114" y="621"/>
                  </a:lnTo>
                  <a:lnTo>
                    <a:pt x="1117" y="600"/>
                  </a:lnTo>
                  <a:lnTo>
                    <a:pt x="1120" y="579"/>
                  </a:lnTo>
                  <a:lnTo>
                    <a:pt x="1121" y="557"/>
                  </a:lnTo>
                  <a:lnTo>
                    <a:pt x="1121" y="535"/>
                  </a:lnTo>
                  <a:lnTo>
                    <a:pt x="1119" y="514"/>
                  </a:lnTo>
                  <a:lnTo>
                    <a:pt x="1116" y="492"/>
                  </a:lnTo>
                  <a:lnTo>
                    <a:pt x="1112" y="470"/>
                  </a:lnTo>
                  <a:lnTo>
                    <a:pt x="1106" y="448"/>
                  </a:lnTo>
                  <a:lnTo>
                    <a:pt x="1099" y="427"/>
                  </a:lnTo>
                  <a:lnTo>
                    <a:pt x="1091" y="406"/>
                  </a:lnTo>
                  <a:lnTo>
                    <a:pt x="1082" y="385"/>
                  </a:lnTo>
                  <a:lnTo>
                    <a:pt x="1071" y="365"/>
                  </a:lnTo>
                  <a:lnTo>
                    <a:pt x="1060" y="346"/>
                  </a:lnTo>
                  <a:lnTo>
                    <a:pt x="1047" y="328"/>
                  </a:lnTo>
                  <a:lnTo>
                    <a:pt x="1033" y="310"/>
                  </a:lnTo>
                  <a:lnTo>
                    <a:pt x="1016" y="294"/>
                  </a:lnTo>
                  <a:lnTo>
                    <a:pt x="859" y="185"/>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4" name="Freeform 28"/>
            <p:cNvSpPr>
              <a:spLocks/>
            </p:cNvSpPr>
            <p:nvPr userDrawn="1"/>
          </p:nvSpPr>
          <p:spPr bwMode="auto">
            <a:xfrm>
              <a:off x="1147" y="1494"/>
              <a:ext cx="188" cy="203"/>
            </a:xfrm>
            <a:custGeom>
              <a:avLst/>
              <a:gdLst/>
              <a:ahLst/>
              <a:cxnLst>
                <a:cxn ang="0">
                  <a:pos x="1225" y="434"/>
                </a:cxn>
                <a:cxn ang="0">
                  <a:pos x="1192" y="458"/>
                </a:cxn>
                <a:cxn ang="0">
                  <a:pos x="1110" y="449"/>
                </a:cxn>
                <a:cxn ang="0">
                  <a:pos x="1069" y="461"/>
                </a:cxn>
                <a:cxn ang="0">
                  <a:pos x="1052" y="486"/>
                </a:cxn>
                <a:cxn ang="0">
                  <a:pos x="1038" y="562"/>
                </a:cxn>
                <a:cxn ang="0">
                  <a:pos x="1004" y="774"/>
                </a:cxn>
                <a:cxn ang="0">
                  <a:pos x="986" y="992"/>
                </a:cxn>
                <a:cxn ang="0">
                  <a:pos x="987" y="1210"/>
                </a:cxn>
                <a:cxn ang="0">
                  <a:pos x="1286" y="1168"/>
                </a:cxn>
                <a:cxn ang="0">
                  <a:pos x="1476" y="1102"/>
                </a:cxn>
                <a:cxn ang="0">
                  <a:pos x="1573" y="1051"/>
                </a:cxn>
                <a:cxn ang="0">
                  <a:pos x="1660" y="983"/>
                </a:cxn>
                <a:cxn ang="0">
                  <a:pos x="1671" y="941"/>
                </a:cxn>
                <a:cxn ang="0">
                  <a:pos x="1620" y="847"/>
                </a:cxn>
                <a:cxn ang="0">
                  <a:pos x="1610" y="810"/>
                </a:cxn>
                <a:cxn ang="0">
                  <a:pos x="1622" y="780"/>
                </a:cxn>
                <a:cxn ang="0">
                  <a:pos x="1695" y="797"/>
                </a:cxn>
                <a:cxn ang="0">
                  <a:pos x="1830" y="902"/>
                </a:cxn>
                <a:cxn ang="0">
                  <a:pos x="2064" y="1113"/>
                </a:cxn>
                <a:cxn ang="0">
                  <a:pos x="2053" y="1167"/>
                </a:cxn>
                <a:cxn ang="0">
                  <a:pos x="2023" y="1182"/>
                </a:cxn>
                <a:cxn ang="0">
                  <a:pos x="1948" y="1161"/>
                </a:cxn>
                <a:cxn ang="0">
                  <a:pos x="1865" y="1140"/>
                </a:cxn>
                <a:cxn ang="0">
                  <a:pos x="1818" y="1154"/>
                </a:cxn>
                <a:cxn ang="0">
                  <a:pos x="1675" y="1202"/>
                </a:cxn>
                <a:cxn ang="0">
                  <a:pos x="1333" y="1276"/>
                </a:cxn>
                <a:cxn ang="0">
                  <a:pos x="1134" y="1330"/>
                </a:cxn>
                <a:cxn ang="0">
                  <a:pos x="980" y="1399"/>
                </a:cxn>
                <a:cxn ang="0">
                  <a:pos x="843" y="1498"/>
                </a:cxn>
                <a:cxn ang="0">
                  <a:pos x="424" y="2014"/>
                </a:cxn>
                <a:cxn ang="0">
                  <a:pos x="434" y="2058"/>
                </a:cxn>
                <a:cxn ang="0">
                  <a:pos x="494" y="2128"/>
                </a:cxn>
                <a:cxn ang="0">
                  <a:pos x="525" y="2173"/>
                </a:cxn>
                <a:cxn ang="0">
                  <a:pos x="512" y="2199"/>
                </a:cxn>
                <a:cxn ang="0">
                  <a:pos x="450" y="2208"/>
                </a:cxn>
                <a:cxn ang="0">
                  <a:pos x="345" y="2140"/>
                </a:cxn>
                <a:cxn ang="0">
                  <a:pos x="177" y="1989"/>
                </a:cxn>
                <a:cxn ang="0">
                  <a:pos x="7" y="1851"/>
                </a:cxn>
                <a:cxn ang="0">
                  <a:pos x="3" y="1813"/>
                </a:cxn>
                <a:cxn ang="0">
                  <a:pos x="26" y="1792"/>
                </a:cxn>
                <a:cxn ang="0">
                  <a:pos x="60" y="1789"/>
                </a:cxn>
                <a:cxn ang="0">
                  <a:pos x="138" y="1810"/>
                </a:cxn>
                <a:cxn ang="0">
                  <a:pos x="197" y="1808"/>
                </a:cxn>
                <a:cxn ang="0">
                  <a:pos x="248" y="1779"/>
                </a:cxn>
                <a:cxn ang="0">
                  <a:pos x="742" y="993"/>
                </a:cxn>
                <a:cxn ang="0">
                  <a:pos x="784" y="657"/>
                </a:cxn>
                <a:cxn ang="0">
                  <a:pos x="796" y="386"/>
                </a:cxn>
                <a:cxn ang="0">
                  <a:pos x="786" y="216"/>
                </a:cxn>
                <a:cxn ang="0">
                  <a:pos x="751" y="135"/>
                </a:cxn>
                <a:cxn ang="0">
                  <a:pos x="702" y="58"/>
                </a:cxn>
                <a:cxn ang="0">
                  <a:pos x="703" y="29"/>
                </a:cxn>
                <a:cxn ang="0">
                  <a:pos x="725" y="4"/>
                </a:cxn>
                <a:cxn ang="0">
                  <a:pos x="854" y="97"/>
                </a:cxn>
                <a:cxn ang="0">
                  <a:pos x="1071" y="264"/>
                </a:cxn>
                <a:cxn ang="0">
                  <a:pos x="1216" y="400"/>
                </a:cxn>
              </a:cxnLst>
              <a:rect l="0" t="0" r="r" b="b"/>
              <a:pathLst>
                <a:path w="2064" h="2215">
                  <a:moveTo>
                    <a:pt x="1216" y="400"/>
                  </a:moveTo>
                  <a:lnTo>
                    <a:pt x="1220" y="409"/>
                  </a:lnTo>
                  <a:lnTo>
                    <a:pt x="1223" y="418"/>
                  </a:lnTo>
                  <a:lnTo>
                    <a:pt x="1225" y="426"/>
                  </a:lnTo>
                  <a:lnTo>
                    <a:pt x="1225" y="434"/>
                  </a:lnTo>
                  <a:lnTo>
                    <a:pt x="1225" y="442"/>
                  </a:lnTo>
                  <a:lnTo>
                    <a:pt x="1223" y="449"/>
                  </a:lnTo>
                  <a:lnTo>
                    <a:pt x="1220" y="455"/>
                  </a:lnTo>
                  <a:lnTo>
                    <a:pt x="1216" y="460"/>
                  </a:lnTo>
                  <a:lnTo>
                    <a:pt x="1192" y="458"/>
                  </a:lnTo>
                  <a:lnTo>
                    <a:pt x="1165" y="454"/>
                  </a:lnTo>
                  <a:lnTo>
                    <a:pt x="1151" y="452"/>
                  </a:lnTo>
                  <a:lnTo>
                    <a:pt x="1137" y="450"/>
                  </a:lnTo>
                  <a:lnTo>
                    <a:pt x="1123" y="449"/>
                  </a:lnTo>
                  <a:lnTo>
                    <a:pt x="1110" y="449"/>
                  </a:lnTo>
                  <a:lnTo>
                    <a:pt x="1097" y="451"/>
                  </a:lnTo>
                  <a:lnTo>
                    <a:pt x="1086" y="454"/>
                  </a:lnTo>
                  <a:lnTo>
                    <a:pt x="1080" y="456"/>
                  </a:lnTo>
                  <a:lnTo>
                    <a:pt x="1075" y="458"/>
                  </a:lnTo>
                  <a:lnTo>
                    <a:pt x="1069" y="461"/>
                  </a:lnTo>
                  <a:lnTo>
                    <a:pt x="1065" y="465"/>
                  </a:lnTo>
                  <a:lnTo>
                    <a:pt x="1061" y="469"/>
                  </a:lnTo>
                  <a:lnTo>
                    <a:pt x="1057" y="474"/>
                  </a:lnTo>
                  <a:lnTo>
                    <a:pt x="1054" y="480"/>
                  </a:lnTo>
                  <a:lnTo>
                    <a:pt x="1052" y="486"/>
                  </a:lnTo>
                  <a:lnTo>
                    <a:pt x="1050" y="494"/>
                  </a:lnTo>
                  <a:lnTo>
                    <a:pt x="1048" y="502"/>
                  </a:lnTo>
                  <a:lnTo>
                    <a:pt x="1047" y="510"/>
                  </a:lnTo>
                  <a:lnTo>
                    <a:pt x="1047" y="520"/>
                  </a:lnTo>
                  <a:lnTo>
                    <a:pt x="1038" y="562"/>
                  </a:lnTo>
                  <a:lnTo>
                    <a:pt x="1030" y="603"/>
                  </a:lnTo>
                  <a:lnTo>
                    <a:pt x="1023" y="645"/>
                  </a:lnTo>
                  <a:lnTo>
                    <a:pt x="1016" y="687"/>
                  </a:lnTo>
                  <a:lnTo>
                    <a:pt x="1009" y="731"/>
                  </a:lnTo>
                  <a:lnTo>
                    <a:pt x="1004" y="774"/>
                  </a:lnTo>
                  <a:lnTo>
                    <a:pt x="999" y="817"/>
                  </a:lnTo>
                  <a:lnTo>
                    <a:pt x="994" y="860"/>
                  </a:lnTo>
                  <a:lnTo>
                    <a:pt x="991" y="905"/>
                  </a:lnTo>
                  <a:lnTo>
                    <a:pt x="988" y="948"/>
                  </a:lnTo>
                  <a:lnTo>
                    <a:pt x="986" y="992"/>
                  </a:lnTo>
                  <a:lnTo>
                    <a:pt x="985" y="1036"/>
                  </a:lnTo>
                  <a:lnTo>
                    <a:pt x="984" y="1080"/>
                  </a:lnTo>
                  <a:lnTo>
                    <a:pt x="984" y="1123"/>
                  </a:lnTo>
                  <a:lnTo>
                    <a:pt x="985" y="1167"/>
                  </a:lnTo>
                  <a:lnTo>
                    <a:pt x="987" y="1210"/>
                  </a:lnTo>
                  <a:lnTo>
                    <a:pt x="1023" y="1235"/>
                  </a:lnTo>
                  <a:lnTo>
                    <a:pt x="1111" y="1213"/>
                  </a:lnTo>
                  <a:lnTo>
                    <a:pt x="1198" y="1191"/>
                  </a:lnTo>
                  <a:lnTo>
                    <a:pt x="1243" y="1180"/>
                  </a:lnTo>
                  <a:lnTo>
                    <a:pt x="1286" y="1168"/>
                  </a:lnTo>
                  <a:lnTo>
                    <a:pt x="1330" y="1155"/>
                  </a:lnTo>
                  <a:lnTo>
                    <a:pt x="1372" y="1142"/>
                  </a:lnTo>
                  <a:lnTo>
                    <a:pt x="1415" y="1127"/>
                  </a:lnTo>
                  <a:lnTo>
                    <a:pt x="1456" y="1111"/>
                  </a:lnTo>
                  <a:lnTo>
                    <a:pt x="1476" y="1102"/>
                  </a:lnTo>
                  <a:lnTo>
                    <a:pt x="1496" y="1093"/>
                  </a:lnTo>
                  <a:lnTo>
                    <a:pt x="1516" y="1083"/>
                  </a:lnTo>
                  <a:lnTo>
                    <a:pt x="1535" y="1073"/>
                  </a:lnTo>
                  <a:lnTo>
                    <a:pt x="1555" y="1062"/>
                  </a:lnTo>
                  <a:lnTo>
                    <a:pt x="1573" y="1051"/>
                  </a:lnTo>
                  <a:lnTo>
                    <a:pt x="1592" y="1039"/>
                  </a:lnTo>
                  <a:lnTo>
                    <a:pt x="1609" y="1025"/>
                  </a:lnTo>
                  <a:lnTo>
                    <a:pt x="1627" y="1012"/>
                  </a:lnTo>
                  <a:lnTo>
                    <a:pt x="1644" y="998"/>
                  </a:lnTo>
                  <a:lnTo>
                    <a:pt x="1660" y="983"/>
                  </a:lnTo>
                  <a:lnTo>
                    <a:pt x="1676" y="968"/>
                  </a:lnTo>
                  <a:lnTo>
                    <a:pt x="1676" y="961"/>
                  </a:lnTo>
                  <a:lnTo>
                    <a:pt x="1675" y="954"/>
                  </a:lnTo>
                  <a:lnTo>
                    <a:pt x="1673" y="948"/>
                  </a:lnTo>
                  <a:lnTo>
                    <a:pt x="1671" y="941"/>
                  </a:lnTo>
                  <a:lnTo>
                    <a:pt x="1666" y="927"/>
                  </a:lnTo>
                  <a:lnTo>
                    <a:pt x="1659" y="914"/>
                  </a:lnTo>
                  <a:lnTo>
                    <a:pt x="1643" y="887"/>
                  </a:lnTo>
                  <a:lnTo>
                    <a:pt x="1627" y="860"/>
                  </a:lnTo>
                  <a:lnTo>
                    <a:pt x="1620" y="847"/>
                  </a:lnTo>
                  <a:lnTo>
                    <a:pt x="1615" y="835"/>
                  </a:lnTo>
                  <a:lnTo>
                    <a:pt x="1613" y="828"/>
                  </a:lnTo>
                  <a:lnTo>
                    <a:pt x="1611" y="822"/>
                  </a:lnTo>
                  <a:lnTo>
                    <a:pt x="1611" y="816"/>
                  </a:lnTo>
                  <a:lnTo>
                    <a:pt x="1610" y="810"/>
                  </a:lnTo>
                  <a:lnTo>
                    <a:pt x="1611" y="804"/>
                  </a:lnTo>
                  <a:lnTo>
                    <a:pt x="1612" y="798"/>
                  </a:lnTo>
                  <a:lnTo>
                    <a:pt x="1615" y="792"/>
                  </a:lnTo>
                  <a:lnTo>
                    <a:pt x="1618" y="786"/>
                  </a:lnTo>
                  <a:lnTo>
                    <a:pt x="1622" y="780"/>
                  </a:lnTo>
                  <a:lnTo>
                    <a:pt x="1627" y="774"/>
                  </a:lnTo>
                  <a:lnTo>
                    <a:pt x="1633" y="768"/>
                  </a:lnTo>
                  <a:lnTo>
                    <a:pt x="1640" y="763"/>
                  </a:lnTo>
                  <a:lnTo>
                    <a:pt x="1667" y="779"/>
                  </a:lnTo>
                  <a:lnTo>
                    <a:pt x="1695" y="797"/>
                  </a:lnTo>
                  <a:lnTo>
                    <a:pt x="1722" y="816"/>
                  </a:lnTo>
                  <a:lnTo>
                    <a:pt x="1749" y="836"/>
                  </a:lnTo>
                  <a:lnTo>
                    <a:pt x="1776" y="857"/>
                  </a:lnTo>
                  <a:lnTo>
                    <a:pt x="1803" y="879"/>
                  </a:lnTo>
                  <a:lnTo>
                    <a:pt x="1830" y="902"/>
                  </a:lnTo>
                  <a:lnTo>
                    <a:pt x="1857" y="924"/>
                  </a:lnTo>
                  <a:lnTo>
                    <a:pt x="1910" y="971"/>
                  </a:lnTo>
                  <a:lnTo>
                    <a:pt x="1962" y="1019"/>
                  </a:lnTo>
                  <a:lnTo>
                    <a:pt x="2014" y="1067"/>
                  </a:lnTo>
                  <a:lnTo>
                    <a:pt x="2064" y="1113"/>
                  </a:lnTo>
                  <a:lnTo>
                    <a:pt x="2064" y="1128"/>
                  </a:lnTo>
                  <a:lnTo>
                    <a:pt x="2062" y="1141"/>
                  </a:lnTo>
                  <a:lnTo>
                    <a:pt x="2060" y="1151"/>
                  </a:lnTo>
                  <a:lnTo>
                    <a:pt x="2057" y="1160"/>
                  </a:lnTo>
                  <a:lnTo>
                    <a:pt x="2053" y="1167"/>
                  </a:lnTo>
                  <a:lnTo>
                    <a:pt x="2048" y="1173"/>
                  </a:lnTo>
                  <a:lnTo>
                    <a:pt x="2043" y="1177"/>
                  </a:lnTo>
                  <a:lnTo>
                    <a:pt x="2037" y="1180"/>
                  </a:lnTo>
                  <a:lnTo>
                    <a:pt x="2030" y="1182"/>
                  </a:lnTo>
                  <a:lnTo>
                    <a:pt x="2023" y="1182"/>
                  </a:lnTo>
                  <a:lnTo>
                    <a:pt x="2015" y="1182"/>
                  </a:lnTo>
                  <a:lnTo>
                    <a:pt x="2007" y="1180"/>
                  </a:lnTo>
                  <a:lnTo>
                    <a:pt x="1988" y="1176"/>
                  </a:lnTo>
                  <a:lnTo>
                    <a:pt x="1969" y="1169"/>
                  </a:lnTo>
                  <a:lnTo>
                    <a:pt x="1948" y="1161"/>
                  </a:lnTo>
                  <a:lnTo>
                    <a:pt x="1928" y="1154"/>
                  </a:lnTo>
                  <a:lnTo>
                    <a:pt x="1907" y="1147"/>
                  </a:lnTo>
                  <a:lnTo>
                    <a:pt x="1886" y="1142"/>
                  </a:lnTo>
                  <a:lnTo>
                    <a:pt x="1875" y="1141"/>
                  </a:lnTo>
                  <a:lnTo>
                    <a:pt x="1865" y="1140"/>
                  </a:lnTo>
                  <a:lnTo>
                    <a:pt x="1855" y="1141"/>
                  </a:lnTo>
                  <a:lnTo>
                    <a:pt x="1845" y="1142"/>
                  </a:lnTo>
                  <a:lnTo>
                    <a:pt x="1835" y="1145"/>
                  </a:lnTo>
                  <a:lnTo>
                    <a:pt x="1826" y="1149"/>
                  </a:lnTo>
                  <a:lnTo>
                    <a:pt x="1818" y="1154"/>
                  </a:lnTo>
                  <a:lnTo>
                    <a:pt x="1810" y="1161"/>
                  </a:lnTo>
                  <a:lnTo>
                    <a:pt x="1777" y="1172"/>
                  </a:lnTo>
                  <a:lnTo>
                    <a:pt x="1744" y="1182"/>
                  </a:lnTo>
                  <a:lnTo>
                    <a:pt x="1710" y="1192"/>
                  </a:lnTo>
                  <a:lnTo>
                    <a:pt x="1675" y="1202"/>
                  </a:lnTo>
                  <a:lnTo>
                    <a:pt x="1608" y="1218"/>
                  </a:lnTo>
                  <a:lnTo>
                    <a:pt x="1539" y="1233"/>
                  </a:lnTo>
                  <a:lnTo>
                    <a:pt x="1470" y="1247"/>
                  </a:lnTo>
                  <a:lnTo>
                    <a:pt x="1401" y="1261"/>
                  </a:lnTo>
                  <a:lnTo>
                    <a:pt x="1333" y="1276"/>
                  </a:lnTo>
                  <a:lnTo>
                    <a:pt x="1266" y="1292"/>
                  </a:lnTo>
                  <a:lnTo>
                    <a:pt x="1232" y="1300"/>
                  </a:lnTo>
                  <a:lnTo>
                    <a:pt x="1199" y="1310"/>
                  </a:lnTo>
                  <a:lnTo>
                    <a:pt x="1166" y="1320"/>
                  </a:lnTo>
                  <a:lnTo>
                    <a:pt x="1134" y="1330"/>
                  </a:lnTo>
                  <a:lnTo>
                    <a:pt x="1103" y="1342"/>
                  </a:lnTo>
                  <a:lnTo>
                    <a:pt x="1070" y="1354"/>
                  </a:lnTo>
                  <a:lnTo>
                    <a:pt x="1040" y="1369"/>
                  </a:lnTo>
                  <a:lnTo>
                    <a:pt x="1010" y="1383"/>
                  </a:lnTo>
                  <a:lnTo>
                    <a:pt x="980" y="1399"/>
                  </a:lnTo>
                  <a:lnTo>
                    <a:pt x="952" y="1416"/>
                  </a:lnTo>
                  <a:lnTo>
                    <a:pt x="923" y="1434"/>
                  </a:lnTo>
                  <a:lnTo>
                    <a:pt x="895" y="1454"/>
                  </a:lnTo>
                  <a:lnTo>
                    <a:pt x="868" y="1475"/>
                  </a:lnTo>
                  <a:lnTo>
                    <a:pt x="843" y="1498"/>
                  </a:lnTo>
                  <a:lnTo>
                    <a:pt x="818" y="1522"/>
                  </a:lnTo>
                  <a:lnTo>
                    <a:pt x="793" y="1549"/>
                  </a:lnTo>
                  <a:lnTo>
                    <a:pt x="430" y="1996"/>
                  </a:lnTo>
                  <a:lnTo>
                    <a:pt x="426" y="2005"/>
                  </a:lnTo>
                  <a:lnTo>
                    <a:pt x="424" y="2014"/>
                  </a:lnTo>
                  <a:lnTo>
                    <a:pt x="424" y="2024"/>
                  </a:lnTo>
                  <a:lnTo>
                    <a:pt x="424" y="2033"/>
                  </a:lnTo>
                  <a:lnTo>
                    <a:pt x="426" y="2041"/>
                  </a:lnTo>
                  <a:lnTo>
                    <a:pt x="430" y="2050"/>
                  </a:lnTo>
                  <a:lnTo>
                    <a:pt x="434" y="2058"/>
                  </a:lnTo>
                  <a:lnTo>
                    <a:pt x="439" y="2067"/>
                  </a:lnTo>
                  <a:lnTo>
                    <a:pt x="451" y="2083"/>
                  </a:lnTo>
                  <a:lnTo>
                    <a:pt x="465" y="2098"/>
                  </a:lnTo>
                  <a:lnTo>
                    <a:pt x="480" y="2114"/>
                  </a:lnTo>
                  <a:lnTo>
                    <a:pt x="494" y="2128"/>
                  </a:lnTo>
                  <a:lnTo>
                    <a:pt x="507" y="2142"/>
                  </a:lnTo>
                  <a:lnTo>
                    <a:pt x="517" y="2155"/>
                  </a:lnTo>
                  <a:lnTo>
                    <a:pt x="521" y="2161"/>
                  </a:lnTo>
                  <a:lnTo>
                    <a:pt x="523" y="2167"/>
                  </a:lnTo>
                  <a:lnTo>
                    <a:pt x="525" y="2173"/>
                  </a:lnTo>
                  <a:lnTo>
                    <a:pt x="525" y="2178"/>
                  </a:lnTo>
                  <a:lnTo>
                    <a:pt x="524" y="2183"/>
                  </a:lnTo>
                  <a:lnTo>
                    <a:pt x="522" y="2190"/>
                  </a:lnTo>
                  <a:lnTo>
                    <a:pt x="518" y="2194"/>
                  </a:lnTo>
                  <a:lnTo>
                    <a:pt x="512" y="2199"/>
                  </a:lnTo>
                  <a:lnTo>
                    <a:pt x="504" y="2203"/>
                  </a:lnTo>
                  <a:lnTo>
                    <a:pt x="494" y="2207"/>
                  </a:lnTo>
                  <a:lnTo>
                    <a:pt x="481" y="2211"/>
                  </a:lnTo>
                  <a:lnTo>
                    <a:pt x="467" y="2215"/>
                  </a:lnTo>
                  <a:lnTo>
                    <a:pt x="450" y="2208"/>
                  </a:lnTo>
                  <a:lnTo>
                    <a:pt x="435" y="2200"/>
                  </a:lnTo>
                  <a:lnTo>
                    <a:pt x="419" y="2191"/>
                  </a:lnTo>
                  <a:lnTo>
                    <a:pt x="404" y="2181"/>
                  </a:lnTo>
                  <a:lnTo>
                    <a:pt x="374" y="2162"/>
                  </a:lnTo>
                  <a:lnTo>
                    <a:pt x="345" y="2140"/>
                  </a:lnTo>
                  <a:lnTo>
                    <a:pt x="317" y="2117"/>
                  </a:lnTo>
                  <a:lnTo>
                    <a:pt x="287" y="2093"/>
                  </a:lnTo>
                  <a:lnTo>
                    <a:pt x="259" y="2068"/>
                  </a:lnTo>
                  <a:lnTo>
                    <a:pt x="232" y="2042"/>
                  </a:lnTo>
                  <a:lnTo>
                    <a:pt x="177" y="1989"/>
                  </a:lnTo>
                  <a:lnTo>
                    <a:pt x="121" y="1939"/>
                  </a:lnTo>
                  <a:lnTo>
                    <a:pt x="93" y="1915"/>
                  </a:lnTo>
                  <a:lnTo>
                    <a:pt x="64" y="1892"/>
                  </a:lnTo>
                  <a:lnTo>
                    <a:pt x="36" y="1871"/>
                  </a:lnTo>
                  <a:lnTo>
                    <a:pt x="7" y="1851"/>
                  </a:lnTo>
                  <a:lnTo>
                    <a:pt x="3" y="1842"/>
                  </a:lnTo>
                  <a:lnTo>
                    <a:pt x="1" y="1834"/>
                  </a:lnTo>
                  <a:lnTo>
                    <a:pt x="0" y="1826"/>
                  </a:lnTo>
                  <a:lnTo>
                    <a:pt x="1" y="1820"/>
                  </a:lnTo>
                  <a:lnTo>
                    <a:pt x="3" y="1813"/>
                  </a:lnTo>
                  <a:lnTo>
                    <a:pt x="6" y="1808"/>
                  </a:lnTo>
                  <a:lnTo>
                    <a:pt x="10" y="1803"/>
                  </a:lnTo>
                  <a:lnTo>
                    <a:pt x="14" y="1798"/>
                  </a:lnTo>
                  <a:lnTo>
                    <a:pt x="20" y="1795"/>
                  </a:lnTo>
                  <a:lnTo>
                    <a:pt x="26" y="1792"/>
                  </a:lnTo>
                  <a:lnTo>
                    <a:pt x="32" y="1790"/>
                  </a:lnTo>
                  <a:lnTo>
                    <a:pt x="39" y="1788"/>
                  </a:lnTo>
                  <a:lnTo>
                    <a:pt x="46" y="1788"/>
                  </a:lnTo>
                  <a:lnTo>
                    <a:pt x="53" y="1788"/>
                  </a:lnTo>
                  <a:lnTo>
                    <a:pt x="60" y="1789"/>
                  </a:lnTo>
                  <a:lnTo>
                    <a:pt x="67" y="1791"/>
                  </a:lnTo>
                  <a:lnTo>
                    <a:pt x="90" y="1799"/>
                  </a:lnTo>
                  <a:lnTo>
                    <a:pt x="114" y="1806"/>
                  </a:lnTo>
                  <a:lnTo>
                    <a:pt x="126" y="1808"/>
                  </a:lnTo>
                  <a:lnTo>
                    <a:pt x="138" y="1810"/>
                  </a:lnTo>
                  <a:lnTo>
                    <a:pt x="151" y="1811"/>
                  </a:lnTo>
                  <a:lnTo>
                    <a:pt x="163" y="1812"/>
                  </a:lnTo>
                  <a:lnTo>
                    <a:pt x="174" y="1811"/>
                  </a:lnTo>
                  <a:lnTo>
                    <a:pt x="186" y="1810"/>
                  </a:lnTo>
                  <a:lnTo>
                    <a:pt x="197" y="1808"/>
                  </a:lnTo>
                  <a:lnTo>
                    <a:pt x="208" y="1804"/>
                  </a:lnTo>
                  <a:lnTo>
                    <a:pt x="219" y="1800"/>
                  </a:lnTo>
                  <a:lnTo>
                    <a:pt x="229" y="1794"/>
                  </a:lnTo>
                  <a:lnTo>
                    <a:pt x="239" y="1787"/>
                  </a:lnTo>
                  <a:lnTo>
                    <a:pt x="248" y="1779"/>
                  </a:lnTo>
                  <a:lnTo>
                    <a:pt x="708" y="1259"/>
                  </a:lnTo>
                  <a:lnTo>
                    <a:pt x="716" y="1192"/>
                  </a:lnTo>
                  <a:lnTo>
                    <a:pt x="724" y="1126"/>
                  </a:lnTo>
                  <a:lnTo>
                    <a:pt x="732" y="1060"/>
                  </a:lnTo>
                  <a:lnTo>
                    <a:pt x="742" y="993"/>
                  </a:lnTo>
                  <a:lnTo>
                    <a:pt x="751" y="927"/>
                  </a:lnTo>
                  <a:lnTo>
                    <a:pt x="760" y="859"/>
                  </a:lnTo>
                  <a:lnTo>
                    <a:pt x="769" y="792"/>
                  </a:lnTo>
                  <a:lnTo>
                    <a:pt x="777" y="725"/>
                  </a:lnTo>
                  <a:lnTo>
                    <a:pt x="784" y="657"/>
                  </a:lnTo>
                  <a:lnTo>
                    <a:pt x="789" y="590"/>
                  </a:lnTo>
                  <a:lnTo>
                    <a:pt x="793" y="521"/>
                  </a:lnTo>
                  <a:lnTo>
                    <a:pt x="796" y="454"/>
                  </a:lnTo>
                  <a:lnTo>
                    <a:pt x="796" y="420"/>
                  </a:lnTo>
                  <a:lnTo>
                    <a:pt x="796" y="386"/>
                  </a:lnTo>
                  <a:lnTo>
                    <a:pt x="795" y="351"/>
                  </a:lnTo>
                  <a:lnTo>
                    <a:pt x="794" y="318"/>
                  </a:lnTo>
                  <a:lnTo>
                    <a:pt x="792" y="284"/>
                  </a:lnTo>
                  <a:lnTo>
                    <a:pt x="789" y="250"/>
                  </a:lnTo>
                  <a:lnTo>
                    <a:pt x="786" y="216"/>
                  </a:lnTo>
                  <a:lnTo>
                    <a:pt x="782" y="181"/>
                  </a:lnTo>
                  <a:lnTo>
                    <a:pt x="776" y="170"/>
                  </a:lnTo>
                  <a:lnTo>
                    <a:pt x="769" y="158"/>
                  </a:lnTo>
                  <a:lnTo>
                    <a:pt x="760" y="146"/>
                  </a:lnTo>
                  <a:lnTo>
                    <a:pt x="751" y="135"/>
                  </a:lnTo>
                  <a:lnTo>
                    <a:pt x="733" y="111"/>
                  </a:lnTo>
                  <a:lnTo>
                    <a:pt x="716" y="87"/>
                  </a:lnTo>
                  <a:lnTo>
                    <a:pt x="709" y="75"/>
                  </a:lnTo>
                  <a:lnTo>
                    <a:pt x="704" y="63"/>
                  </a:lnTo>
                  <a:lnTo>
                    <a:pt x="702" y="58"/>
                  </a:lnTo>
                  <a:lnTo>
                    <a:pt x="701" y="52"/>
                  </a:lnTo>
                  <a:lnTo>
                    <a:pt x="701" y="46"/>
                  </a:lnTo>
                  <a:lnTo>
                    <a:pt x="701" y="40"/>
                  </a:lnTo>
                  <a:lnTo>
                    <a:pt x="702" y="35"/>
                  </a:lnTo>
                  <a:lnTo>
                    <a:pt x="703" y="29"/>
                  </a:lnTo>
                  <a:lnTo>
                    <a:pt x="706" y="24"/>
                  </a:lnTo>
                  <a:lnTo>
                    <a:pt x="709" y="19"/>
                  </a:lnTo>
                  <a:lnTo>
                    <a:pt x="713" y="14"/>
                  </a:lnTo>
                  <a:lnTo>
                    <a:pt x="719" y="9"/>
                  </a:lnTo>
                  <a:lnTo>
                    <a:pt x="725" y="4"/>
                  </a:lnTo>
                  <a:lnTo>
                    <a:pt x="732" y="0"/>
                  </a:lnTo>
                  <a:lnTo>
                    <a:pt x="762" y="24"/>
                  </a:lnTo>
                  <a:lnTo>
                    <a:pt x="793" y="50"/>
                  </a:lnTo>
                  <a:lnTo>
                    <a:pt x="823" y="73"/>
                  </a:lnTo>
                  <a:lnTo>
                    <a:pt x="854" y="97"/>
                  </a:lnTo>
                  <a:lnTo>
                    <a:pt x="916" y="143"/>
                  </a:lnTo>
                  <a:lnTo>
                    <a:pt x="979" y="190"/>
                  </a:lnTo>
                  <a:lnTo>
                    <a:pt x="1010" y="215"/>
                  </a:lnTo>
                  <a:lnTo>
                    <a:pt x="1041" y="239"/>
                  </a:lnTo>
                  <a:lnTo>
                    <a:pt x="1071" y="264"/>
                  </a:lnTo>
                  <a:lnTo>
                    <a:pt x="1102" y="289"/>
                  </a:lnTo>
                  <a:lnTo>
                    <a:pt x="1132" y="315"/>
                  </a:lnTo>
                  <a:lnTo>
                    <a:pt x="1161" y="342"/>
                  </a:lnTo>
                  <a:lnTo>
                    <a:pt x="1189" y="370"/>
                  </a:lnTo>
                  <a:lnTo>
                    <a:pt x="1216" y="400"/>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5" name="Freeform 29"/>
            <p:cNvSpPr>
              <a:spLocks/>
            </p:cNvSpPr>
            <p:nvPr userDrawn="1"/>
          </p:nvSpPr>
          <p:spPr bwMode="auto">
            <a:xfrm>
              <a:off x="153" y="1540"/>
              <a:ext cx="174" cy="157"/>
            </a:xfrm>
            <a:custGeom>
              <a:avLst/>
              <a:gdLst/>
              <a:ahLst/>
              <a:cxnLst>
                <a:cxn ang="0">
                  <a:pos x="504" y="105"/>
                </a:cxn>
                <a:cxn ang="0">
                  <a:pos x="494" y="145"/>
                </a:cxn>
                <a:cxn ang="0">
                  <a:pos x="490" y="183"/>
                </a:cxn>
                <a:cxn ang="0">
                  <a:pos x="494" y="222"/>
                </a:cxn>
                <a:cxn ang="0">
                  <a:pos x="509" y="257"/>
                </a:cxn>
                <a:cxn ang="0">
                  <a:pos x="708" y="456"/>
                </a:cxn>
                <a:cxn ang="0">
                  <a:pos x="914" y="656"/>
                </a:cxn>
                <a:cxn ang="0">
                  <a:pos x="1122" y="854"/>
                </a:cxn>
                <a:cxn ang="0">
                  <a:pos x="1334" y="1046"/>
                </a:cxn>
                <a:cxn ang="0">
                  <a:pos x="1550" y="1228"/>
                </a:cxn>
                <a:cxn ang="0">
                  <a:pos x="1642" y="1294"/>
                </a:cxn>
                <a:cxn ang="0">
                  <a:pos x="1671" y="1299"/>
                </a:cxn>
                <a:cxn ang="0">
                  <a:pos x="1698" y="1296"/>
                </a:cxn>
                <a:cxn ang="0">
                  <a:pos x="1749" y="1276"/>
                </a:cxn>
                <a:cxn ang="0">
                  <a:pos x="1798" y="1250"/>
                </a:cxn>
                <a:cxn ang="0">
                  <a:pos x="1840" y="1236"/>
                </a:cxn>
                <a:cxn ang="0">
                  <a:pos x="1866" y="1235"/>
                </a:cxn>
                <a:cxn ang="0">
                  <a:pos x="1892" y="1244"/>
                </a:cxn>
                <a:cxn ang="0">
                  <a:pos x="1849" y="1312"/>
                </a:cxn>
                <a:cxn ang="0">
                  <a:pos x="1764" y="1407"/>
                </a:cxn>
                <a:cxn ang="0">
                  <a:pos x="1674" y="1499"/>
                </a:cxn>
                <a:cxn ang="0">
                  <a:pos x="1488" y="1676"/>
                </a:cxn>
                <a:cxn ang="0">
                  <a:pos x="1413" y="1723"/>
                </a:cxn>
                <a:cxn ang="0">
                  <a:pos x="1400" y="1709"/>
                </a:cxn>
                <a:cxn ang="0">
                  <a:pos x="1395" y="1694"/>
                </a:cxn>
                <a:cxn ang="0">
                  <a:pos x="1397" y="1677"/>
                </a:cxn>
                <a:cxn ang="0">
                  <a:pos x="1411" y="1649"/>
                </a:cxn>
                <a:cxn ang="0">
                  <a:pos x="1431" y="1612"/>
                </a:cxn>
                <a:cxn ang="0">
                  <a:pos x="1438" y="1584"/>
                </a:cxn>
                <a:cxn ang="0">
                  <a:pos x="1437" y="1562"/>
                </a:cxn>
                <a:cxn ang="0">
                  <a:pos x="1429" y="1539"/>
                </a:cxn>
                <a:cxn ang="0">
                  <a:pos x="374" y="513"/>
                </a:cxn>
                <a:cxn ang="0">
                  <a:pos x="328" y="488"/>
                </a:cxn>
                <a:cxn ang="0">
                  <a:pos x="278" y="469"/>
                </a:cxn>
                <a:cxn ang="0">
                  <a:pos x="227" y="461"/>
                </a:cxn>
                <a:cxn ang="0">
                  <a:pos x="186" y="467"/>
                </a:cxn>
                <a:cxn ang="0">
                  <a:pos x="163" y="476"/>
                </a:cxn>
                <a:cxn ang="0">
                  <a:pos x="141" y="492"/>
                </a:cxn>
                <a:cxn ang="0">
                  <a:pos x="105" y="516"/>
                </a:cxn>
                <a:cxn ang="0">
                  <a:pos x="65" y="532"/>
                </a:cxn>
                <a:cxn ang="0">
                  <a:pos x="42" y="537"/>
                </a:cxn>
                <a:cxn ang="0">
                  <a:pos x="20" y="536"/>
                </a:cxn>
                <a:cxn ang="0">
                  <a:pos x="3" y="521"/>
                </a:cxn>
                <a:cxn ang="0">
                  <a:pos x="0" y="500"/>
                </a:cxn>
                <a:cxn ang="0">
                  <a:pos x="8" y="480"/>
                </a:cxn>
                <a:cxn ang="0">
                  <a:pos x="461" y="2"/>
                </a:cxn>
                <a:cxn ang="0">
                  <a:pos x="483" y="0"/>
                </a:cxn>
                <a:cxn ang="0">
                  <a:pos x="498" y="6"/>
                </a:cxn>
                <a:cxn ang="0">
                  <a:pos x="513" y="31"/>
                </a:cxn>
              </a:cxnLst>
              <a:rect l="0" t="0" r="r" b="b"/>
              <a:pathLst>
                <a:path w="1901" h="1733">
                  <a:moveTo>
                    <a:pt x="521" y="51"/>
                  </a:moveTo>
                  <a:lnTo>
                    <a:pt x="512" y="78"/>
                  </a:lnTo>
                  <a:lnTo>
                    <a:pt x="504" y="105"/>
                  </a:lnTo>
                  <a:lnTo>
                    <a:pt x="500" y="118"/>
                  </a:lnTo>
                  <a:lnTo>
                    <a:pt x="497" y="132"/>
                  </a:lnTo>
                  <a:lnTo>
                    <a:pt x="494" y="145"/>
                  </a:lnTo>
                  <a:lnTo>
                    <a:pt x="492" y="158"/>
                  </a:lnTo>
                  <a:lnTo>
                    <a:pt x="491" y="171"/>
                  </a:lnTo>
                  <a:lnTo>
                    <a:pt x="490" y="183"/>
                  </a:lnTo>
                  <a:lnTo>
                    <a:pt x="491" y="196"/>
                  </a:lnTo>
                  <a:lnTo>
                    <a:pt x="492" y="208"/>
                  </a:lnTo>
                  <a:lnTo>
                    <a:pt x="494" y="222"/>
                  </a:lnTo>
                  <a:lnTo>
                    <a:pt x="498" y="233"/>
                  </a:lnTo>
                  <a:lnTo>
                    <a:pt x="503" y="245"/>
                  </a:lnTo>
                  <a:lnTo>
                    <a:pt x="509" y="257"/>
                  </a:lnTo>
                  <a:lnTo>
                    <a:pt x="575" y="322"/>
                  </a:lnTo>
                  <a:lnTo>
                    <a:pt x="642" y="389"/>
                  </a:lnTo>
                  <a:lnTo>
                    <a:pt x="708" y="456"/>
                  </a:lnTo>
                  <a:lnTo>
                    <a:pt x="777" y="522"/>
                  </a:lnTo>
                  <a:lnTo>
                    <a:pt x="844" y="590"/>
                  </a:lnTo>
                  <a:lnTo>
                    <a:pt x="914" y="656"/>
                  </a:lnTo>
                  <a:lnTo>
                    <a:pt x="982" y="723"/>
                  </a:lnTo>
                  <a:lnTo>
                    <a:pt x="1052" y="789"/>
                  </a:lnTo>
                  <a:lnTo>
                    <a:pt x="1122" y="854"/>
                  </a:lnTo>
                  <a:lnTo>
                    <a:pt x="1193" y="919"/>
                  </a:lnTo>
                  <a:lnTo>
                    <a:pt x="1263" y="983"/>
                  </a:lnTo>
                  <a:lnTo>
                    <a:pt x="1334" y="1046"/>
                  </a:lnTo>
                  <a:lnTo>
                    <a:pt x="1406" y="1108"/>
                  </a:lnTo>
                  <a:lnTo>
                    <a:pt x="1477" y="1168"/>
                  </a:lnTo>
                  <a:lnTo>
                    <a:pt x="1550" y="1228"/>
                  </a:lnTo>
                  <a:lnTo>
                    <a:pt x="1622" y="1285"/>
                  </a:lnTo>
                  <a:lnTo>
                    <a:pt x="1632" y="1290"/>
                  </a:lnTo>
                  <a:lnTo>
                    <a:pt x="1642" y="1294"/>
                  </a:lnTo>
                  <a:lnTo>
                    <a:pt x="1653" y="1296"/>
                  </a:lnTo>
                  <a:lnTo>
                    <a:pt x="1662" y="1298"/>
                  </a:lnTo>
                  <a:lnTo>
                    <a:pt x="1671" y="1299"/>
                  </a:lnTo>
                  <a:lnTo>
                    <a:pt x="1681" y="1299"/>
                  </a:lnTo>
                  <a:lnTo>
                    <a:pt x="1690" y="1298"/>
                  </a:lnTo>
                  <a:lnTo>
                    <a:pt x="1698" y="1296"/>
                  </a:lnTo>
                  <a:lnTo>
                    <a:pt x="1716" y="1291"/>
                  </a:lnTo>
                  <a:lnTo>
                    <a:pt x="1733" y="1284"/>
                  </a:lnTo>
                  <a:lnTo>
                    <a:pt x="1749" y="1276"/>
                  </a:lnTo>
                  <a:lnTo>
                    <a:pt x="1766" y="1267"/>
                  </a:lnTo>
                  <a:lnTo>
                    <a:pt x="1782" y="1258"/>
                  </a:lnTo>
                  <a:lnTo>
                    <a:pt x="1798" y="1250"/>
                  </a:lnTo>
                  <a:lnTo>
                    <a:pt x="1816" y="1243"/>
                  </a:lnTo>
                  <a:lnTo>
                    <a:pt x="1832" y="1237"/>
                  </a:lnTo>
                  <a:lnTo>
                    <a:pt x="1840" y="1236"/>
                  </a:lnTo>
                  <a:lnTo>
                    <a:pt x="1849" y="1235"/>
                  </a:lnTo>
                  <a:lnTo>
                    <a:pt x="1857" y="1235"/>
                  </a:lnTo>
                  <a:lnTo>
                    <a:pt x="1866" y="1235"/>
                  </a:lnTo>
                  <a:lnTo>
                    <a:pt x="1874" y="1237"/>
                  </a:lnTo>
                  <a:lnTo>
                    <a:pt x="1883" y="1240"/>
                  </a:lnTo>
                  <a:lnTo>
                    <a:pt x="1892" y="1244"/>
                  </a:lnTo>
                  <a:lnTo>
                    <a:pt x="1901" y="1249"/>
                  </a:lnTo>
                  <a:lnTo>
                    <a:pt x="1875" y="1280"/>
                  </a:lnTo>
                  <a:lnTo>
                    <a:pt x="1849" y="1312"/>
                  </a:lnTo>
                  <a:lnTo>
                    <a:pt x="1822" y="1343"/>
                  </a:lnTo>
                  <a:lnTo>
                    <a:pt x="1793" y="1376"/>
                  </a:lnTo>
                  <a:lnTo>
                    <a:pt x="1764" y="1407"/>
                  </a:lnTo>
                  <a:lnTo>
                    <a:pt x="1734" y="1438"/>
                  </a:lnTo>
                  <a:lnTo>
                    <a:pt x="1705" y="1469"/>
                  </a:lnTo>
                  <a:lnTo>
                    <a:pt x="1674" y="1499"/>
                  </a:lnTo>
                  <a:lnTo>
                    <a:pt x="1612" y="1560"/>
                  </a:lnTo>
                  <a:lnTo>
                    <a:pt x="1550" y="1619"/>
                  </a:lnTo>
                  <a:lnTo>
                    <a:pt x="1488" y="1676"/>
                  </a:lnTo>
                  <a:lnTo>
                    <a:pt x="1429" y="1733"/>
                  </a:lnTo>
                  <a:lnTo>
                    <a:pt x="1420" y="1728"/>
                  </a:lnTo>
                  <a:lnTo>
                    <a:pt x="1413" y="1723"/>
                  </a:lnTo>
                  <a:lnTo>
                    <a:pt x="1408" y="1719"/>
                  </a:lnTo>
                  <a:lnTo>
                    <a:pt x="1403" y="1714"/>
                  </a:lnTo>
                  <a:lnTo>
                    <a:pt x="1400" y="1709"/>
                  </a:lnTo>
                  <a:lnTo>
                    <a:pt x="1397" y="1704"/>
                  </a:lnTo>
                  <a:lnTo>
                    <a:pt x="1396" y="1699"/>
                  </a:lnTo>
                  <a:lnTo>
                    <a:pt x="1395" y="1694"/>
                  </a:lnTo>
                  <a:lnTo>
                    <a:pt x="1395" y="1688"/>
                  </a:lnTo>
                  <a:lnTo>
                    <a:pt x="1396" y="1683"/>
                  </a:lnTo>
                  <a:lnTo>
                    <a:pt x="1397" y="1677"/>
                  </a:lnTo>
                  <a:lnTo>
                    <a:pt x="1399" y="1672"/>
                  </a:lnTo>
                  <a:lnTo>
                    <a:pt x="1404" y="1661"/>
                  </a:lnTo>
                  <a:lnTo>
                    <a:pt x="1411" y="1649"/>
                  </a:lnTo>
                  <a:lnTo>
                    <a:pt x="1418" y="1637"/>
                  </a:lnTo>
                  <a:lnTo>
                    <a:pt x="1424" y="1624"/>
                  </a:lnTo>
                  <a:lnTo>
                    <a:pt x="1431" y="1612"/>
                  </a:lnTo>
                  <a:lnTo>
                    <a:pt x="1435" y="1598"/>
                  </a:lnTo>
                  <a:lnTo>
                    <a:pt x="1437" y="1591"/>
                  </a:lnTo>
                  <a:lnTo>
                    <a:pt x="1438" y="1584"/>
                  </a:lnTo>
                  <a:lnTo>
                    <a:pt x="1439" y="1577"/>
                  </a:lnTo>
                  <a:lnTo>
                    <a:pt x="1439" y="1570"/>
                  </a:lnTo>
                  <a:lnTo>
                    <a:pt x="1437" y="1562"/>
                  </a:lnTo>
                  <a:lnTo>
                    <a:pt x="1436" y="1555"/>
                  </a:lnTo>
                  <a:lnTo>
                    <a:pt x="1433" y="1547"/>
                  </a:lnTo>
                  <a:lnTo>
                    <a:pt x="1429" y="1539"/>
                  </a:lnTo>
                  <a:lnTo>
                    <a:pt x="1307" y="1357"/>
                  </a:lnTo>
                  <a:lnTo>
                    <a:pt x="388" y="522"/>
                  </a:lnTo>
                  <a:lnTo>
                    <a:pt x="374" y="513"/>
                  </a:lnTo>
                  <a:lnTo>
                    <a:pt x="359" y="504"/>
                  </a:lnTo>
                  <a:lnTo>
                    <a:pt x="344" y="496"/>
                  </a:lnTo>
                  <a:lnTo>
                    <a:pt x="328" y="488"/>
                  </a:lnTo>
                  <a:lnTo>
                    <a:pt x="311" y="481"/>
                  </a:lnTo>
                  <a:lnTo>
                    <a:pt x="295" y="474"/>
                  </a:lnTo>
                  <a:lnTo>
                    <a:pt x="278" y="469"/>
                  </a:lnTo>
                  <a:lnTo>
                    <a:pt x="261" y="465"/>
                  </a:lnTo>
                  <a:lnTo>
                    <a:pt x="243" y="462"/>
                  </a:lnTo>
                  <a:lnTo>
                    <a:pt x="227" y="461"/>
                  </a:lnTo>
                  <a:lnTo>
                    <a:pt x="210" y="462"/>
                  </a:lnTo>
                  <a:lnTo>
                    <a:pt x="194" y="465"/>
                  </a:lnTo>
                  <a:lnTo>
                    <a:pt x="186" y="467"/>
                  </a:lnTo>
                  <a:lnTo>
                    <a:pt x="178" y="469"/>
                  </a:lnTo>
                  <a:lnTo>
                    <a:pt x="170" y="473"/>
                  </a:lnTo>
                  <a:lnTo>
                    <a:pt x="163" y="476"/>
                  </a:lnTo>
                  <a:lnTo>
                    <a:pt x="155" y="481"/>
                  </a:lnTo>
                  <a:lnTo>
                    <a:pt x="148" y="486"/>
                  </a:lnTo>
                  <a:lnTo>
                    <a:pt x="141" y="492"/>
                  </a:lnTo>
                  <a:lnTo>
                    <a:pt x="134" y="498"/>
                  </a:lnTo>
                  <a:lnTo>
                    <a:pt x="120" y="507"/>
                  </a:lnTo>
                  <a:lnTo>
                    <a:pt x="105" y="516"/>
                  </a:lnTo>
                  <a:lnTo>
                    <a:pt x="89" y="523"/>
                  </a:lnTo>
                  <a:lnTo>
                    <a:pt x="73" y="530"/>
                  </a:lnTo>
                  <a:lnTo>
                    <a:pt x="65" y="532"/>
                  </a:lnTo>
                  <a:lnTo>
                    <a:pt x="57" y="534"/>
                  </a:lnTo>
                  <a:lnTo>
                    <a:pt x="49" y="536"/>
                  </a:lnTo>
                  <a:lnTo>
                    <a:pt x="42" y="537"/>
                  </a:lnTo>
                  <a:lnTo>
                    <a:pt x="34" y="537"/>
                  </a:lnTo>
                  <a:lnTo>
                    <a:pt x="27" y="537"/>
                  </a:lnTo>
                  <a:lnTo>
                    <a:pt x="20" y="536"/>
                  </a:lnTo>
                  <a:lnTo>
                    <a:pt x="13" y="534"/>
                  </a:lnTo>
                  <a:lnTo>
                    <a:pt x="7" y="527"/>
                  </a:lnTo>
                  <a:lnTo>
                    <a:pt x="3" y="521"/>
                  </a:lnTo>
                  <a:lnTo>
                    <a:pt x="1" y="514"/>
                  </a:lnTo>
                  <a:lnTo>
                    <a:pt x="0" y="507"/>
                  </a:lnTo>
                  <a:lnTo>
                    <a:pt x="0" y="500"/>
                  </a:lnTo>
                  <a:lnTo>
                    <a:pt x="2" y="494"/>
                  </a:lnTo>
                  <a:lnTo>
                    <a:pt x="5" y="487"/>
                  </a:lnTo>
                  <a:lnTo>
                    <a:pt x="8" y="480"/>
                  </a:lnTo>
                  <a:lnTo>
                    <a:pt x="28" y="453"/>
                  </a:lnTo>
                  <a:lnTo>
                    <a:pt x="49" y="426"/>
                  </a:lnTo>
                  <a:lnTo>
                    <a:pt x="461" y="2"/>
                  </a:lnTo>
                  <a:lnTo>
                    <a:pt x="469" y="0"/>
                  </a:lnTo>
                  <a:lnTo>
                    <a:pt x="477" y="0"/>
                  </a:lnTo>
                  <a:lnTo>
                    <a:pt x="483" y="0"/>
                  </a:lnTo>
                  <a:lnTo>
                    <a:pt x="489" y="1"/>
                  </a:lnTo>
                  <a:lnTo>
                    <a:pt x="493" y="3"/>
                  </a:lnTo>
                  <a:lnTo>
                    <a:pt x="498" y="6"/>
                  </a:lnTo>
                  <a:lnTo>
                    <a:pt x="501" y="9"/>
                  </a:lnTo>
                  <a:lnTo>
                    <a:pt x="504" y="13"/>
                  </a:lnTo>
                  <a:lnTo>
                    <a:pt x="513" y="31"/>
                  </a:lnTo>
                  <a:lnTo>
                    <a:pt x="521" y="51"/>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6" name="Freeform 30"/>
            <p:cNvSpPr>
              <a:spLocks/>
            </p:cNvSpPr>
            <p:nvPr userDrawn="1"/>
          </p:nvSpPr>
          <p:spPr bwMode="auto">
            <a:xfrm>
              <a:off x="47" y="1634"/>
              <a:ext cx="225" cy="227"/>
            </a:xfrm>
            <a:custGeom>
              <a:avLst/>
              <a:gdLst/>
              <a:ahLst/>
              <a:cxnLst>
                <a:cxn ang="0">
                  <a:pos x="1091" y="315"/>
                </a:cxn>
                <a:cxn ang="0">
                  <a:pos x="1529" y="525"/>
                </a:cxn>
                <a:cxn ang="0">
                  <a:pos x="2122" y="777"/>
                </a:cxn>
                <a:cxn ang="0">
                  <a:pos x="2446" y="934"/>
                </a:cxn>
                <a:cxn ang="0">
                  <a:pos x="2459" y="971"/>
                </a:cxn>
                <a:cxn ang="0">
                  <a:pos x="2332" y="1041"/>
                </a:cxn>
                <a:cxn ang="0">
                  <a:pos x="1675" y="1246"/>
                </a:cxn>
                <a:cxn ang="0">
                  <a:pos x="1021" y="1457"/>
                </a:cxn>
                <a:cxn ang="0">
                  <a:pos x="799" y="1671"/>
                </a:cxn>
                <a:cxn ang="0">
                  <a:pos x="1190" y="1882"/>
                </a:cxn>
                <a:cxn ang="0">
                  <a:pos x="1536" y="2029"/>
                </a:cxn>
                <a:cxn ang="0">
                  <a:pos x="1752" y="2094"/>
                </a:cxn>
                <a:cxn ang="0">
                  <a:pos x="1804" y="2074"/>
                </a:cxn>
                <a:cxn ang="0">
                  <a:pos x="1865" y="2008"/>
                </a:cxn>
                <a:cxn ang="0">
                  <a:pos x="1923" y="1952"/>
                </a:cxn>
                <a:cxn ang="0">
                  <a:pos x="1969" y="1948"/>
                </a:cxn>
                <a:cxn ang="0">
                  <a:pos x="1957" y="2035"/>
                </a:cxn>
                <a:cxn ang="0">
                  <a:pos x="1900" y="2173"/>
                </a:cxn>
                <a:cxn ang="0">
                  <a:pos x="1818" y="2367"/>
                </a:cxn>
                <a:cxn ang="0">
                  <a:pos x="1811" y="2430"/>
                </a:cxn>
                <a:cxn ang="0">
                  <a:pos x="1773" y="2485"/>
                </a:cxn>
                <a:cxn ang="0">
                  <a:pos x="1726" y="2493"/>
                </a:cxn>
                <a:cxn ang="0">
                  <a:pos x="1696" y="2449"/>
                </a:cxn>
                <a:cxn ang="0">
                  <a:pos x="1669" y="2337"/>
                </a:cxn>
                <a:cxn ang="0">
                  <a:pos x="1525" y="2217"/>
                </a:cxn>
                <a:cxn ang="0">
                  <a:pos x="1257" y="2056"/>
                </a:cxn>
                <a:cxn ang="0">
                  <a:pos x="836" y="1856"/>
                </a:cxn>
                <a:cxn ang="0">
                  <a:pos x="465" y="1703"/>
                </a:cxn>
                <a:cxn ang="0">
                  <a:pos x="321" y="1679"/>
                </a:cxn>
                <a:cxn ang="0">
                  <a:pos x="225" y="1689"/>
                </a:cxn>
                <a:cxn ang="0">
                  <a:pos x="156" y="1722"/>
                </a:cxn>
                <a:cxn ang="0">
                  <a:pos x="78" y="1790"/>
                </a:cxn>
                <a:cxn ang="0">
                  <a:pos x="8" y="1815"/>
                </a:cxn>
                <a:cxn ang="0">
                  <a:pos x="0" y="1761"/>
                </a:cxn>
                <a:cxn ang="0">
                  <a:pos x="27" y="1671"/>
                </a:cxn>
                <a:cxn ang="0">
                  <a:pos x="81" y="1525"/>
                </a:cxn>
                <a:cxn ang="0">
                  <a:pos x="294" y="1417"/>
                </a:cxn>
                <a:cxn ang="0">
                  <a:pos x="522" y="1343"/>
                </a:cxn>
                <a:cxn ang="0">
                  <a:pos x="990" y="1228"/>
                </a:cxn>
                <a:cxn ang="0">
                  <a:pos x="1218" y="1155"/>
                </a:cxn>
                <a:cxn ang="0">
                  <a:pos x="1466" y="1068"/>
                </a:cxn>
                <a:cxn ang="0">
                  <a:pos x="1814" y="955"/>
                </a:cxn>
                <a:cxn ang="0">
                  <a:pos x="1853" y="817"/>
                </a:cxn>
                <a:cxn ang="0">
                  <a:pos x="1458" y="630"/>
                </a:cxn>
                <a:cxn ang="0">
                  <a:pos x="1052" y="463"/>
                </a:cxn>
                <a:cxn ang="0">
                  <a:pos x="864" y="402"/>
                </a:cxn>
                <a:cxn ang="0">
                  <a:pos x="790" y="410"/>
                </a:cxn>
                <a:cxn ang="0">
                  <a:pos x="726" y="441"/>
                </a:cxn>
                <a:cxn ang="0">
                  <a:pos x="589" y="569"/>
                </a:cxn>
                <a:cxn ang="0">
                  <a:pos x="563" y="561"/>
                </a:cxn>
                <a:cxn ang="0">
                  <a:pos x="546" y="523"/>
                </a:cxn>
                <a:cxn ang="0">
                  <a:pos x="557" y="464"/>
                </a:cxn>
                <a:cxn ang="0">
                  <a:pos x="804" y="7"/>
                </a:cxn>
                <a:cxn ang="0">
                  <a:pos x="831" y="39"/>
                </a:cxn>
                <a:cxn ang="0">
                  <a:pos x="843" y="148"/>
                </a:cxn>
              </a:cxnLst>
              <a:rect l="0" t="0" r="r" b="b"/>
              <a:pathLst>
                <a:path w="2459" h="2506">
                  <a:moveTo>
                    <a:pt x="856" y="183"/>
                  </a:moveTo>
                  <a:lnTo>
                    <a:pt x="902" y="210"/>
                  </a:lnTo>
                  <a:lnTo>
                    <a:pt x="950" y="238"/>
                  </a:lnTo>
                  <a:lnTo>
                    <a:pt x="997" y="264"/>
                  </a:lnTo>
                  <a:lnTo>
                    <a:pt x="1044" y="290"/>
                  </a:lnTo>
                  <a:lnTo>
                    <a:pt x="1091" y="315"/>
                  </a:lnTo>
                  <a:lnTo>
                    <a:pt x="1140" y="341"/>
                  </a:lnTo>
                  <a:lnTo>
                    <a:pt x="1188" y="366"/>
                  </a:lnTo>
                  <a:lnTo>
                    <a:pt x="1236" y="389"/>
                  </a:lnTo>
                  <a:lnTo>
                    <a:pt x="1333" y="436"/>
                  </a:lnTo>
                  <a:lnTo>
                    <a:pt x="1431" y="481"/>
                  </a:lnTo>
                  <a:lnTo>
                    <a:pt x="1529" y="525"/>
                  </a:lnTo>
                  <a:lnTo>
                    <a:pt x="1628" y="568"/>
                  </a:lnTo>
                  <a:lnTo>
                    <a:pt x="1727" y="610"/>
                  </a:lnTo>
                  <a:lnTo>
                    <a:pt x="1825" y="651"/>
                  </a:lnTo>
                  <a:lnTo>
                    <a:pt x="1925" y="694"/>
                  </a:lnTo>
                  <a:lnTo>
                    <a:pt x="2023" y="735"/>
                  </a:lnTo>
                  <a:lnTo>
                    <a:pt x="2122" y="777"/>
                  </a:lnTo>
                  <a:lnTo>
                    <a:pt x="2221" y="819"/>
                  </a:lnTo>
                  <a:lnTo>
                    <a:pt x="2319" y="864"/>
                  </a:lnTo>
                  <a:lnTo>
                    <a:pt x="2417" y="908"/>
                  </a:lnTo>
                  <a:lnTo>
                    <a:pt x="2430" y="918"/>
                  </a:lnTo>
                  <a:lnTo>
                    <a:pt x="2441" y="928"/>
                  </a:lnTo>
                  <a:lnTo>
                    <a:pt x="2446" y="934"/>
                  </a:lnTo>
                  <a:lnTo>
                    <a:pt x="2450" y="940"/>
                  </a:lnTo>
                  <a:lnTo>
                    <a:pt x="2454" y="946"/>
                  </a:lnTo>
                  <a:lnTo>
                    <a:pt x="2456" y="952"/>
                  </a:lnTo>
                  <a:lnTo>
                    <a:pt x="2458" y="958"/>
                  </a:lnTo>
                  <a:lnTo>
                    <a:pt x="2459" y="964"/>
                  </a:lnTo>
                  <a:lnTo>
                    <a:pt x="2459" y="971"/>
                  </a:lnTo>
                  <a:lnTo>
                    <a:pt x="2458" y="977"/>
                  </a:lnTo>
                  <a:lnTo>
                    <a:pt x="2456" y="984"/>
                  </a:lnTo>
                  <a:lnTo>
                    <a:pt x="2452" y="991"/>
                  </a:lnTo>
                  <a:lnTo>
                    <a:pt x="2447" y="999"/>
                  </a:lnTo>
                  <a:lnTo>
                    <a:pt x="2441" y="1005"/>
                  </a:lnTo>
                  <a:lnTo>
                    <a:pt x="2332" y="1041"/>
                  </a:lnTo>
                  <a:lnTo>
                    <a:pt x="2223" y="1076"/>
                  </a:lnTo>
                  <a:lnTo>
                    <a:pt x="2114" y="1110"/>
                  </a:lnTo>
                  <a:lnTo>
                    <a:pt x="2004" y="1144"/>
                  </a:lnTo>
                  <a:lnTo>
                    <a:pt x="1895" y="1179"/>
                  </a:lnTo>
                  <a:lnTo>
                    <a:pt x="1785" y="1213"/>
                  </a:lnTo>
                  <a:lnTo>
                    <a:pt x="1675" y="1246"/>
                  </a:lnTo>
                  <a:lnTo>
                    <a:pt x="1566" y="1280"/>
                  </a:lnTo>
                  <a:lnTo>
                    <a:pt x="1456" y="1314"/>
                  </a:lnTo>
                  <a:lnTo>
                    <a:pt x="1347" y="1349"/>
                  </a:lnTo>
                  <a:lnTo>
                    <a:pt x="1238" y="1384"/>
                  </a:lnTo>
                  <a:lnTo>
                    <a:pt x="1130" y="1420"/>
                  </a:lnTo>
                  <a:lnTo>
                    <a:pt x="1021" y="1457"/>
                  </a:lnTo>
                  <a:lnTo>
                    <a:pt x="913" y="1495"/>
                  </a:lnTo>
                  <a:lnTo>
                    <a:pt x="806" y="1534"/>
                  </a:lnTo>
                  <a:lnTo>
                    <a:pt x="699" y="1573"/>
                  </a:lnTo>
                  <a:lnTo>
                    <a:pt x="675" y="1598"/>
                  </a:lnTo>
                  <a:lnTo>
                    <a:pt x="736" y="1634"/>
                  </a:lnTo>
                  <a:lnTo>
                    <a:pt x="799" y="1671"/>
                  </a:lnTo>
                  <a:lnTo>
                    <a:pt x="862" y="1707"/>
                  </a:lnTo>
                  <a:lnTo>
                    <a:pt x="926" y="1743"/>
                  </a:lnTo>
                  <a:lnTo>
                    <a:pt x="991" y="1779"/>
                  </a:lnTo>
                  <a:lnTo>
                    <a:pt x="1057" y="1814"/>
                  </a:lnTo>
                  <a:lnTo>
                    <a:pt x="1124" y="1849"/>
                  </a:lnTo>
                  <a:lnTo>
                    <a:pt x="1190" y="1882"/>
                  </a:lnTo>
                  <a:lnTo>
                    <a:pt x="1259" y="1914"/>
                  </a:lnTo>
                  <a:lnTo>
                    <a:pt x="1327" y="1945"/>
                  </a:lnTo>
                  <a:lnTo>
                    <a:pt x="1396" y="1974"/>
                  </a:lnTo>
                  <a:lnTo>
                    <a:pt x="1466" y="2003"/>
                  </a:lnTo>
                  <a:lnTo>
                    <a:pt x="1501" y="2016"/>
                  </a:lnTo>
                  <a:lnTo>
                    <a:pt x="1536" y="2029"/>
                  </a:lnTo>
                  <a:lnTo>
                    <a:pt x="1572" y="2041"/>
                  </a:lnTo>
                  <a:lnTo>
                    <a:pt x="1608" y="2053"/>
                  </a:lnTo>
                  <a:lnTo>
                    <a:pt x="1643" y="2064"/>
                  </a:lnTo>
                  <a:lnTo>
                    <a:pt x="1679" y="2074"/>
                  </a:lnTo>
                  <a:lnTo>
                    <a:pt x="1715" y="2084"/>
                  </a:lnTo>
                  <a:lnTo>
                    <a:pt x="1752" y="2094"/>
                  </a:lnTo>
                  <a:lnTo>
                    <a:pt x="1762" y="2092"/>
                  </a:lnTo>
                  <a:lnTo>
                    <a:pt x="1771" y="2090"/>
                  </a:lnTo>
                  <a:lnTo>
                    <a:pt x="1780" y="2087"/>
                  </a:lnTo>
                  <a:lnTo>
                    <a:pt x="1788" y="2083"/>
                  </a:lnTo>
                  <a:lnTo>
                    <a:pt x="1796" y="2079"/>
                  </a:lnTo>
                  <a:lnTo>
                    <a:pt x="1804" y="2074"/>
                  </a:lnTo>
                  <a:lnTo>
                    <a:pt x="1811" y="2068"/>
                  </a:lnTo>
                  <a:lnTo>
                    <a:pt x="1818" y="2063"/>
                  </a:lnTo>
                  <a:lnTo>
                    <a:pt x="1831" y="2050"/>
                  </a:lnTo>
                  <a:lnTo>
                    <a:pt x="1843" y="2036"/>
                  </a:lnTo>
                  <a:lnTo>
                    <a:pt x="1854" y="2022"/>
                  </a:lnTo>
                  <a:lnTo>
                    <a:pt x="1865" y="2008"/>
                  </a:lnTo>
                  <a:lnTo>
                    <a:pt x="1876" y="1994"/>
                  </a:lnTo>
                  <a:lnTo>
                    <a:pt x="1887" y="1980"/>
                  </a:lnTo>
                  <a:lnTo>
                    <a:pt x="1898" y="1969"/>
                  </a:lnTo>
                  <a:lnTo>
                    <a:pt x="1910" y="1959"/>
                  </a:lnTo>
                  <a:lnTo>
                    <a:pt x="1916" y="1955"/>
                  </a:lnTo>
                  <a:lnTo>
                    <a:pt x="1923" y="1952"/>
                  </a:lnTo>
                  <a:lnTo>
                    <a:pt x="1930" y="1949"/>
                  </a:lnTo>
                  <a:lnTo>
                    <a:pt x="1937" y="1947"/>
                  </a:lnTo>
                  <a:lnTo>
                    <a:pt x="1944" y="1946"/>
                  </a:lnTo>
                  <a:lnTo>
                    <a:pt x="1952" y="1946"/>
                  </a:lnTo>
                  <a:lnTo>
                    <a:pt x="1961" y="1947"/>
                  </a:lnTo>
                  <a:lnTo>
                    <a:pt x="1969" y="1948"/>
                  </a:lnTo>
                  <a:lnTo>
                    <a:pt x="1969" y="1963"/>
                  </a:lnTo>
                  <a:lnTo>
                    <a:pt x="1968" y="1977"/>
                  </a:lnTo>
                  <a:lnTo>
                    <a:pt x="1966" y="1993"/>
                  </a:lnTo>
                  <a:lnTo>
                    <a:pt x="1964" y="2007"/>
                  </a:lnTo>
                  <a:lnTo>
                    <a:pt x="1961" y="2021"/>
                  </a:lnTo>
                  <a:lnTo>
                    <a:pt x="1957" y="2035"/>
                  </a:lnTo>
                  <a:lnTo>
                    <a:pt x="1953" y="2049"/>
                  </a:lnTo>
                  <a:lnTo>
                    <a:pt x="1948" y="2063"/>
                  </a:lnTo>
                  <a:lnTo>
                    <a:pt x="1938" y="2090"/>
                  </a:lnTo>
                  <a:lnTo>
                    <a:pt x="1926" y="2118"/>
                  </a:lnTo>
                  <a:lnTo>
                    <a:pt x="1914" y="2145"/>
                  </a:lnTo>
                  <a:lnTo>
                    <a:pt x="1900" y="2173"/>
                  </a:lnTo>
                  <a:lnTo>
                    <a:pt x="1872" y="2227"/>
                  </a:lnTo>
                  <a:lnTo>
                    <a:pt x="1847" y="2282"/>
                  </a:lnTo>
                  <a:lnTo>
                    <a:pt x="1835" y="2310"/>
                  </a:lnTo>
                  <a:lnTo>
                    <a:pt x="1826" y="2339"/>
                  </a:lnTo>
                  <a:lnTo>
                    <a:pt x="1821" y="2353"/>
                  </a:lnTo>
                  <a:lnTo>
                    <a:pt x="1818" y="2367"/>
                  </a:lnTo>
                  <a:lnTo>
                    <a:pt x="1815" y="2382"/>
                  </a:lnTo>
                  <a:lnTo>
                    <a:pt x="1812" y="2396"/>
                  </a:lnTo>
                  <a:lnTo>
                    <a:pt x="1814" y="2405"/>
                  </a:lnTo>
                  <a:lnTo>
                    <a:pt x="1814" y="2414"/>
                  </a:lnTo>
                  <a:lnTo>
                    <a:pt x="1813" y="2422"/>
                  </a:lnTo>
                  <a:lnTo>
                    <a:pt x="1811" y="2430"/>
                  </a:lnTo>
                  <a:lnTo>
                    <a:pt x="1808" y="2438"/>
                  </a:lnTo>
                  <a:lnTo>
                    <a:pt x="1805" y="2445"/>
                  </a:lnTo>
                  <a:lnTo>
                    <a:pt x="1800" y="2453"/>
                  </a:lnTo>
                  <a:lnTo>
                    <a:pt x="1796" y="2459"/>
                  </a:lnTo>
                  <a:lnTo>
                    <a:pt x="1785" y="2472"/>
                  </a:lnTo>
                  <a:lnTo>
                    <a:pt x="1773" y="2485"/>
                  </a:lnTo>
                  <a:lnTo>
                    <a:pt x="1762" y="2496"/>
                  </a:lnTo>
                  <a:lnTo>
                    <a:pt x="1752" y="2506"/>
                  </a:lnTo>
                  <a:lnTo>
                    <a:pt x="1744" y="2503"/>
                  </a:lnTo>
                  <a:lnTo>
                    <a:pt x="1738" y="2500"/>
                  </a:lnTo>
                  <a:lnTo>
                    <a:pt x="1731" y="2497"/>
                  </a:lnTo>
                  <a:lnTo>
                    <a:pt x="1726" y="2493"/>
                  </a:lnTo>
                  <a:lnTo>
                    <a:pt x="1719" y="2489"/>
                  </a:lnTo>
                  <a:lnTo>
                    <a:pt x="1715" y="2484"/>
                  </a:lnTo>
                  <a:lnTo>
                    <a:pt x="1711" y="2479"/>
                  </a:lnTo>
                  <a:lnTo>
                    <a:pt x="1707" y="2473"/>
                  </a:lnTo>
                  <a:lnTo>
                    <a:pt x="1701" y="2461"/>
                  </a:lnTo>
                  <a:lnTo>
                    <a:pt x="1696" y="2449"/>
                  </a:lnTo>
                  <a:lnTo>
                    <a:pt x="1692" y="2436"/>
                  </a:lnTo>
                  <a:lnTo>
                    <a:pt x="1689" y="2422"/>
                  </a:lnTo>
                  <a:lnTo>
                    <a:pt x="1684" y="2393"/>
                  </a:lnTo>
                  <a:lnTo>
                    <a:pt x="1678" y="2364"/>
                  </a:lnTo>
                  <a:lnTo>
                    <a:pt x="1674" y="2350"/>
                  </a:lnTo>
                  <a:lnTo>
                    <a:pt x="1669" y="2337"/>
                  </a:lnTo>
                  <a:lnTo>
                    <a:pt x="1663" y="2324"/>
                  </a:lnTo>
                  <a:lnTo>
                    <a:pt x="1655" y="2312"/>
                  </a:lnTo>
                  <a:lnTo>
                    <a:pt x="1623" y="2287"/>
                  </a:lnTo>
                  <a:lnTo>
                    <a:pt x="1591" y="2263"/>
                  </a:lnTo>
                  <a:lnTo>
                    <a:pt x="1558" y="2240"/>
                  </a:lnTo>
                  <a:lnTo>
                    <a:pt x="1525" y="2217"/>
                  </a:lnTo>
                  <a:lnTo>
                    <a:pt x="1493" y="2195"/>
                  </a:lnTo>
                  <a:lnTo>
                    <a:pt x="1460" y="2174"/>
                  </a:lnTo>
                  <a:lnTo>
                    <a:pt x="1426" y="2153"/>
                  </a:lnTo>
                  <a:lnTo>
                    <a:pt x="1392" y="2132"/>
                  </a:lnTo>
                  <a:lnTo>
                    <a:pt x="1325" y="2093"/>
                  </a:lnTo>
                  <a:lnTo>
                    <a:pt x="1257" y="2056"/>
                  </a:lnTo>
                  <a:lnTo>
                    <a:pt x="1187" y="2020"/>
                  </a:lnTo>
                  <a:lnTo>
                    <a:pt x="1118" y="1985"/>
                  </a:lnTo>
                  <a:lnTo>
                    <a:pt x="1048" y="1951"/>
                  </a:lnTo>
                  <a:lnTo>
                    <a:pt x="978" y="1919"/>
                  </a:lnTo>
                  <a:lnTo>
                    <a:pt x="907" y="1887"/>
                  </a:lnTo>
                  <a:lnTo>
                    <a:pt x="836" y="1856"/>
                  </a:lnTo>
                  <a:lnTo>
                    <a:pt x="765" y="1825"/>
                  </a:lnTo>
                  <a:lnTo>
                    <a:pt x="695" y="1793"/>
                  </a:lnTo>
                  <a:lnTo>
                    <a:pt x="623" y="1762"/>
                  </a:lnTo>
                  <a:lnTo>
                    <a:pt x="553" y="1731"/>
                  </a:lnTo>
                  <a:lnTo>
                    <a:pt x="511" y="1717"/>
                  </a:lnTo>
                  <a:lnTo>
                    <a:pt x="465" y="1703"/>
                  </a:lnTo>
                  <a:lnTo>
                    <a:pt x="442" y="1697"/>
                  </a:lnTo>
                  <a:lnTo>
                    <a:pt x="419" y="1692"/>
                  </a:lnTo>
                  <a:lnTo>
                    <a:pt x="395" y="1687"/>
                  </a:lnTo>
                  <a:lnTo>
                    <a:pt x="371" y="1683"/>
                  </a:lnTo>
                  <a:lnTo>
                    <a:pt x="346" y="1680"/>
                  </a:lnTo>
                  <a:lnTo>
                    <a:pt x="321" y="1679"/>
                  </a:lnTo>
                  <a:lnTo>
                    <a:pt x="296" y="1679"/>
                  </a:lnTo>
                  <a:lnTo>
                    <a:pt x="272" y="1680"/>
                  </a:lnTo>
                  <a:lnTo>
                    <a:pt x="260" y="1682"/>
                  </a:lnTo>
                  <a:lnTo>
                    <a:pt x="248" y="1684"/>
                  </a:lnTo>
                  <a:lnTo>
                    <a:pt x="236" y="1686"/>
                  </a:lnTo>
                  <a:lnTo>
                    <a:pt x="225" y="1689"/>
                  </a:lnTo>
                  <a:lnTo>
                    <a:pt x="213" y="1693"/>
                  </a:lnTo>
                  <a:lnTo>
                    <a:pt x="201" y="1697"/>
                  </a:lnTo>
                  <a:lnTo>
                    <a:pt x="190" y="1702"/>
                  </a:lnTo>
                  <a:lnTo>
                    <a:pt x="179" y="1707"/>
                  </a:lnTo>
                  <a:lnTo>
                    <a:pt x="167" y="1714"/>
                  </a:lnTo>
                  <a:lnTo>
                    <a:pt x="156" y="1722"/>
                  </a:lnTo>
                  <a:lnTo>
                    <a:pt x="146" y="1730"/>
                  </a:lnTo>
                  <a:lnTo>
                    <a:pt x="136" y="1739"/>
                  </a:lnTo>
                  <a:lnTo>
                    <a:pt x="117" y="1757"/>
                  </a:lnTo>
                  <a:lnTo>
                    <a:pt x="98" y="1774"/>
                  </a:lnTo>
                  <a:lnTo>
                    <a:pt x="88" y="1783"/>
                  </a:lnTo>
                  <a:lnTo>
                    <a:pt x="78" y="1790"/>
                  </a:lnTo>
                  <a:lnTo>
                    <a:pt x="68" y="1797"/>
                  </a:lnTo>
                  <a:lnTo>
                    <a:pt x="58" y="1803"/>
                  </a:lnTo>
                  <a:lnTo>
                    <a:pt x="46" y="1808"/>
                  </a:lnTo>
                  <a:lnTo>
                    <a:pt x="35" y="1812"/>
                  </a:lnTo>
                  <a:lnTo>
                    <a:pt x="22" y="1814"/>
                  </a:lnTo>
                  <a:lnTo>
                    <a:pt x="8" y="1815"/>
                  </a:lnTo>
                  <a:lnTo>
                    <a:pt x="5" y="1806"/>
                  </a:lnTo>
                  <a:lnTo>
                    <a:pt x="3" y="1797"/>
                  </a:lnTo>
                  <a:lnTo>
                    <a:pt x="1" y="1788"/>
                  </a:lnTo>
                  <a:lnTo>
                    <a:pt x="1" y="1779"/>
                  </a:lnTo>
                  <a:lnTo>
                    <a:pt x="0" y="1770"/>
                  </a:lnTo>
                  <a:lnTo>
                    <a:pt x="0" y="1761"/>
                  </a:lnTo>
                  <a:lnTo>
                    <a:pt x="1" y="1752"/>
                  </a:lnTo>
                  <a:lnTo>
                    <a:pt x="3" y="1743"/>
                  </a:lnTo>
                  <a:lnTo>
                    <a:pt x="7" y="1725"/>
                  </a:lnTo>
                  <a:lnTo>
                    <a:pt x="12" y="1707"/>
                  </a:lnTo>
                  <a:lnTo>
                    <a:pt x="20" y="1689"/>
                  </a:lnTo>
                  <a:lnTo>
                    <a:pt x="27" y="1671"/>
                  </a:lnTo>
                  <a:lnTo>
                    <a:pt x="44" y="1634"/>
                  </a:lnTo>
                  <a:lnTo>
                    <a:pt x="60" y="1598"/>
                  </a:lnTo>
                  <a:lnTo>
                    <a:pt x="67" y="1580"/>
                  </a:lnTo>
                  <a:lnTo>
                    <a:pt x="73" y="1562"/>
                  </a:lnTo>
                  <a:lnTo>
                    <a:pt x="78" y="1543"/>
                  </a:lnTo>
                  <a:lnTo>
                    <a:pt x="81" y="1525"/>
                  </a:lnTo>
                  <a:lnTo>
                    <a:pt x="116" y="1505"/>
                  </a:lnTo>
                  <a:lnTo>
                    <a:pt x="150" y="1484"/>
                  </a:lnTo>
                  <a:lnTo>
                    <a:pt x="186" y="1466"/>
                  </a:lnTo>
                  <a:lnTo>
                    <a:pt x="222" y="1449"/>
                  </a:lnTo>
                  <a:lnTo>
                    <a:pt x="258" y="1433"/>
                  </a:lnTo>
                  <a:lnTo>
                    <a:pt x="294" y="1417"/>
                  </a:lnTo>
                  <a:lnTo>
                    <a:pt x="332" y="1403"/>
                  </a:lnTo>
                  <a:lnTo>
                    <a:pt x="369" y="1390"/>
                  </a:lnTo>
                  <a:lnTo>
                    <a:pt x="407" y="1377"/>
                  </a:lnTo>
                  <a:lnTo>
                    <a:pt x="445" y="1365"/>
                  </a:lnTo>
                  <a:lnTo>
                    <a:pt x="484" y="1354"/>
                  </a:lnTo>
                  <a:lnTo>
                    <a:pt x="522" y="1343"/>
                  </a:lnTo>
                  <a:lnTo>
                    <a:pt x="599" y="1323"/>
                  </a:lnTo>
                  <a:lnTo>
                    <a:pt x="678" y="1302"/>
                  </a:lnTo>
                  <a:lnTo>
                    <a:pt x="755" y="1284"/>
                  </a:lnTo>
                  <a:lnTo>
                    <a:pt x="834" y="1266"/>
                  </a:lnTo>
                  <a:lnTo>
                    <a:pt x="912" y="1247"/>
                  </a:lnTo>
                  <a:lnTo>
                    <a:pt x="990" y="1228"/>
                  </a:lnTo>
                  <a:lnTo>
                    <a:pt x="1029" y="1217"/>
                  </a:lnTo>
                  <a:lnTo>
                    <a:pt x="1067" y="1206"/>
                  </a:lnTo>
                  <a:lnTo>
                    <a:pt x="1106" y="1195"/>
                  </a:lnTo>
                  <a:lnTo>
                    <a:pt x="1144" y="1183"/>
                  </a:lnTo>
                  <a:lnTo>
                    <a:pt x="1181" y="1170"/>
                  </a:lnTo>
                  <a:lnTo>
                    <a:pt x="1218" y="1155"/>
                  </a:lnTo>
                  <a:lnTo>
                    <a:pt x="1255" y="1141"/>
                  </a:lnTo>
                  <a:lnTo>
                    <a:pt x="1292" y="1126"/>
                  </a:lnTo>
                  <a:lnTo>
                    <a:pt x="1335" y="1110"/>
                  </a:lnTo>
                  <a:lnTo>
                    <a:pt x="1378" y="1096"/>
                  </a:lnTo>
                  <a:lnTo>
                    <a:pt x="1423" y="1081"/>
                  </a:lnTo>
                  <a:lnTo>
                    <a:pt x="1466" y="1068"/>
                  </a:lnTo>
                  <a:lnTo>
                    <a:pt x="1553" y="1041"/>
                  </a:lnTo>
                  <a:lnTo>
                    <a:pt x="1641" y="1014"/>
                  </a:lnTo>
                  <a:lnTo>
                    <a:pt x="1685" y="1001"/>
                  </a:lnTo>
                  <a:lnTo>
                    <a:pt x="1729" y="986"/>
                  </a:lnTo>
                  <a:lnTo>
                    <a:pt x="1772" y="971"/>
                  </a:lnTo>
                  <a:lnTo>
                    <a:pt x="1814" y="955"/>
                  </a:lnTo>
                  <a:lnTo>
                    <a:pt x="1856" y="939"/>
                  </a:lnTo>
                  <a:lnTo>
                    <a:pt x="1899" y="922"/>
                  </a:lnTo>
                  <a:lnTo>
                    <a:pt x="1941" y="904"/>
                  </a:lnTo>
                  <a:lnTo>
                    <a:pt x="1981" y="884"/>
                  </a:lnTo>
                  <a:lnTo>
                    <a:pt x="1918" y="851"/>
                  </a:lnTo>
                  <a:lnTo>
                    <a:pt x="1853" y="817"/>
                  </a:lnTo>
                  <a:lnTo>
                    <a:pt x="1789" y="784"/>
                  </a:lnTo>
                  <a:lnTo>
                    <a:pt x="1724" y="752"/>
                  </a:lnTo>
                  <a:lnTo>
                    <a:pt x="1657" y="721"/>
                  </a:lnTo>
                  <a:lnTo>
                    <a:pt x="1592" y="690"/>
                  </a:lnTo>
                  <a:lnTo>
                    <a:pt x="1525" y="659"/>
                  </a:lnTo>
                  <a:lnTo>
                    <a:pt x="1458" y="630"/>
                  </a:lnTo>
                  <a:lnTo>
                    <a:pt x="1391" y="601"/>
                  </a:lnTo>
                  <a:lnTo>
                    <a:pt x="1324" y="572"/>
                  </a:lnTo>
                  <a:lnTo>
                    <a:pt x="1257" y="544"/>
                  </a:lnTo>
                  <a:lnTo>
                    <a:pt x="1188" y="517"/>
                  </a:lnTo>
                  <a:lnTo>
                    <a:pt x="1121" y="489"/>
                  </a:lnTo>
                  <a:lnTo>
                    <a:pt x="1052" y="463"/>
                  </a:lnTo>
                  <a:lnTo>
                    <a:pt x="985" y="437"/>
                  </a:lnTo>
                  <a:lnTo>
                    <a:pt x="916" y="412"/>
                  </a:lnTo>
                  <a:lnTo>
                    <a:pt x="903" y="408"/>
                  </a:lnTo>
                  <a:lnTo>
                    <a:pt x="890" y="405"/>
                  </a:lnTo>
                  <a:lnTo>
                    <a:pt x="876" y="403"/>
                  </a:lnTo>
                  <a:lnTo>
                    <a:pt x="864" y="402"/>
                  </a:lnTo>
                  <a:lnTo>
                    <a:pt x="851" y="401"/>
                  </a:lnTo>
                  <a:lnTo>
                    <a:pt x="839" y="401"/>
                  </a:lnTo>
                  <a:lnTo>
                    <a:pt x="827" y="403"/>
                  </a:lnTo>
                  <a:lnTo>
                    <a:pt x="815" y="404"/>
                  </a:lnTo>
                  <a:lnTo>
                    <a:pt x="803" y="407"/>
                  </a:lnTo>
                  <a:lnTo>
                    <a:pt x="790" y="410"/>
                  </a:lnTo>
                  <a:lnTo>
                    <a:pt x="779" y="414"/>
                  </a:lnTo>
                  <a:lnTo>
                    <a:pt x="768" y="418"/>
                  </a:lnTo>
                  <a:lnTo>
                    <a:pt x="757" y="423"/>
                  </a:lnTo>
                  <a:lnTo>
                    <a:pt x="746" y="429"/>
                  </a:lnTo>
                  <a:lnTo>
                    <a:pt x="736" y="434"/>
                  </a:lnTo>
                  <a:lnTo>
                    <a:pt x="726" y="441"/>
                  </a:lnTo>
                  <a:lnTo>
                    <a:pt x="706" y="454"/>
                  </a:lnTo>
                  <a:lnTo>
                    <a:pt x="687" y="469"/>
                  </a:lnTo>
                  <a:lnTo>
                    <a:pt x="669" y="485"/>
                  </a:lnTo>
                  <a:lnTo>
                    <a:pt x="651" y="503"/>
                  </a:lnTo>
                  <a:lnTo>
                    <a:pt x="618" y="537"/>
                  </a:lnTo>
                  <a:lnTo>
                    <a:pt x="589" y="569"/>
                  </a:lnTo>
                  <a:lnTo>
                    <a:pt x="584" y="569"/>
                  </a:lnTo>
                  <a:lnTo>
                    <a:pt x="579" y="568"/>
                  </a:lnTo>
                  <a:lnTo>
                    <a:pt x="574" y="567"/>
                  </a:lnTo>
                  <a:lnTo>
                    <a:pt x="570" y="566"/>
                  </a:lnTo>
                  <a:lnTo>
                    <a:pt x="566" y="564"/>
                  </a:lnTo>
                  <a:lnTo>
                    <a:pt x="563" y="561"/>
                  </a:lnTo>
                  <a:lnTo>
                    <a:pt x="560" y="559"/>
                  </a:lnTo>
                  <a:lnTo>
                    <a:pt x="557" y="556"/>
                  </a:lnTo>
                  <a:lnTo>
                    <a:pt x="552" y="549"/>
                  </a:lnTo>
                  <a:lnTo>
                    <a:pt x="549" y="541"/>
                  </a:lnTo>
                  <a:lnTo>
                    <a:pt x="547" y="532"/>
                  </a:lnTo>
                  <a:lnTo>
                    <a:pt x="546" y="523"/>
                  </a:lnTo>
                  <a:lnTo>
                    <a:pt x="546" y="513"/>
                  </a:lnTo>
                  <a:lnTo>
                    <a:pt x="547" y="503"/>
                  </a:lnTo>
                  <a:lnTo>
                    <a:pt x="548" y="492"/>
                  </a:lnTo>
                  <a:lnTo>
                    <a:pt x="551" y="482"/>
                  </a:lnTo>
                  <a:lnTo>
                    <a:pt x="554" y="473"/>
                  </a:lnTo>
                  <a:lnTo>
                    <a:pt x="557" y="464"/>
                  </a:lnTo>
                  <a:lnTo>
                    <a:pt x="561" y="455"/>
                  </a:lnTo>
                  <a:lnTo>
                    <a:pt x="565" y="448"/>
                  </a:lnTo>
                  <a:lnTo>
                    <a:pt x="783" y="0"/>
                  </a:lnTo>
                  <a:lnTo>
                    <a:pt x="790" y="2"/>
                  </a:lnTo>
                  <a:lnTo>
                    <a:pt x="798" y="5"/>
                  </a:lnTo>
                  <a:lnTo>
                    <a:pt x="804" y="7"/>
                  </a:lnTo>
                  <a:lnTo>
                    <a:pt x="810" y="10"/>
                  </a:lnTo>
                  <a:lnTo>
                    <a:pt x="814" y="14"/>
                  </a:lnTo>
                  <a:lnTo>
                    <a:pt x="819" y="18"/>
                  </a:lnTo>
                  <a:lnTo>
                    <a:pt x="822" y="23"/>
                  </a:lnTo>
                  <a:lnTo>
                    <a:pt x="826" y="28"/>
                  </a:lnTo>
                  <a:lnTo>
                    <a:pt x="831" y="39"/>
                  </a:lnTo>
                  <a:lnTo>
                    <a:pt x="834" y="51"/>
                  </a:lnTo>
                  <a:lnTo>
                    <a:pt x="837" y="64"/>
                  </a:lnTo>
                  <a:lnTo>
                    <a:pt x="838" y="78"/>
                  </a:lnTo>
                  <a:lnTo>
                    <a:pt x="840" y="107"/>
                  </a:lnTo>
                  <a:lnTo>
                    <a:pt x="841" y="135"/>
                  </a:lnTo>
                  <a:lnTo>
                    <a:pt x="843" y="148"/>
                  </a:lnTo>
                  <a:lnTo>
                    <a:pt x="846" y="160"/>
                  </a:lnTo>
                  <a:lnTo>
                    <a:pt x="848" y="166"/>
                  </a:lnTo>
                  <a:lnTo>
                    <a:pt x="850" y="173"/>
                  </a:lnTo>
                  <a:lnTo>
                    <a:pt x="853" y="178"/>
                  </a:lnTo>
                  <a:lnTo>
                    <a:pt x="856" y="18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7" name="Freeform 31"/>
            <p:cNvSpPr>
              <a:spLocks noEditPoints="1"/>
            </p:cNvSpPr>
            <p:nvPr userDrawn="1"/>
          </p:nvSpPr>
          <p:spPr bwMode="auto">
            <a:xfrm>
              <a:off x="1251" y="1699"/>
              <a:ext cx="181" cy="189"/>
            </a:xfrm>
            <a:custGeom>
              <a:avLst/>
              <a:gdLst/>
              <a:ahLst/>
              <a:cxnLst>
                <a:cxn ang="0">
                  <a:pos x="1827" y="458"/>
                </a:cxn>
                <a:cxn ang="0">
                  <a:pos x="1926" y="693"/>
                </a:cxn>
                <a:cxn ang="0">
                  <a:pos x="1977" y="950"/>
                </a:cxn>
                <a:cxn ang="0">
                  <a:pos x="1973" y="1210"/>
                </a:cxn>
                <a:cxn ang="0">
                  <a:pos x="1914" y="1458"/>
                </a:cxn>
                <a:cxn ang="0">
                  <a:pos x="1813" y="1649"/>
                </a:cxn>
                <a:cxn ang="0">
                  <a:pos x="1692" y="1789"/>
                </a:cxn>
                <a:cxn ang="0">
                  <a:pos x="1549" y="1901"/>
                </a:cxn>
                <a:cxn ang="0">
                  <a:pos x="1389" y="1985"/>
                </a:cxn>
                <a:cxn ang="0">
                  <a:pos x="1216" y="2036"/>
                </a:cxn>
                <a:cxn ang="0">
                  <a:pos x="1034" y="2056"/>
                </a:cxn>
                <a:cxn ang="0">
                  <a:pos x="848" y="2049"/>
                </a:cxn>
                <a:cxn ang="0">
                  <a:pos x="674" y="2012"/>
                </a:cxn>
                <a:cxn ang="0">
                  <a:pos x="512" y="1944"/>
                </a:cxn>
                <a:cxn ang="0">
                  <a:pos x="366" y="1845"/>
                </a:cxn>
                <a:cxn ang="0">
                  <a:pos x="237" y="1716"/>
                </a:cxn>
                <a:cxn ang="0">
                  <a:pos x="133" y="1560"/>
                </a:cxn>
                <a:cxn ang="0">
                  <a:pos x="59" y="1387"/>
                </a:cxn>
                <a:cxn ang="0">
                  <a:pos x="16" y="1202"/>
                </a:cxn>
                <a:cxn ang="0">
                  <a:pos x="0" y="1008"/>
                </a:cxn>
                <a:cxn ang="0">
                  <a:pos x="10" y="811"/>
                </a:cxn>
                <a:cxn ang="0">
                  <a:pos x="37" y="651"/>
                </a:cxn>
                <a:cxn ang="0">
                  <a:pos x="79" y="532"/>
                </a:cxn>
                <a:cxn ang="0">
                  <a:pos x="142" y="420"/>
                </a:cxn>
                <a:cxn ang="0">
                  <a:pos x="222" y="316"/>
                </a:cxn>
                <a:cxn ang="0">
                  <a:pos x="320" y="222"/>
                </a:cxn>
                <a:cxn ang="0">
                  <a:pos x="448" y="134"/>
                </a:cxn>
                <a:cxn ang="0">
                  <a:pos x="685" y="40"/>
                </a:cxn>
                <a:cxn ang="0">
                  <a:pos x="948" y="1"/>
                </a:cxn>
                <a:cxn ang="0">
                  <a:pos x="1215" y="22"/>
                </a:cxn>
                <a:cxn ang="0">
                  <a:pos x="1464" y="106"/>
                </a:cxn>
                <a:cxn ang="0">
                  <a:pos x="1677" y="257"/>
                </a:cxn>
                <a:cxn ang="0">
                  <a:pos x="1185" y="257"/>
                </a:cxn>
                <a:cxn ang="0">
                  <a:pos x="934" y="274"/>
                </a:cxn>
                <a:cxn ang="0">
                  <a:pos x="700" y="344"/>
                </a:cxn>
                <a:cxn ang="0">
                  <a:pos x="491" y="467"/>
                </a:cxn>
                <a:cxn ang="0">
                  <a:pos x="314" y="641"/>
                </a:cxn>
                <a:cxn ang="0">
                  <a:pos x="197" y="829"/>
                </a:cxn>
                <a:cxn ang="0">
                  <a:pos x="158" y="973"/>
                </a:cxn>
                <a:cxn ang="0">
                  <a:pos x="150" y="1128"/>
                </a:cxn>
                <a:cxn ang="0">
                  <a:pos x="172" y="1284"/>
                </a:cxn>
                <a:cxn ang="0">
                  <a:pos x="219" y="1431"/>
                </a:cxn>
                <a:cxn ang="0">
                  <a:pos x="291" y="1558"/>
                </a:cxn>
                <a:cxn ang="0">
                  <a:pos x="376" y="1645"/>
                </a:cxn>
                <a:cxn ang="0">
                  <a:pos x="469" y="1714"/>
                </a:cxn>
                <a:cxn ang="0">
                  <a:pos x="603" y="1780"/>
                </a:cxn>
                <a:cxn ang="0">
                  <a:pos x="823" y="1825"/>
                </a:cxn>
                <a:cxn ang="0">
                  <a:pos x="1015" y="1810"/>
                </a:cxn>
                <a:cxn ang="0">
                  <a:pos x="1196" y="1764"/>
                </a:cxn>
                <a:cxn ang="0">
                  <a:pos x="1363" y="1689"/>
                </a:cxn>
                <a:cxn ang="0">
                  <a:pos x="1516" y="1585"/>
                </a:cxn>
                <a:cxn ang="0">
                  <a:pos x="1653" y="1452"/>
                </a:cxn>
                <a:cxn ang="0">
                  <a:pos x="1747" y="1314"/>
                </a:cxn>
                <a:cxn ang="0">
                  <a:pos x="1803" y="1165"/>
                </a:cxn>
                <a:cxn ang="0">
                  <a:pos x="1828" y="1005"/>
                </a:cxn>
                <a:cxn ang="0">
                  <a:pos x="1823" y="842"/>
                </a:cxn>
                <a:cxn ang="0">
                  <a:pos x="1785" y="686"/>
                </a:cxn>
                <a:cxn ang="0">
                  <a:pos x="1709" y="536"/>
                </a:cxn>
                <a:cxn ang="0">
                  <a:pos x="1581" y="388"/>
                </a:cxn>
                <a:cxn ang="0">
                  <a:pos x="1475" y="315"/>
                </a:cxn>
                <a:cxn ang="0">
                  <a:pos x="1387" y="282"/>
                </a:cxn>
              </a:cxnLst>
              <a:rect l="0" t="0" r="r" b="b"/>
              <a:pathLst>
                <a:path w="1982" h="2057">
                  <a:moveTo>
                    <a:pt x="1707" y="288"/>
                  </a:moveTo>
                  <a:lnTo>
                    <a:pt x="1733" y="320"/>
                  </a:lnTo>
                  <a:lnTo>
                    <a:pt x="1758" y="352"/>
                  </a:lnTo>
                  <a:lnTo>
                    <a:pt x="1782" y="386"/>
                  </a:lnTo>
                  <a:lnTo>
                    <a:pt x="1806" y="422"/>
                  </a:lnTo>
                  <a:lnTo>
                    <a:pt x="1827" y="458"/>
                  </a:lnTo>
                  <a:lnTo>
                    <a:pt x="1847" y="495"/>
                  </a:lnTo>
                  <a:lnTo>
                    <a:pt x="1866" y="533"/>
                  </a:lnTo>
                  <a:lnTo>
                    <a:pt x="1883" y="571"/>
                  </a:lnTo>
                  <a:lnTo>
                    <a:pt x="1899" y="612"/>
                  </a:lnTo>
                  <a:lnTo>
                    <a:pt x="1913" y="652"/>
                  </a:lnTo>
                  <a:lnTo>
                    <a:pt x="1926" y="693"/>
                  </a:lnTo>
                  <a:lnTo>
                    <a:pt x="1938" y="735"/>
                  </a:lnTo>
                  <a:lnTo>
                    <a:pt x="1948" y="778"/>
                  </a:lnTo>
                  <a:lnTo>
                    <a:pt x="1958" y="820"/>
                  </a:lnTo>
                  <a:lnTo>
                    <a:pt x="1966" y="863"/>
                  </a:lnTo>
                  <a:lnTo>
                    <a:pt x="1972" y="906"/>
                  </a:lnTo>
                  <a:lnTo>
                    <a:pt x="1977" y="950"/>
                  </a:lnTo>
                  <a:lnTo>
                    <a:pt x="1980" y="994"/>
                  </a:lnTo>
                  <a:lnTo>
                    <a:pt x="1981" y="1037"/>
                  </a:lnTo>
                  <a:lnTo>
                    <a:pt x="1982" y="1081"/>
                  </a:lnTo>
                  <a:lnTo>
                    <a:pt x="1980" y="1124"/>
                  </a:lnTo>
                  <a:lnTo>
                    <a:pt x="1978" y="1167"/>
                  </a:lnTo>
                  <a:lnTo>
                    <a:pt x="1973" y="1210"/>
                  </a:lnTo>
                  <a:lnTo>
                    <a:pt x="1968" y="1253"/>
                  </a:lnTo>
                  <a:lnTo>
                    <a:pt x="1960" y="1295"/>
                  </a:lnTo>
                  <a:lnTo>
                    <a:pt x="1950" y="1336"/>
                  </a:lnTo>
                  <a:lnTo>
                    <a:pt x="1940" y="1377"/>
                  </a:lnTo>
                  <a:lnTo>
                    <a:pt x="1928" y="1418"/>
                  </a:lnTo>
                  <a:lnTo>
                    <a:pt x="1914" y="1458"/>
                  </a:lnTo>
                  <a:lnTo>
                    <a:pt x="1899" y="1496"/>
                  </a:lnTo>
                  <a:lnTo>
                    <a:pt x="1883" y="1534"/>
                  </a:lnTo>
                  <a:lnTo>
                    <a:pt x="1864" y="1571"/>
                  </a:lnTo>
                  <a:lnTo>
                    <a:pt x="1848" y="1598"/>
                  </a:lnTo>
                  <a:lnTo>
                    <a:pt x="1831" y="1624"/>
                  </a:lnTo>
                  <a:lnTo>
                    <a:pt x="1813" y="1649"/>
                  </a:lnTo>
                  <a:lnTo>
                    <a:pt x="1794" y="1674"/>
                  </a:lnTo>
                  <a:lnTo>
                    <a:pt x="1775" y="1698"/>
                  </a:lnTo>
                  <a:lnTo>
                    <a:pt x="1755" y="1722"/>
                  </a:lnTo>
                  <a:lnTo>
                    <a:pt x="1735" y="1745"/>
                  </a:lnTo>
                  <a:lnTo>
                    <a:pt x="1714" y="1767"/>
                  </a:lnTo>
                  <a:lnTo>
                    <a:pt x="1692" y="1789"/>
                  </a:lnTo>
                  <a:lnTo>
                    <a:pt x="1670" y="1809"/>
                  </a:lnTo>
                  <a:lnTo>
                    <a:pt x="1647" y="1829"/>
                  </a:lnTo>
                  <a:lnTo>
                    <a:pt x="1623" y="1848"/>
                  </a:lnTo>
                  <a:lnTo>
                    <a:pt x="1599" y="1866"/>
                  </a:lnTo>
                  <a:lnTo>
                    <a:pt x="1574" y="1884"/>
                  </a:lnTo>
                  <a:lnTo>
                    <a:pt x="1549" y="1901"/>
                  </a:lnTo>
                  <a:lnTo>
                    <a:pt x="1524" y="1917"/>
                  </a:lnTo>
                  <a:lnTo>
                    <a:pt x="1498" y="1932"/>
                  </a:lnTo>
                  <a:lnTo>
                    <a:pt x="1471" y="1947"/>
                  </a:lnTo>
                  <a:lnTo>
                    <a:pt x="1444" y="1960"/>
                  </a:lnTo>
                  <a:lnTo>
                    <a:pt x="1417" y="1973"/>
                  </a:lnTo>
                  <a:lnTo>
                    <a:pt x="1389" y="1985"/>
                  </a:lnTo>
                  <a:lnTo>
                    <a:pt x="1361" y="1995"/>
                  </a:lnTo>
                  <a:lnTo>
                    <a:pt x="1332" y="2005"/>
                  </a:lnTo>
                  <a:lnTo>
                    <a:pt x="1304" y="2014"/>
                  </a:lnTo>
                  <a:lnTo>
                    <a:pt x="1275" y="2023"/>
                  </a:lnTo>
                  <a:lnTo>
                    <a:pt x="1246" y="2030"/>
                  </a:lnTo>
                  <a:lnTo>
                    <a:pt x="1216" y="2036"/>
                  </a:lnTo>
                  <a:lnTo>
                    <a:pt x="1187" y="2042"/>
                  </a:lnTo>
                  <a:lnTo>
                    <a:pt x="1156" y="2046"/>
                  </a:lnTo>
                  <a:lnTo>
                    <a:pt x="1126" y="2050"/>
                  </a:lnTo>
                  <a:lnTo>
                    <a:pt x="1096" y="2052"/>
                  </a:lnTo>
                  <a:lnTo>
                    <a:pt x="1066" y="2054"/>
                  </a:lnTo>
                  <a:lnTo>
                    <a:pt x="1034" y="2056"/>
                  </a:lnTo>
                  <a:lnTo>
                    <a:pt x="1002" y="2057"/>
                  </a:lnTo>
                  <a:lnTo>
                    <a:pt x="971" y="2057"/>
                  </a:lnTo>
                  <a:lnTo>
                    <a:pt x="940" y="2056"/>
                  </a:lnTo>
                  <a:lnTo>
                    <a:pt x="909" y="2055"/>
                  </a:lnTo>
                  <a:lnTo>
                    <a:pt x="879" y="2052"/>
                  </a:lnTo>
                  <a:lnTo>
                    <a:pt x="848" y="2049"/>
                  </a:lnTo>
                  <a:lnTo>
                    <a:pt x="819" y="2045"/>
                  </a:lnTo>
                  <a:lnTo>
                    <a:pt x="789" y="2040"/>
                  </a:lnTo>
                  <a:lnTo>
                    <a:pt x="760" y="2034"/>
                  </a:lnTo>
                  <a:lnTo>
                    <a:pt x="731" y="2028"/>
                  </a:lnTo>
                  <a:lnTo>
                    <a:pt x="702" y="2020"/>
                  </a:lnTo>
                  <a:lnTo>
                    <a:pt x="674" y="2012"/>
                  </a:lnTo>
                  <a:lnTo>
                    <a:pt x="646" y="2003"/>
                  </a:lnTo>
                  <a:lnTo>
                    <a:pt x="619" y="1993"/>
                  </a:lnTo>
                  <a:lnTo>
                    <a:pt x="592" y="1982"/>
                  </a:lnTo>
                  <a:lnTo>
                    <a:pt x="565" y="1970"/>
                  </a:lnTo>
                  <a:lnTo>
                    <a:pt x="538" y="1958"/>
                  </a:lnTo>
                  <a:lnTo>
                    <a:pt x="512" y="1944"/>
                  </a:lnTo>
                  <a:lnTo>
                    <a:pt x="487" y="1930"/>
                  </a:lnTo>
                  <a:lnTo>
                    <a:pt x="462" y="1915"/>
                  </a:lnTo>
                  <a:lnTo>
                    <a:pt x="438" y="1898"/>
                  </a:lnTo>
                  <a:lnTo>
                    <a:pt x="414" y="1881"/>
                  </a:lnTo>
                  <a:lnTo>
                    <a:pt x="389" y="1864"/>
                  </a:lnTo>
                  <a:lnTo>
                    <a:pt x="366" y="1845"/>
                  </a:lnTo>
                  <a:lnTo>
                    <a:pt x="343" y="1826"/>
                  </a:lnTo>
                  <a:lnTo>
                    <a:pt x="321" y="1806"/>
                  </a:lnTo>
                  <a:lnTo>
                    <a:pt x="300" y="1785"/>
                  </a:lnTo>
                  <a:lnTo>
                    <a:pt x="279" y="1763"/>
                  </a:lnTo>
                  <a:lnTo>
                    <a:pt x="258" y="1740"/>
                  </a:lnTo>
                  <a:lnTo>
                    <a:pt x="237" y="1716"/>
                  </a:lnTo>
                  <a:lnTo>
                    <a:pt x="218" y="1691"/>
                  </a:lnTo>
                  <a:lnTo>
                    <a:pt x="199" y="1666"/>
                  </a:lnTo>
                  <a:lnTo>
                    <a:pt x="181" y="1641"/>
                  </a:lnTo>
                  <a:lnTo>
                    <a:pt x="164" y="1615"/>
                  </a:lnTo>
                  <a:lnTo>
                    <a:pt x="148" y="1588"/>
                  </a:lnTo>
                  <a:lnTo>
                    <a:pt x="133" y="1560"/>
                  </a:lnTo>
                  <a:lnTo>
                    <a:pt x="119" y="1532"/>
                  </a:lnTo>
                  <a:lnTo>
                    <a:pt x="105" y="1504"/>
                  </a:lnTo>
                  <a:lnTo>
                    <a:pt x="92" y="1476"/>
                  </a:lnTo>
                  <a:lnTo>
                    <a:pt x="80" y="1447"/>
                  </a:lnTo>
                  <a:lnTo>
                    <a:pt x="69" y="1417"/>
                  </a:lnTo>
                  <a:lnTo>
                    <a:pt x="59" y="1387"/>
                  </a:lnTo>
                  <a:lnTo>
                    <a:pt x="50" y="1357"/>
                  </a:lnTo>
                  <a:lnTo>
                    <a:pt x="42" y="1327"/>
                  </a:lnTo>
                  <a:lnTo>
                    <a:pt x="34" y="1296"/>
                  </a:lnTo>
                  <a:lnTo>
                    <a:pt x="27" y="1265"/>
                  </a:lnTo>
                  <a:lnTo>
                    <a:pt x="21" y="1233"/>
                  </a:lnTo>
                  <a:lnTo>
                    <a:pt x="16" y="1202"/>
                  </a:lnTo>
                  <a:lnTo>
                    <a:pt x="12" y="1170"/>
                  </a:lnTo>
                  <a:lnTo>
                    <a:pt x="8" y="1138"/>
                  </a:lnTo>
                  <a:lnTo>
                    <a:pt x="5" y="1106"/>
                  </a:lnTo>
                  <a:lnTo>
                    <a:pt x="3" y="1073"/>
                  </a:lnTo>
                  <a:lnTo>
                    <a:pt x="1" y="1040"/>
                  </a:lnTo>
                  <a:lnTo>
                    <a:pt x="0" y="1008"/>
                  </a:lnTo>
                  <a:lnTo>
                    <a:pt x="0" y="975"/>
                  </a:lnTo>
                  <a:lnTo>
                    <a:pt x="1" y="943"/>
                  </a:lnTo>
                  <a:lnTo>
                    <a:pt x="2" y="909"/>
                  </a:lnTo>
                  <a:lnTo>
                    <a:pt x="4" y="876"/>
                  </a:lnTo>
                  <a:lnTo>
                    <a:pt x="7" y="843"/>
                  </a:lnTo>
                  <a:lnTo>
                    <a:pt x="10" y="811"/>
                  </a:lnTo>
                  <a:lnTo>
                    <a:pt x="14" y="778"/>
                  </a:lnTo>
                  <a:lnTo>
                    <a:pt x="19" y="744"/>
                  </a:lnTo>
                  <a:lnTo>
                    <a:pt x="24" y="711"/>
                  </a:lnTo>
                  <a:lnTo>
                    <a:pt x="28" y="691"/>
                  </a:lnTo>
                  <a:lnTo>
                    <a:pt x="32" y="671"/>
                  </a:lnTo>
                  <a:lnTo>
                    <a:pt x="37" y="651"/>
                  </a:lnTo>
                  <a:lnTo>
                    <a:pt x="43" y="631"/>
                  </a:lnTo>
                  <a:lnTo>
                    <a:pt x="49" y="611"/>
                  </a:lnTo>
                  <a:lnTo>
                    <a:pt x="56" y="591"/>
                  </a:lnTo>
                  <a:lnTo>
                    <a:pt x="63" y="571"/>
                  </a:lnTo>
                  <a:lnTo>
                    <a:pt x="71" y="551"/>
                  </a:lnTo>
                  <a:lnTo>
                    <a:pt x="79" y="532"/>
                  </a:lnTo>
                  <a:lnTo>
                    <a:pt x="88" y="513"/>
                  </a:lnTo>
                  <a:lnTo>
                    <a:pt x="99" y="494"/>
                  </a:lnTo>
                  <a:lnTo>
                    <a:pt x="109" y="475"/>
                  </a:lnTo>
                  <a:lnTo>
                    <a:pt x="120" y="456"/>
                  </a:lnTo>
                  <a:lnTo>
                    <a:pt x="131" y="438"/>
                  </a:lnTo>
                  <a:lnTo>
                    <a:pt x="142" y="420"/>
                  </a:lnTo>
                  <a:lnTo>
                    <a:pt x="155" y="401"/>
                  </a:lnTo>
                  <a:lnTo>
                    <a:pt x="167" y="384"/>
                  </a:lnTo>
                  <a:lnTo>
                    <a:pt x="180" y="366"/>
                  </a:lnTo>
                  <a:lnTo>
                    <a:pt x="194" y="349"/>
                  </a:lnTo>
                  <a:lnTo>
                    <a:pt x="208" y="332"/>
                  </a:lnTo>
                  <a:lnTo>
                    <a:pt x="222" y="316"/>
                  </a:lnTo>
                  <a:lnTo>
                    <a:pt x="238" y="299"/>
                  </a:lnTo>
                  <a:lnTo>
                    <a:pt x="254" y="284"/>
                  </a:lnTo>
                  <a:lnTo>
                    <a:pt x="270" y="268"/>
                  </a:lnTo>
                  <a:lnTo>
                    <a:pt x="286" y="253"/>
                  </a:lnTo>
                  <a:lnTo>
                    <a:pt x="303" y="237"/>
                  </a:lnTo>
                  <a:lnTo>
                    <a:pt x="320" y="222"/>
                  </a:lnTo>
                  <a:lnTo>
                    <a:pt x="337" y="208"/>
                  </a:lnTo>
                  <a:lnTo>
                    <a:pt x="355" y="194"/>
                  </a:lnTo>
                  <a:lnTo>
                    <a:pt x="373" y="181"/>
                  </a:lnTo>
                  <a:lnTo>
                    <a:pt x="392" y="168"/>
                  </a:lnTo>
                  <a:lnTo>
                    <a:pt x="412" y="155"/>
                  </a:lnTo>
                  <a:lnTo>
                    <a:pt x="448" y="134"/>
                  </a:lnTo>
                  <a:lnTo>
                    <a:pt x="485" y="115"/>
                  </a:lnTo>
                  <a:lnTo>
                    <a:pt x="523" y="97"/>
                  </a:lnTo>
                  <a:lnTo>
                    <a:pt x="563" y="80"/>
                  </a:lnTo>
                  <a:lnTo>
                    <a:pt x="603" y="65"/>
                  </a:lnTo>
                  <a:lnTo>
                    <a:pt x="643" y="52"/>
                  </a:lnTo>
                  <a:lnTo>
                    <a:pt x="685" y="40"/>
                  </a:lnTo>
                  <a:lnTo>
                    <a:pt x="728" y="29"/>
                  </a:lnTo>
                  <a:lnTo>
                    <a:pt x="771" y="21"/>
                  </a:lnTo>
                  <a:lnTo>
                    <a:pt x="815" y="13"/>
                  </a:lnTo>
                  <a:lnTo>
                    <a:pt x="858" y="8"/>
                  </a:lnTo>
                  <a:lnTo>
                    <a:pt x="904" y="4"/>
                  </a:lnTo>
                  <a:lnTo>
                    <a:pt x="948" y="1"/>
                  </a:lnTo>
                  <a:lnTo>
                    <a:pt x="992" y="0"/>
                  </a:lnTo>
                  <a:lnTo>
                    <a:pt x="1038" y="1"/>
                  </a:lnTo>
                  <a:lnTo>
                    <a:pt x="1082" y="4"/>
                  </a:lnTo>
                  <a:lnTo>
                    <a:pt x="1126" y="8"/>
                  </a:lnTo>
                  <a:lnTo>
                    <a:pt x="1170" y="14"/>
                  </a:lnTo>
                  <a:lnTo>
                    <a:pt x="1215" y="22"/>
                  </a:lnTo>
                  <a:lnTo>
                    <a:pt x="1258" y="31"/>
                  </a:lnTo>
                  <a:lnTo>
                    <a:pt x="1300" y="42"/>
                  </a:lnTo>
                  <a:lnTo>
                    <a:pt x="1343" y="55"/>
                  </a:lnTo>
                  <a:lnTo>
                    <a:pt x="1384" y="70"/>
                  </a:lnTo>
                  <a:lnTo>
                    <a:pt x="1424" y="86"/>
                  </a:lnTo>
                  <a:lnTo>
                    <a:pt x="1464" y="106"/>
                  </a:lnTo>
                  <a:lnTo>
                    <a:pt x="1503" y="126"/>
                  </a:lnTo>
                  <a:lnTo>
                    <a:pt x="1540" y="148"/>
                  </a:lnTo>
                  <a:lnTo>
                    <a:pt x="1576" y="172"/>
                  </a:lnTo>
                  <a:lnTo>
                    <a:pt x="1611" y="198"/>
                  </a:lnTo>
                  <a:lnTo>
                    <a:pt x="1645" y="226"/>
                  </a:lnTo>
                  <a:lnTo>
                    <a:pt x="1677" y="257"/>
                  </a:lnTo>
                  <a:lnTo>
                    <a:pt x="1707" y="288"/>
                  </a:lnTo>
                  <a:close/>
                  <a:moveTo>
                    <a:pt x="1356" y="276"/>
                  </a:moveTo>
                  <a:lnTo>
                    <a:pt x="1312" y="269"/>
                  </a:lnTo>
                  <a:lnTo>
                    <a:pt x="1270" y="264"/>
                  </a:lnTo>
                  <a:lnTo>
                    <a:pt x="1227" y="260"/>
                  </a:lnTo>
                  <a:lnTo>
                    <a:pt x="1185" y="257"/>
                  </a:lnTo>
                  <a:lnTo>
                    <a:pt x="1141" y="256"/>
                  </a:lnTo>
                  <a:lnTo>
                    <a:pt x="1100" y="257"/>
                  </a:lnTo>
                  <a:lnTo>
                    <a:pt x="1058" y="259"/>
                  </a:lnTo>
                  <a:lnTo>
                    <a:pt x="1016" y="262"/>
                  </a:lnTo>
                  <a:lnTo>
                    <a:pt x="975" y="267"/>
                  </a:lnTo>
                  <a:lnTo>
                    <a:pt x="934" y="274"/>
                  </a:lnTo>
                  <a:lnTo>
                    <a:pt x="894" y="282"/>
                  </a:lnTo>
                  <a:lnTo>
                    <a:pt x="854" y="291"/>
                  </a:lnTo>
                  <a:lnTo>
                    <a:pt x="815" y="302"/>
                  </a:lnTo>
                  <a:lnTo>
                    <a:pt x="776" y="315"/>
                  </a:lnTo>
                  <a:lnTo>
                    <a:pt x="738" y="329"/>
                  </a:lnTo>
                  <a:lnTo>
                    <a:pt x="700" y="344"/>
                  </a:lnTo>
                  <a:lnTo>
                    <a:pt x="664" y="361"/>
                  </a:lnTo>
                  <a:lnTo>
                    <a:pt x="628" y="379"/>
                  </a:lnTo>
                  <a:lnTo>
                    <a:pt x="593" y="399"/>
                  </a:lnTo>
                  <a:lnTo>
                    <a:pt x="557" y="421"/>
                  </a:lnTo>
                  <a:lnTo>
                    <a:pt x="524" y="443"/>
                  </a:lnTo>
                  <a:lnTo>
                    <a:pt x="491" y="467"/>
                  </a:lnTo>
                  <a:lnTo>
                    <a:pt x="459" y="493"/>
                  </a:lnTo>
                  <a:lnTo>
                    <a:pt x="428" y="519"/>
                  </a:lnTo>
                  <a:lnTo>
                    <a:pt x="398" y="547"/>
                  </a:lnTo>
                  <a:lnTo>
                    <a:pt x="369" y="577"/>
                  </a:lnTo>
                  <a:lnTo>
                    <a:pt x="341" y="609"/>
                  </a:lnTo>
                  <a:lnTo>
                    <a:pt x="314" y="641"/>
                  </a:lnTo>
                  <a:lnTo>
                    <a:pt x="288" y="675"/>
                  </a:lnTo>
                  <a:lnTo>
                    <a:pt x="264" y="709"/>
                  </a:lnTo>
                  <a:lnTo>
                    <a:pt x="240" y="747"/>
                  </a:lnTo>
                  <a:lnTo>
                    <a:pt x="218" y="784"/>
                  </a:lnTo>
                  <a:lnTo>
                    <a:pt x="207" y="806"/>
                  </a:lnTo>
                  <a:lnTo>
                    <a:pt x="197" y="829"/>
                  </a:lnTo>
                  <a:lnTo>
                    <a:pt x="188" y="851"/>
                  </a:lnTo>
                  <a:lnTo>
                    <a:pt x="180" y="875"/>
                  </a:lnTo>
                  <a:lnTo>
                    <a:pt x="173" y="899"/>
                  </a:lnTo>
                  <a:lnTo>
                    <a:pt x="167" y="924"/>
                  </a:lnTo>
                  <a:lnTo>
                    <a:pt x="162" y="948"/>
                  </a:lnTo>
                  <a:lnTo>
                    <a:pt x="158" y="973"/>
                  </a:lnTo>
                  <a:lnTo>
                    <a:pt x="155" y="999"/>
                  </a:lnTo>
                  <a:lnTo>
                    <a:pt x="152" y="1024"/>
                  </a:lnTo>
                  <a:lnTo>
                    <a:pt x="150" y="1050"/>
                  </a:lnTo>
                  <a:lnTo>
                    <a:pt x="150" y="1075"/>
                  </a:lnTo>
                  <a:lnTo>
                    <a:pt x="150" y="1102"/>
                  </a:lnTo>
                  <a:lnTo>
                    <a:pt x="150" y="1128"/>
                  </a:lnTo>
                  <a:lnTo>
                    <a:pt x="152" y="1154"/>
                  </a:lnTo>
                  <a:lnTo>
                    <a:pt x="155" y="1180"/>
                  </a:lnTo>
                  <a:lnTo>
                    <a:pt x="158" y="1206"/>
                  </a:lnTo>
                  <a:lnTo>
                    <a:pt x="162" y="1232"/>
                  </a:lnTo>
                  <a:lnTo>
                    <a:pt x="166" y="1259"/>
                  </a:lnTo>
                  <a:lnTo>
                    <a:pt x="172" y="1284"/>
                  </a:lnTo>
                  <a:lnTo>
                    <a:pt x="178" y="1309"/>
                  </a:lnTo>
                  <a:lnTo>
                    <a:pt x="185" y="1334"/>
                  </a:lnTo>
                  <a:lnTo>
                    <a:pt x="193" y="1359"/>
                  </a:lnTo>
                  <a:lnTo>
                    <a:pt x="201" y="1383"/>
                  </a:lnTo>
                  <a:lnTo>
                    <a:pt x="210" y="1407"/>
                  </a:lnTo>
                  <a:lnTo>
                    <a:pt x="219" y="1431"/>
                  </a:lnTo>
                  <a:lnTo>
                    <a:pt x="230" y="1454"/>
                  </a:lnTo>
                  <a:lnTo>
                    <a:pt x="240" y="1476"/>
                  </a:lnTo>
                  <a:lnTo>
                    <a:pt x="253" y="1497"/>
                  </a:lnTo>
                  <a:lnTo>
                    <a:pt x="265" y="1518"/>
                  </a:lnTo>
                  <a:lnTo>
                    <a:pt x="278" y="1539"/>
                  </a:lnTo>
                  <a:lnTo>
                    <a:pt x="291" y="1558"/>
                  </a:lnTo>
                  <a:lnTo>
                    <a:pt x="305" y="1575"/>
                  </a:lnTo>
                  <a:lnTo>
                    <a:pt x="318" y="1590"/>
                  </a:lnTo>
                  <a:lnTo>
                    <a:pt x="332" y="1604"/>
                  </a:lnTo>
                  <a:lnTo>
                    <a:pt x="347" y="1618"/>
                  </a:lnTo>
                  <a:lnTo>
                    <a:pt x="361" y="1632"/>
                  </a:lnTo>
                  <a:lnTo>
                    <a:pt x="376" y="1645"/>
                  </a:lnTo>
                  <a:lnTo>
                    <a:pt x="391" y="1658"/>
                  </a:lnTo>
                  <a:lnTo>
                    <a:pt x="407" y="1670"/>
                  </a:lnTo>
                  <a:lnTo>
                    <a:pt x="422" y="1681"/>
                  </a:lnTo>
                  <a:lnTo>
                    <a:pt x="437" y="1693"/>
                  </a:lnTo>
                  <a:lnTo>
                    <a:pt x="453" y="1703"/>
                  </a:lnTo>
                  <a:lnTo>
                    <a:pt x="469" y="1714"/>
                  </a:lnTo>
                  <a:lnTo>
                    <a:pt x="485" y="1723"/>
                  </a:lnTo>
                  <a:lnTo>
                    <a:pt x="501" y="1733"/>
                  </a:lnTo>
                  <a:lnTo>
                    <a:pt x="517" y="1743"/>
                  </a:lnTo>
                  <a:lnTo>
                    <a:pt x="534" y="1751"/>
                  </a:lnTo>
                  <a:lnTo>
                    <a:pt x="568" y="1766"/>
                  </a:lnTo>
                  <a:lnTo>
                    <a:pt x="603" y="1780"/>
                  </a:lnTo>
                  <a:lnTo>
                    <a:pt x="638" y="1792"/>
                  </a:lnTo>
                  <a:lnTo>
                    <a:pt x="673" y="1802"/>
                  </a:lnTo>
                  <a:lnTo>
                    <a:pt x="710" y="1810"/>
                  </a:lnTo>
                  <a:lnTo>
                    <a:pt x="747" y="1817"/>
                  </a:lnTo>
                  <a:lnTo>
                    <a:pt x="785" y="1822"/>
                  </a:lnTo>
                  <a:lnTo>
                    <a:pt x="823" y="1825"/>
                  </a:lnTo>
                  <a:lnTo>
                    <a:pt x="856" y="1824"/>
                  </a:lnTo>
                  <a:lnTo>
                    <a:pt x="889" y="1823"/>
                  </a:lnTo>
                  <a:lnTo>
                    <a:pt x="921" y="1821"/>
                  </a:lnTo>
                  <a:lnTo>
                    <a:pt x="952" y="1818"/>
                  </a:lnTo>
                  <a:lnTo>
                    <a:pt x="984" y="1814"/>
                  </a:lnTo>
                  <a:lnTo>
                    <a:pt x="1015" y="1810"/>
                  </a:lnTo>
                  <a:lnTo>
                    <a:pt x="1047" y="1804"/>
                  </a:lnTo>
                  <a:lnTo>
                    <a:pt x="1077" y="1798"/>
                  </a:lnTo>
                  <a:lnTo>
                    <a:pt x="1107" y="1791"/>
                  </a:lnTo>
                  <a:lnTo>
                    <a:pt x="1137" y="1783"/>
                  </a:lnTo>
                  <a:lnTo>
                    <a:pt x="1166" y="1774"/>
                  </a:lnTo>
                  <a:lnTo>
                    <a:pt x="1196" y="1764"/>
                  </a:lnTo>
                  <a:lnTo>
                    <a:pt x="1225" y="1754"/>
                  </a:lnTo>
                  <a:lnTo>
                    <a:pt x="1253" y="1743"/>
                  </a:lnTo>
                  <a:lnTo>
                    <a:pt x="1281" y="1730"/>
                  </a:lnTo>
                  <a:lnTo>
                    <a:pt x="1309" y="1717"/>
                  </a:lnTo>
                  <a:lnTo>
                    <a:pt x="1337" y="1703"/>
                  </a:lnTo>
                  <a:lnTo>
                    <a:pt x="1363" y="1689"/>
                  </a:lnTo>
                  <a:lnTo>
                    <a:pt x="1390" y="1674"/>
                  </a:lnTo>
                  <a:lnTo>
                    <a:pt x="1416" y="1657"/>
                  </a:lnTo>
                  <a:lnTo>
                    <a:pt x="1441" y="1641"/>
                  </a:lnTo>
                  <a:lnTo>
                    <a:pt x="1466" y="1623"/>
                  </a:lnTo>
                  <a:lnTo>
                    <a:pt x="1492" y="1604"/>
                  </a:lnTo>
                  <a:lnTo>
                    <a:pt x="1516" y="1585"/>
                  </a:lnTo>
                  <a:lnTo>
                    <a:pt x="1540" y="1564"/>
                  </a:lnTo>
                  <a:lnTo>
                    <a:pt x="1563" y="1543"/>
                  </a:lnTo>
                  <a:lnTo>
                    <a:pt x="1586" y="1522"/>
                  </a:lnTo>
                  <a:lnTo>
                    <a:pt x="1609" y="1499"/>
                  </a:lnTo>
                  <a:lnTo>
                    <a:pt x="1631" y="1476"/>
                  </a:lnTo>
                  <a:lnTo>
                    <a:pt x="1653" y="1452"/>
                  </a:lnTo>
                  <a:lnTo>
                    <a:pt x="1674" y="1427"/>
                  </a:lnTo>
                  <a:lnTo>
                    <a:pt x="1695" y="1401"/>
                  </a:lnTo>
                  <a:lnTo>
                    <a:pt x="1709" y="1380"/>
                  </a:lnTo>
                  <a:lnTo>
                    <a:pt x="1723" y="1359"/>
                  </a:lnTo>
                  <a:lnTo>
                    <a:pt x="1735" y="1337"/>
                  </a:lnTo>
                  <a:lnTo>
                    <a:pt x="1747" y="1314"/>
                  </a:lnTo>
                  <a:lnTo>
                    <a:pt x="1758" y="1291"/>
                  </a:lnTo>
                  <a:lnTo>
                    <a:pt x="1769" y="1267"/>
                  </a:lnTo>
                  <a:lnTo>
                    <a:pt x="1778" y="1242"/>
                  </a:lnTo>
                  <a:lnTo>
                    <a:pt x="1787" y="1216"/>
                  </a:lnTo>
                  <a:lnTo>
                    <a:pt x="1795" y="1191"/>
                  </a:lnTo>
                  <a:lnTo>
                    <a:pt x="1803" y="1165"/>
                  </a:lnTo>
                  <a:lnTo>
                    <a:pt x="1809" y="1139"/>
                  </a:lnTo>
                  <a:lnTo>
                    <a:pt x="1815" y="1113"/>
                  </a:lnTo>
                  <a:lnTo>
                    <a:pt x="1819" y="1087"/>
                  </a:lnTo>
                  <a:lnTo>
                    <a:pt x="1823" y="1059"/>
                  </a:lnTo>
                  <a:lnTo>
                    <a:pt x="1826" y="1032"/>
                  </a:lnTo>
                  <a:lnTo>
                    <a:pt x="1828" y="1005"/>
                  </a:lnTo>
                  <a:lnTo>
                    <a:pt x="1829" y="978"/>
                  </a:lnTo>
                  <a:lnTo>
                    <a:pt x="1830" y="951"/>
                  </a:lnTo>
                  <a:lnTo>
                    <a:pt x="1829" y="924"/>
                  </a:lnTo>
                  <a:lnTo>
                    <a:pt x="1828" y="896"/>
                  </a:lnTo>
                  <a:lnTo>
                    <a:pt x="1826" y="869"/>
                  </a:lnTo>
                  <a:lnTo>
                    <a:pt x="1823" y="842"/>
                  </a:lnTo>
                  <a:lnTo>
                    <a:pt x="1819" y="815"/>
                  </a:lnTo>
                  <a:lnTo>
                    <a:pt x="1814" y="789"/>
                  </a:lnTo>
                  <a:lnTo>
                    <a:pt x="1809" y="763"/>
                  </a:lnTo>
                  <a:lnTo>
                    <a:pt x="1802" y="736"/>
                  </a:lnTo>
                  <a:lnTo>
                    <a:pt x="1794" y="711"/>
                  </a:lnTo>
                  <a:lnTo>
                    <a:pt x="1785" y="686"/>
                  </a:lnTo>
                  <a:lnTo>
                    <a:pt x="1776" y="661"/>
                  </a:lnTo>
                  <a:lnTo>
                    <a:pt x="1766" y="637"/>
                  </a:lnTo>
                  <a:lnTo>
                    <a:pt x="1755" y="614"/>
                  </a:lnTo>
                  <a:lnTo>
                    <a:pt x="1743" y="591"/>
                  </a:lnTo>
                  <a:lnTo>
                    <a:pt x="1727" y="563"/>
                  </a:lnTo>
                  <a:lnTo>
                    <a:pt x="1709" y="536"/>
                  </a:lnTo>
                  <a:lnTo>
                    <a:pt x="1691" y="510"/>
                  </a:lnTo>
                  <a:lnTo>
                    <a:pt x="1671" y="484"/>
                  </a:lnTo>
                  <a:lnTo>
                    <a:pt x="1650" y="458"/>
                  </a:lnTo>
                  <a:lnTo>
                    <a:pt x="1628" y="434"/>
                  </a:lnTo>
                  <a:lnTo>
                    <a:pt x="1605" y="410"/>
                  </a:lnTo>
                  <a:lnTo>
                    <a:pt x="1581" y="388"/>
                  </a:lnTo>
                  <a:lnTo>
                    <a:pt x="1556" y="367"/>
                  </a:lnTo>
                  <a:lnTo>
                    <a:pt x="1531" y="348"/>
                  </a:lnTo>
                  <a:lnTo>
                    <a:pt x="1517" y="339"/>
                  </a:lnTo>
                  <a:lnTo>
                    <a:pt x="1504" y="331"/>
                  </a:lnTo>
                  <a:lnTo>
                    <a:pt x="1490" y="323"/>
                  </a:lnTo>
                  <a:lnTo>
                    <a:pt x="1475" y="315"/>
                  </a:lnTo>
                  <a:lnTo>
                    <a:pt x="1461" y="308"/>
                  </a:lnTo>
                  <a:lnTo>
                    <a:pt x="1447" y="302"/>
                  </a:lnTo>
                  <a:lnTo>
                    <a:pt x="1432" y="296"/>
                  </a:lnTo>
                  <a:lnTo>
                    <a:pt x="1417" y="291"/>
                  </a:lnTo>
                  <a:lnTo>
                    <a:pt x="1402" y="286"/>
                  </a:lnTo>
                  <a:lnTo>
                    <a:pt x="1387" y="282"/>
                  </a:lnTo>
                  <a:lnTo>
                    <a:pt x="1372" y="279"/>
                  </a:lnTo>
                  <a:lnTo>
                    <a:pt x="1356" y="276"/>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8" name="Freeform 32"/>
            <p:cNvSpPr>
              <a:spLocks noEditPoints="1"/>
            </p:cNvSpPr>
            <p:nvPr userDrawn="1"/>
          </p:nvSpPr>
          <p:spPr bwMode="auto">
            <a:xfrm>
              <a:off x="373" y="1714"/>
              <a:ext cx="263" cy="365"/>
            </a:xfrm>
            <a:custGeom>
              <a:avLst/>
              <a:gdLst/>
              <a:ahLst/>
              <a:cxnLst>
                <a:cxn ang="0">
                  <a:pos x="1709" y="680"/>
                </a:cxn>
                <a:cxn ang="0">
                  <a:pos x="1452" y="1184"/>
                </a:cxn>
                <a:cxn ang="0">
                  <a:pos x="1746" y="1795"/>
                </a:cxn>
                <a:cxn ang="0">
                  <a:pos x="2139" y="2287"/>
                </a:cxn>
                <a:cxn ang="0">
                  <a:pos x="2175" y="2831"/>
                </a:cxn>
                <a:cxn ang="0">
                  <a:pos x="1934" y="3211"/>
                </a:cxn>
                <a:cxn ang="0">
                  <a:pos x="2470" y="3746"/>
                </a:cxn>
                <a:cxn ang="0">
                  <a:pos x="1699" y="4007"/>
                </a:cxn>
                <a:cxn ang="0">
                  <a:pos x="872" y="3934"/>
                </a:cxn>
                <a:cxn ang="0">
                  <a:pos x="335" y="3669"/>
                </a:cxn>
                <a:cxn ang="0">
                  <a:pos x="41" y="3396"/>
                </a:cxn>
                <a:cxn ang="0">
                  <a:pos x="494" y="3292"/>
                </a:cxn>
                <a:cxn ang="0">
                  <a:pos x="919" y="3236"/>
                </a:cxn>
                <a:cxn ang="0">
                  <a:pos x="995" y="3045"/>
                </a:cxn>
                <a:cxn ang="0">
                  <a:pos x="641" y="2638"/>
                </a:cxn>
                <a:cxn ang="0">
                  <a:pos x="360" y="2258"/>
                </a:cxn>
                <a:cxn ang="0">
                  <a:pos x="343" y="1858"/>
                </a:cxn>
                <a:cxn ang="0">
                  <a:pos x="453" y="1609"/>
                </a:cxn>
                <a:cxn ang="0">
                  <a:pos x="731" y="1545"/>
                </a:cxn>
                <a:cxn ang="0">
                  <a:pos x="862" y="1933"/>
                </a:cxn>
                <a:cxn ang="0">
                  <a:pos x="1074" y="2190"/>
                </a:cxn>
                <a:cxn ang="0">
                  <a:pos x="1456" y="2525"/>
                </a:cxn>
                <a:cxn ang="0">
                  <a:pos x="1613" y="2773"/>
                </a:cxn>
                <a:cxn ang="0">
                  <a:pos x="1653" y="2624"/>
                </a:cxn>
                <a:cxn ang="0">
                  <a:pos x="1426" y="2314"/>
                </a:cxn>
                <a:cxn ang="0">
                  <a:pos x="949" y="1826"/>
                </a:cxn>
                <a:cxn ang="0">
                  <a:pos x="848" y="1285"/>
                </a:cxn>
                <a:cxn ang="0">
                  <a:pos x="1096" y="817"/>
                </a:cxn>
                <a:cxn ang="0">
                  <a:pos x="1347" y="284"/>
                </a:cxn>
                <a:cxn ang="0">
                  <a:pos x="1313" y="4"/>
                </a:cxn>
                <a:cxn ang="0">
                  <a:pos x="1525" y="232"/>
                </a:cxn>
                <a:cxn ang="0">
                  <a:pos x="1387" y="656"/>
                </a:cxn>
                <a:cxn ang="0">
                  <a:pos x="1061" y="1161"/>
                </a:cxn>
                <a:cxn ang="0">
                  <a:pos x="1070" y="1710"/>
                </a:cxn>
                <a:cxn ang="0">
                  <a:pos x="1599" y="2261"/>
                </a:cxn>
                <a:cxn ang="0">
                  <a:pos x="1803" y="2773"/>
                </a:cxn>
                <a:cxn ang="0">
                  <a:pos x="1643" y="3013"/>
                </a:cxn>
                <a:cxn ang="0">
                  <a:pos x="1397" y="3105"/>
                </a:cxn>
                <a:cxn ang="0">
                  <a:pos x="1388" y="2716"/>
                </a:cxn>
                <a:cxn ang="0">
                  <a:pos x="1096" y="2399"/>
                </a:cxn>
                <a:cxn ang="0">
                  <a:pos x="774" y="2090"/>
                </a:cxn>
                <a:cxn ang="0">
                  <a:pos x="603" y="1733"/>
                </a:cxn>
                <a:cxn ang="0">
                  <a:pos x="490" y="1914"/>
                </a:cxn>
                <a:cxn ang="0">
                  <a:pos x="562" y="2305"/>
                </a:cxn>
                <a:cxn ang="0">
                  <a:pos x="989" y="2741"/>
                </a:cxn>
                <a:cxn ang="0">
                  <a:pos x="1151" y="2990"/>
                </a:cxn>
                <a:cxn ang="0">
                  <a:pos x="1112" y="3244"/>
                </a:cxn>
                <a:cxn ang="0">
                  <a:pos x="955" y="3403"/>
                </a:cxn>
                <a:cxn ang="0">
                  <a:pos x="625" y="3445"/>
                </a:cxn>
                <a:cxn ang="0">
                  <a:pos x="376" y="3497"/>
                </a:cxn>
                <a:cxn ang="0">
                  <a:pos x="666" y="3684"/>
                </a:cxn>
                <a:cxn ang="0">
                  <a:pos x="1341" y="3864"/>
                </a:cxn>
                <a:cxn ang="0">
                  <a:pos x="1959" y="3801"/>
                </a:cxn>
                <a:cxn ang="0">
                  <a:pos x="2483" y="3529"/>
                </a:cxn>
                <a:cxn ang="0">
                  <a:pos x="1730" y="3228"/>
                </a:cxn>
                <a:cxn ang="0">
                  <a:pos x="1929" y="2983"/>
                </a:cxn>
                <a:cxn ang="0">
                  <a:pos x="2067" y="2612"/>
                </a:cxn>
                <a:cxn ang="0">
                  <a:pos x="1842" y="2133"/>
                </a:cxn>
                <a:cxn ang="0">
                  <a:pos x="1323" y="1575"/>
                </a:cxn>
                <a:cxn ang="0">
                  <a:pos x="1304" y="1153"/>
                </a:cxn>
                <a:cxn ang="0">
                  <a:pos x="1581" y="623"/>
                </a:cxn>
                <a:cxn ang="0">
                  <a:pos x="1639" y="447"/>
                </a:cxn>
                <a:cxn ang="0">
                  <a:pos x="1606" y="313"/>
                </a:cxn>
              </a:cxnLst>
              <a:rect l="0" t="0" r="r" b="b"/>
              <a:pathLst>
                <a:path w="2893" h="4021">
                  <a:moveTo>
                    <a:pt x="1694" y="183"/>
                  </a:moveTo>
                  <a:lnTo>
                    <a:pt x="1723" y="231"/>
                  </a:lnTo>
                  <a:lnTo>
                    <a:pt x="1745" y="280"/>
                  </a:lnTo>
                  <a:lnTo>
                    <a:pt x="1760" y="326"/>
                  </a:lnTo>
                  <a:lnTo>
                    <a:pt x="1769" y="372"/>
                  </a:lnTo>
                  <a:lnTo>
                    <a:pt x="1773" y="417"/>
                  </a:lnTo>
                  <a:lnTo>
                    <a:pt x="1772" y="463"/>
                  </a:lnTo>
                  <a:lnTo>
                    <a:pt x="1767" y="507"/>
                  </a:lnTo>
                  <a:lnTo>
                    <a:pt x="1757" y="551"/>
                  </a:lnTo>
                  <a:lnTo>
                    <a:pt x="1744" y="594"/>
                  </a:lnTo>
                  <a:lnTo>
                    <a:pt x="1728" y="637"/>
                  </a:lnTo>
                  <a:lnTo>
                    <a:pt x="1709" y="680"/>
                  </a:lnTo>
                  <a:lnTo>
                    <a:pt x="1688" y="722"/>
                  </a:lnTo>
                  <a:lnTo>
                    <a:pt x="1666" y="764"/>
                  </a:lnTo>
                  <a:lnTo>
                    <a:pt x="1642" y="807"/>
                  </a:lnTo>
                  <a:lnTo>
                    <a:pt x="1618" y="848"/>
                  </a:lnTo>
                  <a:lnTo>
                    <a:pt x="1594" y="889"/>
                  </a:lnTo>
                  <a:lnTo>
                    <a:pt x="1569" y="931"/>
                  </a:lnTo>
                  <a:lnTo>
                    <a:pt x="1545" y="973"/>
                  </a:lnTo>
                  <a:lnTo>
                    <a:pt x="1522" y="1015"/>
                  </a:lnTo>
                  <a:lnTo>
                    <a:pt x="1501" y="1056"/>
                  </a:lnTo>
                  <a:lnTo>
                    <a:pt x="1482" y="1098"/>
                  </a:lnTo>
                  <a:lnTo>
                    <a:pt x="1465" y="1141"/>
                  </a:lnTo>
                  <a:lnTo>
                    <a:pt x="1452" y="1184"/>
                  </a:lnTo>
                  <a:lnTo>
                    <a:pt x="1441" y="1226"/>
                  </a:lnTo>
                  <a:lnTo>
                    <a:pt x="1435" y="1270"/>
                  </a:lnTo>
                  <a:lnTo>
                    <a:pt x="1433" y="1313"/>
                  </a:lnTo>
                  <a:lnTo>
                    <a:pt x="1436" y="1357"/>
                  </a:lnTo>
                  <a:lnTo>
                    <a:pt x="1444" y="1402"/>
                  </a:lnTo>
                  <a:lnTo>
                    <a:pt x="1457" y="1448"/>
                  </a:lnTo>
                  <a:lnTo>
                    <a:pt x="1477" y="1493"/>
                  </a:lnTo>
                  <a:lnTo>
                    <a:pt x="1504" y="1539"/>
                  </a:lnTo>
                  <a:lnTo>
                    <a:pt x="1537" y="1586"/>
                  </a:lnTo>
                  <a:lnTo>
                    <a:pt x="1605" y="1655"/>
                  </a:lnTo>
                  <a:lnTo>
                    <a:pt x="1674" y="1724"/>
                  </a:lnTo>
                  <a:lnTo>
                    <a:pt x="1746" y="1795"/>
                  </a:lnTo>
                  <a:lnTo>
                    <a:pt x="1816" y="1866"/>
                  </a:lnTo>
                  <a:lnTo>
                    <a:pt x="1850" y="1902"/>
                  </a:lnTo>
                  <a:lnTo>
                    <a:pt x="1885" y="1939"/>
                  </a:lnTo>
                  <a:lnTo>
                    <a:pt x="1918" y="1975"/>
                  </a:lnTo>
                  <a:lnTo>
                    <a:pt x="1951" y="2012"/>
                  </a:lnTo>
                  <a:lnTo>
                    <a:pt x="1982" y="2050"/>
                  </a:lnTo>
                  <a:lnTo>
                    <a:pt x="2012" y="2089"/>
                  </a:lnTo>
                  <a:lnTo>
                    <a:pt x="2042" y="2127"/>
                  </a:lnTo>
                  <a:lnTo>
                    <a:pt x="2069" y="2166"/>
                  </a:lnTo>
                  <a:lnTo>
                    <a:pt x="2094" y="2206"/>
                  </a:lnTo>
                  <a:lnTo>
                    <a:pt x="2117" y="2246"/>
                  </a:lnTo>
                  <a:lnTo>
                    <a:pt x="2139" y="2287"/>
                  </a:lnTo>
                  <a:lnTo>
                    <a:pt x="2158" y="2328"/>
                  </a:lnTo>
                  <a:lnTo>
                    <a:pt x="2175" y="2370"/>
                  </a:lnTo>
                  <a:lnTo>
                    <a:pt x="2190" y="2413"/>
                  </a:lnTo>
                  <a:lnTo>
                    <a:pt x="2201" y="2457"/>
                  </a:lnTo>
                  <a:lnTo>
                    <a:pt x="2210" y="2501"/>
                  </a:lnTo>
                  <a:lnTo>
                    <a:pt x="2216" y="2545"/>
                  </a:lnTo>
                  <a:lnTo>
                    <a:pt x="2218" y="2591"/>
                  </a:lnTo>
                  <a:lnTo>
                    <a:pt x="2217" y="2638"/>
                  </a:lnTo>
                  <a:lnTo>
                    <a:pt x="2212" y="2684"/>
                  </a:lnTo>
                  <a:lnTo>
                    <a:pt x="2204" y="2732"/>
                  </a:lnTo>
                  <a:lnTo>
                    <a:pt x="2192" y="2782"/>
                  </a:lnTo>
                  <a:lnTo>
                    <a:pt x="2175" y="2831"/>
                  </a:lnTo>
                  <a:lnTo>
                    <a:pt x="2154" y="2881"/>
                  </a:lnTo>
                  <a:lnTo>
                    <a:pt x="2145" y="2906"/>
                  </a:lnTo>
                  <a:lnTo>
                    <a:pt x="2133" y="2931"/>
                  </a:lnTo>
                  <a:lnTo>
                    <a:pt x="2120" y="2955"/>
                  </a:lnTo>
                  <a:lnTo>
                    <a:pt x="2106" y="2979"/>
                  </a:lnTo>
                  <a:lnTo>
                    <a:pt x="2091" y="3003"/>
                  </a:lnTo>
                  <a:lnTo>
                    <a:pt x="2076" y="3027"/>
                  </a:lnTo>
                  <a:lnTo>
                    <a:pt x="2059" y="3050"/>
                  </a:lnTo>
                  <a:lnTo>
                    <a:pt x="2042" y="3073"/>
                  </a:lnTo>
                  <a:lnTo>
                    <a:pt x="2005" y="3120"/>
                  </a:lnTo>
                  <a:lnTo>
                    <a:pt x="1969" y="3166"/>
                  </a:lnTo>
                  <a:lnTo>
                    <a:pt x="1934" y="3211"/>
                  </a:lnTo>
                  <a:lnTo>
                    <a:pt x="1901" y="3257"/>
                  </a:lnTo>
                  <a:lnTo>
                    <a:pt x="1925" y="3281"/>
                  </a:lnTo>
                  <a:lnTo>
                    <a:pt x="2893" y="3317"/>
                  </a:lnTo>
                  <a:lnTo>
                    <a:pt x="2893" y="3389"/>
                  </a:lnTo>
                  <a:lnTo>
                    <a:pt x="2846" y="3442"/>
                  </a:lnTo>
                  <a:lnTo>
                    <a:pt x="2796" y="3492"/>
                  </a:lnTo>
                  <a:lnTo>
                    <a:pt x="2746" y="3539"/>
                  </a:lnTo>
                  <a:lnTo>
                    <a:pt x="2694" y="3586"/>
                  </a:lnTo>
                  <a:lnTo>
                    <a:pt x="2639" y="3629"/>
                  </a:lnTo>
                  <a:lnTo>
                    <a:pt x="2584" y="3670"/>
                  </a:lnTo>
                  <a:lnTo>
                    <a:pt x="2528" y="3708"/>
                  </a:lnTo>
                  <a:lnTo>
                    <a:pt x="2470" y="3746"/>
                  </a:lnTo>
                  <a:lnTo>
                    <a:pt x="2411" y="3780"/>
                  </a:lnTo>
                  <a:lnTo>
                    <a:pt x="2351" y="3812"/>
                  </a:lnTo>
                  <a:lnTo>
                    <a:pt x="2289" y="3842"/>
                  </a:lnTo>
                  <a:lnTo>
                    <a:pt x="2227" y="3869"/>
                  </a:lnTo>
                  <a:lnTo>
                    <a:pt x="2163" y="3894"/>
                  </a:lnTo>
                  <a:lnTo>
                    <a:pt x="2099" y="3918"/>
                  </a:lnTo>
                  <a:lnTo>
                    <a:pt x="2035" y="3939"/>
                  </a:lnTo>
                  <a:lnTo>
                    <a:pt x="1968" y="3957"/>
                  </a:lnTo>
                  <a:lnTo>
                    <a:pt x="1902" y="3973"/>
                  </a:lnTo>
                  <a:lnTo>
                    <a:pt x="1835" y="3987"/>
                  </a:lnTo>
                  <a:lnTo>
                    <a:pt x="1768" y="3998"/>
                  </a:lnTo>
                  <a:lnTo>
                    <a:pt x="1699" y="4007"/>
                  </a:lnTo>
                  <a:lnTo>
                    <a:pt x="1631" y="4014"/>
                  </a:lnTo>
                  <a:lnTo>
                    <a:pt x="1563" y="4019"/>
                  </a:lnTo>
                  <a:lnTo>
                    <a:pt x="1493" y="4021"/>
                  </a:lnTo>
                  <a:lnTo>
                    <a:pt x="1424" y="4021"/>
                  </a:lnTo>
                  <a:lnTo>
                    <a:pt x="1355" y="4018"/>
                  </a:lnTo>
                  <a:lnTo>
                    <a:pt x="1286" y="4013"/>
                  </a:lnTo>
                  <a:lnTo>
                    <a:pt x="1216" y="4006"/>
                  </a:lnTo>
                  <a:lnTo>
                    <a:pt x="1147" y="3997"/>
                  </a:lnTo>
                  <a:lnTo>
                    <a:pt x="1077" y="3985"/>
                  </a:lnTo>
                  <a:lnTo>
                    <a:pt x="1009" y="3970"/>
                  </a:lnTo>
                  <a:lnTo>
                    <a:pt x="939" y="3954"/>
                  </a:lnTo>
                  <a:lnTo>
                    <a:pt x="872" y="3934"/>
                  </a:lnTo>
                  <a:lnTo>
                    <a:pt x="811" y="3911"/>
                  </a:lnTo>
                  <a:lnTo>
                    <a:pt x="749" y="3886"/>
                  </a:lnTo>
                  <a:lnTo>
                    <a:pt x="688" y="3860"/>
                  </a:lnTo>
                  <a:lnTo>
                    <a:pt x="626" y="3833"/>
                  </a:lnTo>
                  <a:lnTo>
                    <a:pt x="566" y="3804"/>
                  </a:lnTo>
                  <a:lnTo>
                    <a:pt x="507" y="3773"/>
                  </a:lnTo>
                  <a:lnTo>
                    <a:pt x="478" y="3757"/>
                  </a:lnTo>
                  <a:lnTo>
                    <a:pt x="448" y="3741"/>
                  </a:lnTo>
                  <a:lnTo>
                    <a:pt x="419" y="3723"/>
                  </a:lnTo>
                  <a:lnTo>
                    <a:pt x="391" y="3705"/>
                  </a:lnTo>
                  <a:lnTo>
                    <a:pt x="363" y="3687"/>
                  </a:lnTo>
                  <a:lnTo>
                    <a:pt x="335" y="3669"/>
                  </a:lnTo>
                  <a:lnTo>
                    <a:pt x="307" y="3650"/>
                  </a:lnTo>
                  <a:lnTo>
                    <a:pt x="280" y="3630"/>
                  </a:lnTo>
                  <a:lnTo>
                    <a:pt x="254" y="3610"/>
                  </a:lnTo>
                  <a:lnTo>
                    <a:pt x="228" y="3589"/>
                  </a:lnTo>
                  <a:lnTo>
                    <a:pt x="202" y="3566"/>
                  </a:lnTo>
                  <a:lnTo>
                    <a:pt x="178" y="3544"/>
                  </a:lnTo>
                  <a:lnTo>
                    <a:pt x="152" y="3521"/>
                  </a:lnTo>
                  <a:lnTo>
                    <a:pt x="129" y="3498"/>
                  </a:lnTo>
                  <a:lnTo>
                    <a:pt x="106" y="3474"/>
                  </a:lnTo>
                  <a:lnTo>
                    <a:pt x="83" y="3449"/>
                  </a:lnTo>
                  <a:lnTo>
                    <a:pt x="62" y="3423"/>
                  </a:lnTo>
                  <a:lnTo>
                    <a:pt x="41" y="3396"/>
                  </a:lnTo>
                  <a:lnTo>
                    <a:pt x="20" y="3369"/>
                  </a:lnTo>
                  <a:lnTo>
                    <a:pt x="0" y="3341"/>
                  </a:lnTo>
                  <a:lnTo>
                    <a:pt x="13" y="3305"/>
                  </a:lnTo>
                  <a:lnTo>
                    <a:pt x="61" y="3299"/>
                  </a:lnTo>
                  <a:lnTo>
                    <a:pt x="111" y="3295"/>
                  </a:lnTo>
                  <a:lnTo>
                    <a:pt x="163" y="3293"/>
                  </a:lnTo>
                  <a:lnTo>
                    <a:pt x="217" y="3291"/>
                  </a:lnTo>
                  <a:lnTo>
                    <a:pt x="270" y="3290"/>
                  </a:lnTo>
                  <a:lnTo>
                    <a:pt x="326" y="3291"/>
                  </a:lnTo>
                  <a:lnTo>
                    <a:pt x="381" y="3291"/>
                  </a:lnTo>
                  <a:lnTo>
                    <a:pt x="437" y="3292"/>
                  </a:lnTo>
                  <a:lnTo>
                    <a:pt x="494" y="3292"/>
                  </a:lnTo>
                  <a:lnTo>
                    <a:pt x="550" y="3292"/>
                  </a:lnTo>
                  <a:lnTo>
                    <a:pt x="605" y="3291"/>
                  </a:lnTo>
                  <a:lnTo>
                    <a:pt x="661" y="3290"/>
                  </a:lnTo>
                  <a:lnTo>
                    <a:pt x="715" y="3287"/>
                  </a:lnTo>
                  <a:lnTo>
                    <a:pt x="768" y="3283"/>
                  </a:lnTo>
                  <a:lnTo>
                    <a:pt x="795" y="3280"/>
                  </a:lnTo>
                  <a:lnTo>
                    <a:pt x="821" y="3277"/>
                  </a:lnTo>
                  <a:lnTo>
                    <a:pt x="847" y="3273"/>
                  </a:lnTo>
                  <a:lnTo>
                    <a:pt x="872" y="3269"/>
                  </a:lnTo>
                  <a:lnTo>
                    <a:pt x="889" y="3259"/>
                  </a:lnTo>
                  <a:lnTo>
                    <a:pt x="905" y="3249"/>
                  </a:lnTo>
                  <a:lnTo>
                    <a:pt x="919" y="3236"/>
                  </a:lnTo>
                  <a:lnTo>
                    <a:pt x="933" y="3224"/>
                  </a:lnTo>
                  <a:lnTo>
                    <a:pt x="946" y="3210"/>
                  </a:lnTo>
                  <a:lnTo>
                    <a:pt x="956" y="3196"/>
                  </a:lnTo>
                  <a:lnTo>
                    <a:pt x="965" y="3181"/>
                  </a:lnTo>
                  <a:lnTo>
                    <a:pt x="973" y="3166"/>
                  </a:lnTo>
                  <a:lnTo>
                    <a:pt x="980" y="3150"/>
                  </a:lnTo>
                  <a:lnTo>
                    <a:pt x="985" y="3133"/>
                  </a:lnTo>
                  <a:lnTo>
                    <a:pt x="990" y="3116"/>
                  </a:lnTo>
                  <a:lnTo>
                    <a:pt x="993" y="3099"/>
                  </a:lnTo>
                  <a:lnTo>
                    <a:pt x="994" y="3081"/>
                  </a:lnTo>
                  <a:lnTo>
                    <a:pt x="995" y="3063"/>
                  </a:lnTo>
                  <a:lnTo>
                    <a:pt x="995" y="3045"/>
                  </a:lnTo>
                  <a:lnTo>
                    <a:pt x="993" y="3026"/>
                  </a:lnTo>
                  <a:lnTo>
                    <a:pt x="972" y="2994"/>
                  </a:lnTo>
                  <a:lnTo>
                    <a:pt x="949" y="2963"/>
                  </a:lnTo>
                  <a:lnTo>
                    <a:pt x="924" y="2932"/>
                  </a:lnTo>
                  <a:lnTo>
                    <a:pt x="899" y="2900"/>
                  </a:lnTo>
                  <a:lnTo>
                    <a:pt x="872" y="2870"/>
                  </a:lnTo>
                  <a:lnTo>
                    <a:pt x="845" y="2841"/>
                  </a:lnTo>
                  <a:lnTo>
                    <a:pt x="817" y="2812"/>
                  </a:lnTo>
                  <a:lnTo>
                    <a:pt x="789" y="2783"/>
                  </a:lnTo>
                  <a:lnTo>
                    <a:pt x="729" y="2724"/>
                  </a:lnTo>
                  <a:lnTo>
                    <a:pt x="671" y="2667"/>
                  </a:lnTo>
                  <a:lnTo>
                    <a:pt x="641" y="2638"/>
                  </a:lnTo>
                  <a:lnTo>
                    <a:pt x="612" y="2610"/>
                  </a:lnTo>
                  <a:lnTo>
                    <a:pt x="583" y="2579"/>
                  </a:lnTo>
                  <a:lnTo>
                    <a:pt x="555" y="2550"/>
                  </a:lnTo>
                  <a:lnTo>
                    <a:pt x="529" y="2520"/>
                  </a:lnTo>
                  <a:lnTo>
                    <a:pt x="503" y="2490"/>
                  </a:lnTo>
                  <a:lnTo>
                    <a:pt x="478" y="2459"/>
                  </a:lnTo>
                  <a:lnTo>
                    <a:pt x="453" y="2428"/>
                  </a:lnTo>
                  <a:lnTo>
                    <a:pt x="431" y="2395"/>
                  </a:lnTo>
                  <a:lnTo>
                    <a:pt x="411" y="2362"/>
                  </a:lnTo>
                  <a:lnTo>
                    <a:pt x="392" y="2328"/>
                  </a:lnTo>
                  <a:lnTo>
                    <a:pt x="375" y="2294"/>
                  </a:lnTo>
                  <a:lnTo>
                    <a:pt x="360" y="2258"/>
                  </a:lnTo>
                  <a:lnTo>
                    <a:pt x="348" y="2221"/>
                  </a:lnTo>
                  <a:lnTo>
                    <a:pt x="337" y="2183"/>
                  </a:lnTo>
                  <a:lnTo>
                    <a:pt x="330" y="2144"/>
                  </a:lnTo>
                  <a:lnTo>
                    <a:pt x="325" y="2104"/>
                  </a:lnTo>
                  <a:lnTo>
                    <a:pt x="323" y="2061"/>
                  </a:lnTo>
                  <a:lnTo>
                    <a:pt x="323" y="2019"/>
                  </a:lnTo>
                  <a:lnTo>
                    <a:pt x="328" y="1974"/>
                  </a:lnTo>
                  <a:lnTo>
                    <a:pt x="329" y="1951"/>
                  </a:lnTo>
                  <a:lnTo>
                    <a:pt x="331" y="1928"/>
                  </a:lnTo>
                  <a:lnTo>
                    <a:pt x="335" y="1904"/>
                  </a:lnTo>
                  <a:lnTo>
                    <a:pt x="339" y="1881"/>
                  </a:lnTo>
                  <a:lnTo>
                    <a:pt x="343" y="1858"/>
                  </a:lnTo>
                  <a:lnTo>
                    <a:pt x="349" y="1836"/>
                  </a:lnTo>
                  <a:lnTo>
                    <a:pt x="355" y="1814"/>
                  </a:lnTo>
                  <a:lnTo>
                    <a:pt x="362" y="1793"/>
                  </a:lnTo>
                  <a:lnTo>
                    <a:pt x="369" y="1771"/>
                  </a:lnTo>
                  <a:lnTo>
                    <a:pt x="378" y="1749"/>
                  </a:lnTo>
                  <a:lnTo>
                    <a:pt x="387" y="1728"/>
                  </a:lnTo>
                  <a:lnTo>
                    <a:pt x="396" y="1708"/>
                  </a:lnTo>
                  <a:lnTo>
                    <a:pt x="406" y="1688"/>
                  </a:lnTo>
                  <a:lnTo>
                    <a:pt x="417" y="1667"/>
                  </a:lnTo>
                  <a:lnTo>
                    <a:pt x="428" y="1648"/>
                  </a:lnTo>
                  <a:lnTo>
                    <a:pt x="440" y="1628"/>
                  </a:lnTo>
                  <a:lnTo>
                    <a:pt x="453" y="1609"/>
                  </a:lnTo>
                  <a:lnTo>
                    <a:pt x="465" y="1589"/>
                  </a:lnTo>
                  <a:lnTo>
                    <a:pt x="480" y="1570"/>
                  </a:lnTo>
                  <a:lnTo>
                    <a:pt x="494" y="1551"/>
                  </a:lnTo>
                  <a:lnTo>
                    <a:pt x="523" y="1515"/>
                  </a:lnTo>
                  <a:lnTo>
                    <a:pt x="553" y="1479"/>
                  </a:lnTo>
                  <a:lnTo>
                    <a:pt x="585" y="1444"/>
                  </a:lnTo>
                  <a:lnTo>
                    <a:pt x="619" y="1410"/>
                  </a:lnTo>
                  <a:lnTo>
                    <a:pt x="655" y="1377"/>
                  </a:lnTo>
                  <a:lnTo>
                    <a:pt x="690" y="1345"/>
                  </a:lnTo>
                  <a:lnTo>
                    <a:pt x="702" y="1357"/>
                  </a:lnTo>
                  <a:lnTo>
                    <a:pt x="716" y="1452"/>
                  </a:lnTo>
                  <a:lnTo>
                    <a:pt x="731" y="1545"/>
                  </a:lnTo>
                  <a:lnTo>
                    <a:pt x="740" y="1590"/>
                  </a:lnTo>
                  <a:lnTo>
                    <a:pt x="750" y="1636"/>
                  </a:lnTo>
                  <a:lnTo>
                    <a:pt x="761" y="1680"/>
                  </a:lnTo>
                  <a:lnTo>
                    <a:pt x="773" y="1724"/>
                  </a:lnTo>
                  <a:lnTo>
                    <a:pt x="788" y="1768"/>
                  </a:lnTo>
                  <a:lnTo>
                    <a:pt x="803" y="1811"/>
                  </a:lnTo>
                  <a:lnTo>
                    <a:pt x="812" y="1831"/>
                  </a:lnTo>
                  <a:lnTo>
                    <a:pt x="821" y="1852"/>
                  </a:lnTo>
                  <a:lnTo>
                    <a:pt x="830" y="1872"/>
                  </a:lnTo>
                  <a:lnTo>
                    <a:pt x="840" y="1893"/>
                  </a:lnTo>
                  <a:lnTo>
                    <a:pt x="851" y="1913"/>
                  </a:lnTo>
                  <a:lnTo>
                    <a:pt x="862" y="1933"/>
                  </a:lnTo>
                  <a:lnTo>
                    <a:pt x="874" y="1953"/>
                  </a:lnTo>
                  <a:lnTo>
                    <a:pt x="887" y="1972"/>
                  </a:lnTo>
                  <a:lnTo>
                    <a:pt x="900" y="1991"/>
                  </a:lnTo>
                  <a:lnTo>
                    <a:pt x="914" y="2010"/>
                  </a:lnTo>
                  <a:lnTo>
                    <a:pt x="928" y="2028"/>
                  </a:lnTo>
                  <a:lnTo>
                    <a:pt x="945" y="2046"/>
                  </a:lnTo>
                  <a:lnTo>
                    <a:pt x="964" y="2072"/>
                  </a:lnTo>
                  <a:lnTo>
                    <a:pt x="985" y="2098"/>
                  </a:lnTo>
                  <a:lnTo>
                    <a:pt x="1006" y="2122"/>
                  </a:lnTo>
                  <a:lnTo>
                    <a:pt x="1028" y="2145"/>
                  </a:lnTo>
                  <a:lnTo>
                    <a:pt x="1051" y="2168"/>
                  </a:lnTo>
                  <a:lnTo>
                    <a:pt x="1074" y="2190"/>
                  </a:lnTo>
                  <a:lnTo>
                    <a:pt x="1099" y="2212"/>
                  </a:lnTo>
                  <a:lnTo>
                    <a:pt x="1123" y="2233"/>
                  </a:lnTo>
                  <a:lnTo>
                    <a:pt x="1172" y="2276"/>
                  </a:lnTo>
                  <a:lnTo>
                    <a:pt x="1222" y="2316"/>
                  </a:lnTo>
                  <a:lnTo>
                    <a:pt x="1272" y="2357"/>
                  </a:lnTo>
                  <a:lnTo>
                    <a:pt x="1321" y="2397"/>
                  </a:lnTo>
                  <a:lnTo>
                    <a:pt x="1345" y="2419"/>
                  </a:lnTo>
                  <a:lnTo>
                    <a:pt x="1368" y="2439"/>
                  </a:lnTo>
                  <a:lnTo>
                    <a:pt x="1391" y="2460"/>
                  </a:lnTo>
                  <a:lnTo>
                    <a:pt x="1414" y="2481"/>
                  </a:lnTo>
                  <a:lnTo>
                    <a:pt x="1435" y="2503"/>
                  </a:lnTo>
                  <a:lnTo>
                    <a:pt x="1456" y="2525"/>
                  </a:lnTo>
                  <a:lnTo>
                    <a:pt x="1475" y="2547"/>
                  </a:lnTo>
                  <a:lnTo>
                    <a:pt x="1494" y="2570"/>
                  </a:lnTo>
                  <a:lnTo>
                    <a:pt x="1512" y="2595"/>
                  </a:lnTo>
                  <a:lnTo>
                    <a:pt x="1528" y="2619"/>
                  </a:lnTo>
                  <a:lnTo>
                    <a:pt x="1543" y="2645"/>
                  </a:lnTo>
                  <a:lnTo>
                    <a:pt x="1557" y="2671"/>
                  </a:lnTo>
                  <a:lnTo>
                    <a:pt x="1570" y="2697"/>
                  </a:lnTo>
                  <a:lnTo>
                    <a:pt x="1581" y="2725"/>
                  </a:lnTo>
                  <a:lnTo>
                    <a:pt x="1591" y="2755"/>
                  </a:lnTo>
                  <a:lnTo>
                    <a:pt x="1598" y="2785"/>
                  </a:lnTo>
                  <a:lnTo>
                    <a:pt x="1606" y="2779"/>
                  </a:lnTo>
                  <a:lnTo>
                    <a:pt x="1613" y="2773"/>
                  </a:lnTo>
                  <a:lnTo>
                    <a:pt x="1619" y="2767"/>
                  </a:lnTo>
                  <a:lnTo>
                    <a:pt x="1625" y="2760"/>
                  </a:lnTo>
                  <a:lnTo>
                    <a:pt x="1630" y="2753"/>
                  </a:lnTo>
                  <a:lnTo>
                    <a:pt x="1635" y="2744"/>
                  </a:lnTo>
                  <a:lnTo>
                    <a:pt x="1639" y="2737"/>
                  </a:lnTo>
                  <a:lnTo>
                    <a:pt x="1642" y="2729"/>
                  </a:lnTo>
                  <a:lnTo>
                    <a:pt x="1648" y="2713"/>
                  </a:lnTo>
                  <a:lnTo>
                    <a:pt x="1652" y="2696"/>
                  </a:lnTo>
                  <a:lnTo>
                    <a:pt x="1655" y="2679"/>
                  </a:lnTo>
                  <a:lnTo>
                    <a:pt x="1655" y="2661"/>
                  </a:lnTo>
                  <a:lnTo>
                    <a:pt x="1655" y="2643"/>
                  </a:lnTo>
                  <a:lnTo>
                    <a:pt x="1653" y="2624"/>
                  </a:lnTo>
                  <a:lnTo>
                    <a:pt x="1650" y="2606"/>
                  </a:lnTo>
                  <a:lnTo>
                    <a:pt x="1646" y="2588"/>
                  </a:lnTo>
                  <a:lnTo>
                    <a:pt x="1641" y="2569"/>
                  </a:lnTo>
                  <a:lnTo>
                    <a:pt x="1635" y="2552"/>
                  </a:lnTo>
                  <a:lnTo>
                    <a:pt x="1629" y="2535"/>
                  </a:lnTo>
                  <a:lnTo>
                    <a:pt x="1622" y="2518"/>
                  </a:lnTo>
                  <a:lnTo>
                    <a:pt x="1593" y="2484"/>
                  </a:lnTo>
                  <a:lnTo>
                    <a:pt x="1562" y="2449"/>
                  </a:lnTo>
                  <a:lnTo>
                    <a:pt x="1529" y="2415"/>
                  </a:lnTo>
                  <a:lnTo>
                    <a:pt x="1496" y="2381"/>
                  </a:lnTo>
                  <a:lnTo>
                    <a:pt x="1461" y="2348"/>
                  </a:lnTo>
                  <a:lnTo>
                    <a:pt x="1426" y="2314"/>
                  </a:lnTo>
                  <a:lnTo>
                    <a:pt x="1389" y="2281"/>
                  </a:lnTo>
                  <a:lnTo>
                    <a:pt x="1353" y="2247"/>
                  </a:lnTo>
                  <a:lnTo>
                    <a:pt x="1279" y="2181"/>
                  </a:lnTo>
                  <a:lnTo>
                    <a:pt x="1205" y="2114"/>
                  </a:lnTo>
                  <a:lnTo>
                    <a:pt x="1170" y="2079"/>
                  </a:lnTo>
                  <a:lnTo>
                    <a:pt x="1135" y="2044"/>
                  </a:lnTo>
                  <a:lnTo>
                    <a:pt x="1101" y="2010"/>
                  </a:lnTo>
                  <a:lnTo>
                    <a:pt x="1067" y="1974"/>
                  </a:lnTo>
                  <a:lnTo>
                    <a:pt x="1035" y="1938"/>
                  </a:lnTo>
                  <a:lnTo>
                    <a:pt x="1005" y="1901"/>
                  </a:lnTo>
                  <a:lnTo>
                    <a:pt x="976" y="1864"/>
                  </a:lnTo>
                  <a:lnTo>
                    <a:pt x="949" y="1826"/>
                  </a:lnTo>
                  <a:lnTo>
                    <a:pt x="924" y="1787"/>
                  </a:lnTo>
                  <a:lnTo>
                    <a:pt x="902" y="1747"/>
                  </a:lnTo>
                  <a:lnTo>
                    <a:pt x="882" y="1706"/>
                  </a:lnTo>
                  <a:lnTo>
                    <a:pt x="865" y="1664"/>
                  </a:lnTo>
                  <a:lnTo>
                    <a:pt x="850" y="1622"/>
                  </a:lnTo>
                  <a:lnTo>
                    <a:pt x="839" y="1577"/>
                  </a:lnTo>
                  <a:lnTo>
                    <a:pt x="831" y="1532"/>
                  </a:lnTo>
                  <a:lnTo>
                    <a:pt x="827" y="1485"/>
                  </a:lnTo>
                  <a:lnTo>
                    <a:pt x="826" y="1438"/>
                  </a:lnTo>
                  <a:lnTo>
                    <a:pt x="829" y="1388"/>
                  </a:lnTo>
                  <a:lnTo>
                    <a:pt x="836" y="1337"/>
                  </a:lnTo>
                  <a:lnTo>
                    <a:pt x="848" y="1285"/>
                  </a:lnTo>
                  <a:lnTo>
                    <a:pt x="857" y="1242"/>
                  </a:lnTo>
                  <a:lnTo>
                    <a:pt x="869" y="1202"/>
                  </a:lnTo>
                  <a:lnTo>
                    <a:pt x="884" y="1162"/>
                  </a:lnTo>
                  <a:lnTo>
                    <a:pt x="902" y="1122"/>
                  </a:lnTo>
                  <a:lnTo>
                    <a:pt x="921" y="1082"/>
                  </a:lnTo>
                  <a:lnTo>
                    <a:pt x="943" y="1043"/>
                  </a:lnTo>
                  <a:lnTo>
                    <a:pt x="966" y="1005"/>
                  </a:lnTo>
                  <a:lnTo>
                    <a:pt x="990" y="967"/>
                  </a:lnTo>
                  <a:lnTo>
                    <a:pt x="1016" y="929"/>
                  </a:lnTo>
                  <a:lnTo>
                    <a:pt x="1042" y="891"/>
                  </a:lnTo>
                  <a:lnTo>
                    <a:pt x="1068" y="854"/>
                  </a:lnTo>
                  <a:lnTo>
                    <a:pt x="1096" y="817"/>
                  </a:lnTo>
                  <a:lnTo>
                    <a:pt x="1149" y="743"/>
                  </a:lnTo>
                  <a:lnTo>
                    <a:pt x="1200" y="669"/>
                  </a:lnTo>
                  <a:lnTo>
                    <a:pt x="1224" y="632"/>
                  </a:lnTo>
                  <a:lnTo>
                    <a:pt x="1246" y="594"/>
                  </a:lnTo>
                  <a:lnTo>
                    <a:pt x="1268" y="557"/>
                  </a:lnTo>
                  <a:lnTo>
                    <a:pt x="1287" y="519"/>
                  </a:lnTo>
                  <a:lnTo>
                    <a:pt x="1304" y="481"/>
                  </a:lnTo>
                  <a:lnTo>
                    <a:pt x="1319" y="443"/>
                  </a:lnTo>
                  <a:lnTo>
                    <a:pt x="1330" y="403"/>
                  </a:lnTo>
                  <a:lnTo>
                    <a:pt x="1339" y="364"/>
                  </a:lnTo>
                  <a:lnTo>
                    <a:pt x="1345" y="324"/>
                  </a:lnTo>
                  <a:lnTo>
                    <a:pt x="1347" y="284"/>
                  </a:lnTo>
                  <a:lnTo>
                    <a:pt x="1345" y="242"/>
                  </a:lnTo>
                  <a:lnTo>
                    <a:pt x="1340" y="201"/>
                  </a:lnTo>
                  <a:lnTo>
                    <a:pt x="1330" y="159"/>
                  </a:lnTo>
                  <a:lnTo>
                    <a:pt x="1315" y="116"/>
                  </a:lnTo>
                  <a:lnTo>
                    <a:pt x="1296" y="71"/>
                  </a:lnTo>
                  <a:lnTo>
                    <a:pt x="1272" y="26"/>
                  </a:lnTo>
                  <a:lnTo>
                    <a:pt x="1278" y="21"/>
                  </a:lnTo>
                  <a:lnTo>
                    <a:pt x="1285" y="16"/>
                  </a:lnTo>
                  <a:lnTo>
                    <a:pt x="1292" y="12"/>
                  </a:lnTo>
                  <a:lnTo>
                    <a:pt x="1299" y="9"/>
                  </a:lnTo>
                  <a:lnTo>
                    <a:pt x="1306" y="6"/>
                  </a:lnTo>
                  <a:lnTo>
                    <a:pt x="1313" y="4"/>
                  </a:lnTo>
                  <a:lnTo>
                    <a:pt x="1320" y="2"/>
                  </a:lnTo>
                  <a:lnTo>
                    <a:pt x="1328" y="1"/>
                  </a:lnTo>
                  <a:lnTo>
                    <a:pt x="1342" y="0"/>
                  </a:lnTo>
                  <a:lnTo>
                    <a:pt x="1357" y="1"/>
                  </a:lnTo>
                  <a:lnTo>
                    <a:pt x="1372" y="3"/>
                  </a:lnTo>
                  <a:lnTo>
                    <a:pt x="1387" y="7"/>
                  </a:lnTo>
                  <a:lnTo>
                    <a:pt x="1419" y="16"/>
                  </a:lnTo>
                  <a:lnTo>
                    <a:pt x="1450" y="28"/>
                  </a:lnTo>
                  <a:lnTo>
                    <a:pt x="1481" y="40"/>
                  </a:lnTo>
                  <a:lnTo>
                    <a:pt x="1513" y="50"/>
                  </a:lnTo>
                  <a:lnTo>
                    <a:pt x="1694" y="183"/>
                  </a:lnTo>
                  <a:close/>
                  <a:moveTo>
                    <a:pt x="1525" y="232"/>
                  </a:moveTo>
                  <a:lnTo>
                    <a:pt x="1523" y="271"/>
                  </a:lnTo>
                  <a:lnTo>
                    <a:pt x="1519" y="310"/>
                  </a:lnTo>
                  <a:lnTo>
                    <a:pt x="1512" y="347"/>
                  </a:lnTo>
                  <a:lnTo>
                    <a:pt x="1504" y="384"/>
                  </a:lnTo>
                  <a:lnTo>
                    <a:pt x="1495" y="419"/>
                  </a:lnTo>
                  <a:lnTo>
                    <a:pt x="1483" y="456"/>
                  </a:lnTo>
                  <a:lnTo>
                    <a:pt x="1470" y="490"/>
                  </a:lnTo>
                  <a:lnTo>
                    <a:pt x="1456" y="524"/>
                  </a:lnTo>
                  <a:lnTo>
                    <a:pt x="1441" y="558"/>
                  </a:lnTo>
                  <a:lnTo>
                    <a:pt x="1424" y="590"/>
                  </a:lnTo>
                  <a:lnTo>
                    <a:pt x="1406" y="624"/>
                  </a:lnTo>
                  <a:lnTo>
                    <a:pt x="1387" y="656"/>
                  </a:lnTo>
                  <a:lnTo>
                    <a:pt x="1367" y="688"/>
                  </a:lnTo>
                  <a:lnTo>
                    <a:pt x="1348" y="719"/>
                  </a:lnTo>
                  <a:lnTo>
                    <a:pt x="1327" y="751"/>
                  </a:lnTo>
                  <a:lnTo>
                    <a:pt x="1306" y="783"/>
                  </a:lnTo>
                  <a:lnTo>
                    <a:pt x="1263" y="845"/>
                  </a:lnTo>
                  <a:lnTo>
                    <a:pt x="1219" y="906"/>
                  </a:lnTo>
                  <a:lnTo>
                    <a:pt x="1177" y="969"/>
                  </a:lnTo>
                  <a:lnTo>
                    <a:pt x="1136" y="1031"/>
                  </a:lnTo>
                  <a:lnTo>
                    <a:pt x="1116" y="1063"/>
                  </a:lnTo>
                  <a:lnTo>
                    <a:pt x="1097" y="1095"/>
                  </a:lnTo>
                  <a:lnTo>
                    <a:pt x="1078" y="1128"/>
                  </a:lnTo>
                  <a:lnTo>
                    <a:pt x="1061" y="1161"/>
                  </a:lnTo>
                  <a:lnTo>
                    <a:pt x="1045" y="1194"/>
                  </a:lnTo>
                  <a:lnTo>
                    <a:pt x="1030" y="1227"/>
                  </a:lnTo>
                  <a:lnTo>
                    <a:pt x="1017" y="1261"/>
                  </a:lnTo>
                  <a:lnTo>
                    <a:pt x="1005" y="1297"/>
                  </a:lnTo>
                  <a:lnTo>
                    <a:pt x="995" y="1356"/>
                  </a:lnTo>
                  <a:lnTo>
                    <a:pt x="990" y="1413"/>
                  </a:lnTo>
                  <a:lnTo>
                    <a:pt x="991" y="1469"/>
                  </a:lnTo>
                  <a:lnTo>
                    <a:pt x="998" y="1521"/>
                  </a:lnTo>
                  <a:lnTo>
                    <a:pt x="1010" y="1571"/>
                  </a:lnTo>
                  <a:lnTo>
                    <a:pt x="1026" y="1619"/>
                  </a:lnTo>
                  <a:lnTo>
                    <a:pt x="1046" y="1666"/>
                  </a:lnTo>
                  <a:lnTo>
                    <a:pt x="1070" y="1710"/>
                  </a:lnTo>
                  <a:lnTo>
                    <a:pt x="1098" y="1753"/>
                  </a:lnTo>
                  <a:lnTo>
                    <a:pt x="1129" y="1796"/>
                  </a:lnTo>
                  <a:lnTo>
                    <a:pt x="1162" y="1837"/>
                  </a:lnTo>
                  <a:lnTo>
                    <a:pt x="1197" y="1876"/>
                  </a:lnTo>
                  <a:lnTo>
                    <a:pt x="1235" y="1915"/>
                  </a:lnTo>
                  <a:lnTo>
                    <a:pt x="1275" y="1955"/>
                  </a:lnTo>
                  <a:lnTo>
                    <a:pt x="1315" y="1992"/>
                  </a:lnTo>
                  <a:lnTo>
                    <a:pt x="1356" y="2030"/>
                  </a:lnTo>
                  <a:lnTo>
                    <a:pt x="1439" y="2106"/>
                  </a:lnTo>
                  <a:lnTo>
                    <a:pt x="1521" y="2182"/>
                  </a:lnTo>
                  <a:lnTo>
                    <a:pt x="1561" y="2221"/>
                  </a:lnTo>
                  <a:lnTo>
                    <a:pt x="1599" y="2261"/>
                  </a:lnTo>
                  <a:lnTo>
                    <a:pt x="1635" y="2301"/>
                  </a:lnTo>
                  <a:lnTo>
                    <a:pt x="1668" y="2343"/>
                  </a:lnTo>
                  <a:lnTo>
                    <a:pt x="1700" y="2386"/>
                  </a:lnTo>
                  <a:lnTo>
                    <a:pt x="1729" y="2431"/>
                  </a:lnTo>
                  <a:lnTo>
                    <a:pt x="1754" y="2476"/>
                  </a:lnTo>
                  <a:lnTo>
                    <a:pt x="1775" y="2524"/>
                  </a:lnTo>
                  <a:lnTo>
                    <a:pt x="1792" y="2573"/>
                  </a:lnTo>
                  <a:lnTo>
                    <a:pt x="1805" y="2626"/>
                  </a:lnTo>
                  <a:lnTo>
                    <a:pt x="1813" y="2680"/>
                  </a:lnTo>
                  <a:lnTo>
                    <a:pt x="1816" y="2736"/>
                  </a:lnTo>
                  <a:lnTo>
                    <a:pt x="1810" y="2755"/>
                  </a:lnTo>
                  <a:lnTo>
                    <a:pt x="1803" y="2773"/>
                  </a:lnTo>
                  <a:lnTo>
                    <a:pt x="1795" y="2791"/>
                  </a:lnTo>
                  <a:lnTo>
                    <a:pt x="1787" y="2809"/>
                  </a:lnTo>
                  <a:lnTo>
                    <a:pt x="1778" y="2827"/>
                  </a:lnTo>
                  <a:lnTo>
                    <a:pt x="1769" y="2844"/>
                  </a:lnTo>
                  <a:lnTo>
                    <a:pt x="1759" y="2862"/>
                  </a:lnTo>
                  <a:lnTo>
                    <a:pt x="1748" y="2880"/>
                  </a:lnTo>
                  <a:lnTo>
                    <a:pt x="1737" y="2897"/>
                  </a:lnTo>
                  <a:lnTo>
                    <a:pt x="1725" y="2915"/>
                  </a:lnTo>
                  <a:lnTo>
                    <a:pt x="1712" y="2932"/>
                  </a:lnTo>
                  <a:lnTo>
                    <a:pt x="1699" y="2949"/>
                  </a:lnTo>
                  <a:lnTo>
                    <a:pt x="1672" y="2981"/>
                  </a:lnTo>
                  <a:lnTo>
                    <a:pt x="1643" y="3013"/>
                  </a:lnTo>
                  <a:lnTo>
                    <a:pt x="1613" y="3043"/>
                  </a:lnTo>
                  <a:lnTo>
                    <a:pt x="1582" y="3072"/>
                  </a:lnTo>
                  <a:lnTo>
                    <a:pt x="1549" y="3101"/>
                  </a:lnTo>
                  <a:lnTo>
                    <a:pt x="1516" y="3126"/>
                  </a:lnTo>
                  <a:lnTo>
                    <a:pt x="1482" y="3150"/>
                  </a:lnTo>
                  <a:lnTo>
                    <a:pt x="1449" y="3171"/>
                  </a:lnTo>
                  <a:lnTo>
                    <a:pt x="1432" y="3181"/>
                  </a:lnTo>
                  <a:lnTo>
                    <a:pt x="1415" y="3191"/>
                  </a:lnTo>
                  <a:lnTo>
                    <a:pt x="1397" y="3200"/>
                  </a:lnTo>
                  <a:lnTo>
                    <a:pt x="1380" y="3208"/>
                  </a:lnTo>
                  <a:lnTo>
                    <a:pt x="1389" y="3157"/>
                  </a:lnTo>
                  <a:lnTo>
                    <a:pt x="1397" y="3105"/>
                  </a:lnTo>
                  <a:lnTo>
                    <a:pt x="1406" y="3050"/>
                  </a:lnTo>
                  <a:lnTo>
                    <a:pt x="1412" y="2995"/>
                  </a:lnTo>
                  <a:lnTo>
                    <a:pt x="1415" y="2967"/>
                  </a:lnTo>
                  <a:lnTo>
                    <a:pt x="1417" y="2939"/>
                  </a:lnTo>
                  <a:lnTo>
                    <a:pt x="1419" y="2911"/>
                  </a:lnTo>
                  <a:lnTo>
                    <a:pt x="1420" y="2883"/>
                  </a:lnTo>
                  <a:lnTo>
                    <a:pt x="1420" y="2855"/>
                  </a:lnTo>
                  <a:lnTo>
                    <a:pt x="1420" y="2828"/>
                  </a:lnTo>
                  <a:lnTo>
                    <a:pt x="1419" y="2800"/>
                  </a:lnTo>
                  <a:lnTo>
                    <a:pt x="1417" y="2773"/>
                  </a:lnTo>
                  <a:lnTo>
                    <a:pt x="1403" y="2743"/>
                  </a:lnTo>
                  <a:lnTo>
                    <a:pt x="1388" y="2716"/>
                  </a:lnTo>
                  <a:lnTo>
                    <a:pt x="1373" y="2689"/>
                  </a:lnTo>
                  <a:lnTo>
                    <a:pt x="1356" y="2663"/>
                  </a:lnTo>
                  <a:lnTo>
                    <a:pt x="1339" y="2638"/>
                  </a:lnTo>
                  <a:lnTo>
                    <a:pt x="1320" y="2614"/>
                  </a:lnTo>
                  <a:lnTo>
                    <a:pt x="1300" y="2591"/>
                  </a:lnTo>
                  <a:lnTo>
                    <a:pt x="1280" y="2567"/>
                  </a:lnTo>
                  <a:lnTo>
                    <a:pt x="1259" y="2545"/>
                  </a:lnTo>
                  <a:lnTo>
                    <a:pt x="1236" y="2523"/>
                  </a:lnTo>
                  <a:lnTo>
                    <a:pt x="1214" y="2502"/>
                  </a:lnTo>
                  <a:lnTo>
                    <a:pt x="1191" y="2481"/>
                  </a:lnTo>
                  <a:lnTo>
                    <a:pt x="1144" y="2440"/>
                  </a:lnTo>
                  <a:lnTo>
                    <a:pt x="1096" y="2399"/>
                  </a:lnTo>
                  <a:lnTo>
                    <a:pt x="1046" y="2359"/>
                  </a:lnTo>
                  <a:lnTo>
                    <a:pt x="998" y="2318"/>
                  </a:lnTo>
                  <a:lnTo>
                    <a:pt x="974" y="2298"/>
                  </a:lnTo>
                  <a:lnTo>
                    <a:pt x="950" y="2277"/>
                  </a:lnTo>
                  <a:lnTo>
                    <a:pt x="925" y="2256"/>
                  </a:lnTo>
                  <a:lnTo>
                    <a:pt x="902" y="2233"/>
                  </a:lnTo>
                  <a:lnTo>
                    <a:pt x="879" y="2211"/>
                  </a:lnTo>
                  <a:lnTo>
                    <a:pt x="857" y="2188"/>
                  </a:lnTo>
                  <a:lnTo>
                    <a:pt x="836" y="2165"/>
                  </a:lnTo>
                  <a:lnTo>
                    <a:pt x="815" y="2140"/>
                  </a:lnTo>
                  <a:lnTo>
                    <a:pt x="795" y="2116"/>
                  </a:lnTo>
                  <a:lnTo>
                    <a:pt x="774" y="2090"/>
                  </a:lnTo>
                  <a:lnTo>
                    <a:pt x="756" y="2062"/>
                  </a:lnTo>
                  <a:lnTo>
                    <a:pt x="738" y="2034"/>
                  </a:lnTo>
                  <a:lnTo>
                    <a:pt x="727" y="2014"/>
                  </a:lnTo>
                  <a:lnTo>
                    <a:pt x="717" y="1993"/>
                  </a:lnTo>
                  <a:lnTo>
                    <a:pt x="707" y="1971"/>
                  </a:lnTo>
                  <a:lnTo>
                    <a:pt x="697" y="1950"/>
                  </a:lnTo>
                  <a:lnTo>
                    <a:pt x="678" y="1905"/>
                  </a:lnTo>
                  <a:lnTo>
                    <a:pt x="660" y="1861"/>
                  </a:lnTo>
                  <a:lnTo>
                    <a:pt x="642" y="1817"/>
                  </a:lnTo>
                  <a:lnTo>
                    <a:pt x="622" y="1775"/>
                  </a:lnTo>
                  <a:lnTo>
                    <a:pt x="613" y="1753"/>
                  </a:lnTo>
                  <a:lnTo>
                    <a:pt x="603" y="1733"/>
                  </a:lnTo>
                  <a:lnTo>
                    <a:pt x="592" y="1714"/>
                  </a:lnTo>
                  <a:lnTo>
                    <a:pt x="581" y="1696"/>
                  </a:lnTo>
                  <a:lnTo>
                    <a:pt x="564" y="1723"/>
                  </a:lnTo>
                  <a:lnTo>
                    <a:pt x="547" y="1752"/>
                  </a:lnTo>
                  <a:lnTo>
                    <a:pt x="533" y="1783"/>
                  </a:lnTo>
                  <a:lnTo>
                    <a:pt x="519" y="1814"/>
                  </a:lnTo>
                  <a:lnTo>
                    <a:pt x="513" y="1830"/>
                  </a:lnTo>
                  <a:lnTo>
                    <a:pt x="508" y="1846"/>
                  </a:lnTo>
                  <a:lnTo>
                    <a:pt x="503" y="1863"/>
                  </a:lnTo>
                  <a:lnTo>
                    <a:pt x="498" y="1879"/>
                  </a:lnTo>
                  <a:lnTo>
                    <a:pt x="494" y="1896"/>
                  </a:lnTo>
                  <a:lnTo>
                    <a:pt x="490" y="1914"/>
                  </a:lnTo>
                  <a:lnTo>
                    <a:pt x="487" y="1932"/>
                  </a:lnTo>
                  <a:lnTo>
                    <a:pt x="485" y="1950"/>
                  </a:lnTo>
                  <a:lnTo>
                    <a:pt x="480" y="1991"/>
                  </a:lnTo>
                  <a:lnTo>
                    <a:pt x="478" y="2031"/>
                  </a:lnTo>
                  <a:lnTo>
                    <a:pt x="479" y="2069"/>
                  </a:lnTo>
                  <a:lnTo>
                    <a:pt x="484" y="2107"/>
                  </a:lnTo>
                  <a:lnTo>
                    <a:pt x="491" y="2142"/>
                  </a:lnTo>
                  <a:lnTo>
                    <a:pt x="500" y="2176"/>
                  </a:lnTo>
                  <a:lnTo>
                    <a:pt x="512" y="2210"/>
                  </a:lnTo>
                  <a:lnTo>
                    <a:pt x="527" y="2242"/>
                  </a:lnTo>
                  <a:lnTo>
                    <a:pt x="543" y="2274"/>
                  </a:lnTo>
                  <a:lnTo>
                    <a:pt x="562" y="2305"/>
                  </a:lnTo>
                  <a:lnTo>
                    <a:pt x="582" y="2334"/>
                  </a:lnTo>
                  <a:lnTo>
                    <a:pt x="604" y="2363"/>
                  </a:lnTo>
                  <a:lnTo>
                    <a:pt x="627" y="2392"/>
                  </a:lnTo>
                  <a:lnTo>
                    <a:pt x="653" y="2421"/>
                  </a:lnTo>
                  <a:lnTo>
                    <a:pt x="679" y="2448"/>
                  </a:lnTo>
                  <a:lnTo>
                    <a:pt x="705" y="2475"/>
                  </a:lnTo>
                  <a:lnTo>
                    <a:pt x="761" y="2528"/>
                  </a:lnTo>
                  <a:lnTo>
                    <a:pt x="819" y="2580"/>
                  </a:lnTo>
                  <a:lnTo>
                    <a:pt x="877" y="2634"/>
                  </a:lnTo>
                  <a:lnTo>
                    <a:pt x="933" y="2686"/>
                  </a:lnTo>
                  <a:lnTo>
                    <a:pt x="962" y="2713"/>
                  </a:lnTo>
                  <a:lnTo>
                    <a:pt x="989" y="2741"/>
                  </a:lnTo>
                  <a:lnTo>
                    <a:pt x="1015" y="2769"/>
                  </a:lnTo>
                  <a:lnTo>
                    <a:pt x="1040" y="2798"/>
                  </a:lnTo>
                  <a:lnTo>
                    <a:pt x="1063" y="2826"/>
                  </a:lnTo>
                  <a:lnTo>
                    <a:pt x="1086" y="2856"/>
                  </a:lnTo>
                  <a:lnTo>
                    <a:pt x="1107" y="2886"/>
                  </a:lnTo>
                  <a:lnTo>
                    <a:pt x="1126" y="2918"/>
                  </a:lnTo>
                  <a:lnTo>
                    <a:pt x="1132" y="2930"/>
                  </a:lnTo>
                  <a:lnTo>
                    <a:pt x="1136" y="2941"/>
                  </a:lnTo>
                  <a:lnTo>
                    <a:pt x="1141" y="2953"/>
                  </a:lnTo>
                  <a:lnTo>
                    <a:pt x="1145" y="2965"/>
                  </a:lnTo>
                  <a:lnTo>
                    <a:pt x="1148" y="2978"/>
                  </a:lnTo>
                  <a:lnTo>
                    <a:pt x="1151" y="2990"/>
                  </a:lnTo>
                  <a:lnTo>
                    <a:pt x="1154" y="3003"/>
                  </a:lnTo>
                  <a:lnTo>
                    <a:pt x="1156" y="3016"/>
                  </a:lnTo>
                  <a:lnTo>
                    <a:pt x="1158" y="3041"/>
                  </a:lnTo>
                  <a:lnTo>
                    <a:pt x="1159" y="3068"/>
                  </a:lnTo>
                  <a:lnTo>
                    <a:pt x="1158" y="3095"/>
                  </a:lnTo>
                  <a:lnTo>
                    <a:pt x="1155" y="3121"/>
                  </a:lnTo>
                  <a:lnTo>
                    <a:pt x="1150" y="3146"/>
                  </a:lnTo>
                  <a:lnTo>
                    <a:pt x="1143" y="3172"/>
                  </a:lnTo>
                  <a:lnTo>
                    <a:pt x="1135" y="3196"/>
                  </a:lnTo>
                  <a:lnTo>
                    <a:pt x="1124" y="3220"/>
                  </a:lnTo>
                  <a:lnTo>
                    <a:pt x="1119" y="3232"/>
                  </a:lnTo>
                  <a:lnTo>
                    <a:pt x="1112" y="3244"/>
                  </a:lnTo>
                  <a:lnTo>
                    <a:pt x="1106" y="3255"/>
                  </a:lnTo>
                  <a:lnTo>
                    <a:pt x="1099" y="3266"/>
                  </a:lnTo>
                  <a:lnTo>
                    <a:pt x="1090" y="3276"/>
                  </a:lnTo>
                  <a:lnTo>
                    <a:pt x="1082" y="3286"/>
                  </a:lnTo>
                  <a:lnTo>
                    <a:pt x="1074" y="3296"/>
                  </a:lnTo>
                  <a:lnTo>
                    <a:pt x="1065" y="3305"/>
                  </a:lnTo>
                  <a:lnTo>
                    <a:pt x="1049" y="3327"/>
                  </a:lnTo>
                  <a:lnTo>
                    <a:pt x="1032" y="3346"/>
                  </a:lnTo>
                  <a:lnTo>
                    <a:pt x="1014" y="3363"/>
                  </a:lnTo>
                  <a:lnTo>
                    <a:pt x="995" y="3378"/>
                  </a:lnTo>
                  <a:lnTo>
                    <a:pt x="976" y="3391"/>
                  </a:lnTo>
                  <a:lnTo>
                    <a:pt x="955" y="3403"/>
                  </a:lnTo>
                  <a:lnTo>
                    <a:pt x="934" y="3414"/>
                  </a:lnTo>
                  <a:lnTo>
                    <a:pt x="912" y="3422"/>
                  </a:lnTo>
                  <a:lnTo>
                    <a:pt x="890" y="3429"/>
                  </a:lnTo>
                  <a:lnTo>
                    <a:pt x="868" y="3434"/>
                  </a:lnTo>
                  <a:lnTo>
                    <a:pt x="845" y="3439"/>
                  </a:lnTo>
                  <a:lnTo>
                    <a:pt x="822" y="3442"/>
                  </a:lnTo>
                  <a:lnTo>
                    <a:pt x="798" y="3445"/>
                  </a:lnTo>
                  <a:lnTo>
                    <a:pt x="773" y="3446"/>
                  </a:lnTo>
                  <a:lnTo>
                    <a:pt x="749" y="3447"/>
                  </a:lnTo>
                  <a:lnTo>
                    <a:pt x="725" y="3447"/>
                  </a:lnTo>
                  <a:lnTo>
                    <a:pt x="675" y="3447"/>
                  </a:lnTo>
                  <a:lnTo>
                    <a:pt x="625" y="3445"/>
                  </a:lnTo>
                  <a:lnTo>
                    <a:pt x="575" y="3443"/>
                  </a:lnTo>
                  <a:lnTo>
                    <a:pt x="526" y="3441"/>
                  </a:lnTo>
                  <a:lnTo>
                    <a:pt x="502" y="3441"/>
                  </a:lnTo>
                  <a:lnTo>
                    <a:pt x="478" y="3442"/>
                  </a:lnTo>
                  <a:lnTo>
                    <a:pt x="453" y="3443"/>
                  </a:lnTo>
                  <a:lnTo>
                    <a:pt x="429" y="3445"/>
                  </a:lnTo>
                  <a:lnTo>
                    <a:pt x="406" y="3448"/>
                  </a:lnTo>
                  <a:lnTo>
                    <a:pt x="383" y="3451"/>
                  </a:lnTo>
                  <a:lnTo>
                    <a:pt x="361" y="3456"/>
                  </a:lnTo>
                  <a:lnTo>
                    <a:pt x="340" y="3462"/>
                  </a:lnTo>
                  <a:lnTo>
                    <a:pt x="358" y="3480"/>
                  </a:lnTo>
                  <a:lnTo>
                    <a:pt x="376" y="3497"/>
                  </a:lnTo>
                  <a:lnTo>
                    <a:pt x="395" y="3514"/>
                  </a:lnTo>
                  <a:lnTo>
                    <a:pt x="414" y="3530"/>
                  </a:lnTo>
                  <a:lnTo>
                    <a:pt x="434" y="3545"/>
                  </a:lnTo>
                  <a:lnTo>
                    <a:pt x="454" y="3560"/>
                  </a:lnTo>
                  <a:lnTo>
                    <a:pt x="474" y="3575"/>
                  </a:lnTo>
                  <a:lnTo>
                    <a:pt x="495" y="3589"/>
                  </a:lnTo>
                  <a:lnTo>
                    <a:pt x="515" y="3603"/>
                  </a:lnTo>
                  <a:lnTo>
                    <a:pt x="536" y="3615"/>
                  </a:lnTo>
                  <a:lnTo>
                    <a:pt x="557" y="3628"/>
                  </a:lnTo>
                  <a:lnTo>
                    <a:pt x="579" y="3640"/>
                  </a:lnTo>
                  <a:lnTo>
                    <a:pt x="622" y="3663"/>
                  </a:lnTo>
                  <a:lnTo>
                    <a:pt x="666" y="3684"/>
                  </a:lnTo>
                  <a:lnTo>
                    <a:pt x="710" y="3705"/>
                  </a:lnTo>
                  <a:lnTo>
                    <a:pt x="755" y="3724"/>
                  </a:lnTo>
                  <a:lnTo>
                    <a:pt x="801" y="3743"/>
                  </a:lnTo>
                  <a:lnTo>
                    <a:pt x="846" y="3760"/>
                  </a:lnTo>
                  <a:lnTo>
                    <a:pt x="937" y="3793"/>
                  </a:lnTo>
                  <a:lnTo>
                    <a:pt x="1029" y="3825"/>
                  </a:lnTo>
                  <a:lnTo>
                    <a:pt x="1080" y="3835"/>
                  </a:lnTo>
                  <a:lnTo>
                    <a:pt x="1132" y="3843"/>
                  </a:lnTo>
                  <a:lnTo>
                    <a:pt x="1184" y="3850"/>
                  </a:lnTo>
                  <a:lnTo>
                    <a:pt x="1236" y="3856"/>
                  </a:lnTo>
                  <a:lnTo>
                    <a:pt x="1289" y="3861"/>
                  </a:lnTo>
                  <a:lnTo>
                    <a:pt x="1341" y="3864"/>
                  </a:lnTo>
                  <a:lnTo>
                    <a:pt x="1393" y="3866"/>
                  </a:lnTo>
                  <a:lnTo>
                    <a:pt x="1446" y="3867"/>
                  </a:lnTo>
                  <a:lnTo>
                    <a:pt x="1498" y="3866"/>
                  </a:lnTo>
                  <a:lnTo>
                    <a:pt x="1550" y="3865"/>
                  </a:lnTo>
                  <a:lnTo>
                    <a:pt x="1603" y="3861"/>
                  </a:lnTo>
                  <a:lnTo>
                    <a:pt x="1655" y="3857"/>
                  </a:lnTo>
                  <a:lnTo>
                    <a:pt x="1706" y="3851"/>
                  </a:lnTo>
                  <a:lnTo>
                    <a:pt x="1758" y="3844"/>
                  </a:lnTo>
                  <a:lnTo>
                    <a:pt x="1809" y="3835"/>
                  </a:lnTo>
                  <a:lnTo>
                    <a:pt x="1859" y="3825"/>
                  </a:lnTo>
                  <a:lnTo>
                    <a:pt x="1910" y="3814"/>
                  </a:lnTo>
                  <a:lnTo>
                    <a:pt x="1959" y="3801"/>
                  </a:lnTo>
                  <a:lnTo>
                    <a:pt x="2007" y="3787"/>
                  </a:lnTo>
                  <a:lnTo>
                    <a:pt x="2056" y="3771"/>
                  </a:lnTo>
                  <a:lnTo>
                    <a:pt x="2103" y="3754"/>
                  </a:lnTo>
                  <a:lnTo>
                    <a:pt x="2149" y="3734"/>
                  </a:lnTo>
                  <a:lnTo>
                    <a:pt x="2195" y="3714"/>
                  </a:lnTo>
                  <a:lnTo>
                    <a:pt x="2239" y="3692"/>
                  </a:lnTo>
                  <a:lnTo>
                    <a:pt x="2283" y="3669"/>
                  </a:lnTo>
                  <a:lnTo>
                    <a:pt x="2325" y="3644"/>
                  </a:lnTo>
                  <a:lnTo>
                    <a:pt x="2367" y="3618"/>
                  </a:lnTo>
                  <a:lnTo>
                    <a:pt x="2407" y="3590"/>
                  </a:lnTo>
                  <a:lnTo>
                    <a:pt x="2445" y="3560"/>
                  </a:lnTo>
                  <a:lnTo>
                    <a:pt x="2483" y="3529"/>
                  </a:lnTo>
                  <a:lnTo>
                    <a:pt x="2520" y="3497"/>
                  </a:lnTo>
                  <a:lnTo>
                    <a:pt x="2554" y="3462"/>
                  </a:lnTo>
                  <a:lnTo>
                    <a:pt x="1816" y="3438"/>
                  </a:lnTo>
                  <a:lnTo>
                    <a:pt x="1731" y="3365"/>
                  </a:lnTo>
                  <a:lnTo>
                    <a:pt x="1726" y="3346"/>
                  </a:lnTo>
                  <a:lnTo>
                    <a:pt x="1722" y="3328"/>
                  </a:lnTo>
                  <a:lnTo>
                    <a:pt x="1719" y="3310"/>
                  </a:lnTo>
                  <a:lnTo>
                    <a:pt x="1719" y="3293"/>
                  </a:lnTo>
                  <a:lnTo>
                    <a:pt x="1719" y="3277"/>
                  </a:lnTo>
                  <a:lnTo>
                    <a:pt x="1722" y="3260"/>
                  </a:lnTo>
                  <a:lnTo>
                    <a:pt x="1725" y="3245"/>
                  </a:lnTo>
                  <a:lnTo>
                    <a:pt x="1730" y="3228"/>
                  </a:lnTo>
                  <a:lnTo>
                    <a:pt x="1736" y="3213"/>
                  </a:lnTo>
                  <a:lnTo>
                    <a:pt x="1744" y="3199"/>
                  </a:lnTo>
                  <a:lnTo>
                    <a:pt x="1752" y="3185"/>
                  </a:lnTo>
                  <a:lnTo>
                    <a:pt x="1761" y="3170"/>
                  </a:lnTo>
                  <a:lnTo>
                    <a:pt x="1770" y="3157"/>
                  </a:lnTo>
                  <a:lnTo>
                    <a:pt x="1781" y="3143"/>
                  </a:lnTo>
                  <a:lnTo>
                    <a:pt x="1792" y="3130"/>
                  </a:lnTo>
                  <a:lnTo>
                    <a:pt x="1804" y="3116"/>
                  </a:lnTo>
                  <a:lnTo>
                    <a:pt x="1853" y="3063"/>
                  </a:lnTo>
                  <a:lnTo>
                    <a:pt x="1905" y="3010"/>
                  </a:lnTo>
                  <a:lnTo>
                    <a:pt x="1917" y="2996"/>
                  </a:lnTo>
                  <a:lnTo>
                    <a:pt x="1929" y="2983"/>
                  </a:lnTo>
                  <a:lnTo>
                    <a:pt x="1940" y="2969"/>
                  </a:lnTo>
                  <a:lnTo>
                    <a:pt x="1951" y="2954"/>
                  </a:lnTo>
                  <a:lnTo>
                    <a:pt x="1960" y="2940"/>
                  </a:lnTo>
                  <a:lnTo>
                    <a:pt x="1970" y="2925"/>
                  </a:lnTo>
                  <a:lnTo>
                    <a:pt x="1978" y="2909"/>
                  </a:lnTo>
                  <a:lnTo>
                    <a:pt x="1985" y="2893"/>
                  </a:lnTo>
                  <a:lnTo>
                    <a:pt x="2011" y="2844"/>
                  </a:lnTo>
                  <a:lnTo>
                    <a:pt x="2032" y="2796"/>
                  </a:lnTo>
                  <a:lnTo>
                    <a:pt x="2047" y="2749"/>
                  </a:lnTo>
                  <a:lnTo>
                    <a:pt x="2058" y="2702"/>
                  </a:lnTo>
                  <a:lnTo>
                    <a:pt x="2065" y="2657"/>
                  </a:lnTo>
                  <a:lnTo>
                    <a:pt x="2067" y="2612"/>
                  </a:lnTo>
                  <a:lnTo>
                    <a:pt x="2065" y="2568"/>
                  </a:lnTo>
                  <a:lnTo>
                    <a:pt x="2059" y="2525"/>
                  </a:lnTo>
                  <a:lnTo>
                    <a:pt x="2050" y="2483"/>
                  </a:lnTo>
                  <a:lnTo>
                    <a:pt x="2038" y="2442"/>
                  </a:lnTo>
                  <a:lnTo>
                    <a:pt x="2021" y="2401"/>
                  </a:lnTo>
                  <a:lnTo>
                    <a:pt x="2002" y="2361"/>
                  </a:lnTo>
                  <a:lnTo>
                    <a:pt x="1981" y="2322"/>
                  </a:lnTo>
                  <a:lnTo>
                    <a:pt x="1957" y="2283"/>
                  </a:lnTo>
                  <a:lnTo>
                    <a:pt x="1932" y="2244"/>
                  </a:lnTo>
                  <a:lnTo>
                    <a:pt x="1904" y="2207"/>
                  </a:lnTo>
                  <a:lnTo>
                    <a:pt x="1874" y="2170"/>
                  </a:lnTo>
                  <a:lnTo>
                    <a:pt x="1842" y="2133"/>
                  </a:lnTo>
                  <a:lnTo>
                    <a:pt x="1810" y="2097"/>
                  </a:lnTo>
                  <a:lnTo>
                    <a:pt x="1776" y="2061"/>
                  </a:lnTo>
                  <a:lnTo>
                    <a:pt x="1706" y="1990"/>
                  </a:lnTo>
                  <a:lnTo>
                    <a:pt x="1635" y="1920"/>
                  </a:lnTo>
                  <a:lnTo>
                    <a:pt x="1564" y="1851"/>
                  </a:lnTo>
                  <a:lnTo>
                    <a:pt x="1494" y="1784"/>
                  </a:lnTo>
                  <a:lnTo>
                    <a:pt x="1460" y="1749"/>
                  </a:lnTo>
                  <a:lnTo>
                    <a:pt x="1428" y="1715"/>
                  </a:lnTo>
                  <a:lnTo>
                    <a:pt x="1397" y="1681"/>
                  </a:lnTo>
                  <a:lnTo>
                    <a:pt x="1368" y="1648"/>
                  </a:lnTo>
                  <a:lnTo>
                    <a:pt x="1344" y="1612"/>
                  </a:lnTo>
                  <a:lnTo>
                    <a:pt x="1323" y="1575"/>
                  </a:lnTo>
                  <a:lnTo>
                    <a:pt x="1306" y="1539"/>
                  </a:lnTo>
                  <a:lnTo>
                    <a:pt x="1293" y="1503"/>
                  </a:lnTo>
                  <a:lnTo>
                    <a:pt x="1282" y="1468"/>
                  </a:lnTo>
                  <a:lnTo>
                    <a:pt x="1275" y="1433"/>
                  </a:lnTo>
                  <a:lnTo>
                    <a:pt x="1270" y="1396"/>
                  </a:lnTo>
                  <a:lnTo>
                    <a:pt x="1268" y="1361"/>
                  </a:lnTo>
                  <a:lnTo>
                    <a:pt x="1269" y="1327"/>
                  </a:lnTo>
                  <a:lnTo>
                    <a:pt x="1272" y="1292"/>
                  </a:lnTo>
                  <a:lnTo>
                    <a:pt x="1277" y="1256"/>
                  </a:lnTo>
                  <a:lnTo>
                    <a:pt x="1284" y="1222"/>
                  </a:lnTo>
                  <a:lnTo>
                    <a:pt x="1293" y="1188"/>
                  </a:lnTo>
                  <a:lnTo>
                    <a:pt x="1304" y="1153"/>
                  </a:lnTo>
                  <a:lnTo>
                    <a:pt x="1316" y="1119"/>
                  </a:lnTo>
                  <a:lnTo>
                    <a:pt x="1330" y="1084"/>
                  </a:lnTo>
                  <a:lnTo>
                    <a:pt x="1345" y="1051"/>
                  </a:lnTo>
                  <a:lnTo>
                    <a:pt x="1361" y="1017"/>
                  </a:lnTo>
                  <a:lnTo>
                    <a:pt x="1378" y="984"/>
                  </a:lnTo>
                  <a:lnTo>
                    <a:pt x="1396" y="950"/>
                  </a:lnTo>
                  <a:lnTo>
                    <a:pt x="1434" y="883"/>
                  </a:lnTo>
                  <a:lnTo>
                    <a:pt x="1472" y="817"/>
                  </a:lnTo>
                  <a:lnTo>
                    <a:pt x="1510" y="751"/>
                  </a:lnTo>
                  <a:lnTo>
                    <a:pt x="1546" y="687"/>
                  </a:lnTo>
                  <a:lnTo>
                    <a:pt x="1564" y="655"/>
                  </a:lnTo>
                  <a:lnTo>
                    <a:pt x="1581" y="623"/>
                  </a:lnTo>
                  <a:lnTo>
                    <a:pt x="1596" y="590"/>
                  </a:lnTo>
                  <a:lnTo>
                    <a:pt x="1610" y="558"/>
                  </a:lnTo>
                  <a:lnTo>
                    <a:pt x="1616" y="548"/>
                  </a:lnTo>
                  <a:lnTo>
                    <a:pt x="1620" y="537"/>
                  </a:lnTo>
                  <a:lnTo>
                    <a:pt x="1625" y="527"/>
                  </a:lnTo>
                  <a:lnTo>
                    <a:pt x="1628" y="516"/>
                  </a:lnTo>
                  <a:lnTo>
                    <a:pt x="1631" y="505"/>
                  </a:lnTo>
                  <a:lnTo>
                    <a:pt x="1634" y="493"/>
                  </a:lnTo>
                  <a:lnTo>
                    <a:pt x="1636" y="482"/>
                  </a:lnTo>
                  <a:lnTo>
                    <a:pt x="1638" y="470"/>
                  </a:lnTo>
                  <a:lnTo>
                    <a:pt x="1639" y="459"/>
                  </a:lnTo>
                  <a:lnTo>
                    <a:pt x="1639" y="447"/>
                  </a:lnTo>
                  <a:lnTo>
                    <a:pt x="1639" y="435"/>
                  </a:lnTo>
                  <a:lnTo>
                    <a:pt x="1639" y="423"/>
                  </a:lnTo>
                  <a:lnTo>
                    <a:pt x="1637" y="411"/>
                  </a:lnTo>
                  <a:lnTo>
                    <a:pt x="1636" y="400"/>
                  </a:lnTo>
                  <a:lnTo>
                    <a:pt x="1634" y="388"/>
                  </a:lnTo>
                  <a:lnTo>
                    <a:pt x="1631" y="377"/>
                  </a:lnTo>
                  <a:lnTo>
                    <a:pt x="1628" y="366"/>
                  </a:lnTo>
                  <a:lnTo>
                    <a:pt x="1625" y="355"/>
                  </a:lnTo>
                  <a:lnTo>
                    <a:pt x="1621" y="344"/>
                  </a:lnTo>
                  <a:lnTo>
                    <a:pt x="1616" y="333"/>
                  </a:lnTo>
                  <a:lnTo>
                    <a:pt x="1611" y="323"/>
                  </a:lnTo>
                  <a:lnTo>
                    <a:pt x="1606" y="313"/>
                  </a:lnTo>
                  <a:lnTo>
                    <a:pt x="1600" y="303"/>
                  </a:lnTo>
                  <a:lnTo>
                    <a:pt x="1593" y="293"/>
                  </a:lnTo>
                  <a:lnTo>
                    <a:pt x="1586" y="284"/>
                  </a:lnTo>
                  <a:lnTo>
                    <a:pt x="1579" y="275"/>
                  </a:lnTo>
                  <a:lnTo>
                    <a:pt x="1571" y="266"/>
                  </a:lnTo>
                  <a:lnTo>
                    <a:pt x="1563" y="258"/>
                  </a:lnTo>
                  <a:lnTo>
                    <a:pt x="1554" y="251"/>
                  </a:lnTo>
                  <a:lnTo>
                    <a:pt x="1544" y="244"/>
                  </a:lnTo>
                  <a:lnTo>
                    <a:pt x="1535" y="238"/>
                  </a:lnTo>
                  <a:lnTo>
                    <a:pt x="1525" y="232"/>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09" name="Freeform 33"/>
            <p:cNvSpPr>
              <a:spLocks noEditPoints="1"/>
            </p:cNvSpPr>
            <p:nvPr userDrawn="1"/>
          </p:nvSpPr>
          <p:spPr bwMode="auto">
            <a:xfrm>
              <a:off x="516" y="1772"/>
              <a:ext cx="103" cy="174"/>
            </a:xfrm>
            <a:custGeom>
              <a:avLst/>
              <a:gdLst/>
              <a:ahLst/>
              <a:cxnLst>
                <a:cxn ang="0">
                  <a:pos x="745" y="720"/>
                </a:cxn>
                <a:cxn ang="0">
                  <a:pos x="902" y="873"/>
                </a:cxn>
                <a:cxn ang="0">
                  <a:pos x="1004" y="983"/>
                </a:cxn>
                <a:cxn ang="0">
                  <a:pos x="1070" y="1076"/>
                </a:cxn>
                <a:cxn ang="0">
                  <a:pos x="1113" y="1177"/>
                </a:cxn>
                <a:cxn ang="0">
                  <a:pos x="1127" y="1287"/>
                </a:cxn>
                <a:cxn ang="0">
                  <a:pos x="1105" y="1407"/>
                </a:cxn>
                <a:cxn ang="0">
                  <a:pos x="1056" y="1535"/>
                </a:cxn>
                <a:cxn ang="0">
                  <a:pos x="997" y="1659"/>
                </a:cxn>
                <a:cxn ang="0">
                  <a:pos x="926" y="1778"/>
                </a:cxn>
                <a:cxn ang="0">
                  <a:pos x="838" y="1886"/>
                </a:cxn>
                <a:cxn ang="0">
                  <a:pos x="785" y="1853"/>
                </a:cxn>
                <a:cxn ang="0">
                  <a:pos x="746" y="1717"/>
                </a:cxn>
                <a:cxn ang="0">
                  <a:pos x="714" y="1626"/>
                </a:cxn>
                <a:cxn ang="0">
                  <a:pos x="662" y="1526"/>
                </a:cxn>
                <a:cxn ang="0">
                  <a:pos x="565" y="1395"/>
                </a:cxn>
                <a:cxn ang="0">
                  <a:pos x="410" y="1242"/>
                </a:cxn>
                <a:cxn ang="0">
                  <a:pos x="246" y="1091"/>
                </a:cxn>
                <a:cxn ang="0">
                  <a:pos x="129" y="966"/>
                </a:cxn>
                <a:cxn ang="0">
                  <a:pos x="42" y="830"/>
                </a:cxn>
                <a:cxn ang="0">
                  <a:pos x="2" y="679"/>
                </a:cxn>
                <a:cxn ang="0">
                  <a:pos x="22" y="507"/>
                </a:cxn>
                <a:cxn ang="0">
                  <a:pos x="70" y="366"/>
                </a:cxn>
                <a:cxn ang="0">
                  <a:pos x="124" y="245"/>
                </a:cxn>
                <a:cxn ang="0">
                  <a:pos x="191" y="132"/>
                </a:cxn>
                <a:cxn ang="0">
                  <a:pos x="271" y="26"/>
                </a:cxn>
                <a:cxn ang="0">
                  <a:pos x="377" y="219"/>
                </a:cxn>
                <a:cxn ang="0">
                  <a:pos x="449" y="371"/>
                </a:cxn>
                <a:cxn ang="0">
                  <a:pos x="498" y="453"/>
                </a:cxn>
                <a:cxn ang="0">
                  <a:pos x="555" y="531"/>
                </a:cxn>
                <a:cxn ang="0">
                  <a:pos x="623" y="603"/>
                </a:cxn>
                <a:cxn ang="0">
                  <a:pos x="245" y="363"/>
                </a:cxn>
                <a:cxn ang="0">
                  <a:pos x="192" y="457"/>
                </a:cxn>
                <a:cxn ang="0">
                  <a:pos x="162" y="566"/>
                </a:cxn>
                <a:cxn ang="0">
                  <a:pos x="159" y="652"/>
                </a:cxn>
                <a:cxn ang="0">
                  <a:pos x="167" y="707"/>
                </a:cxn>
                <a:cxn ang="0">
                  <a:pos x="184" y="761"/>
                </a:cxn>
                <a:cxn ang="0">
                  <a:pos x="236" y="836"/>
                </a:cxn>
                <a:cxn ang="0">
                  <a:pos x="367" y="979"/>
                </a:cxn>
                <a:cxn ang="0">
                  <a:pos x="552" y="1165"/>
                </a:cxn>
                <a:cxn ang="0">
                  <a:pos x="726" y="1355"/>
                </a:cxn>
                <a:cxn ang="0">
                  <a:pos x="801" y="1456"/>
                </a:cxn>
                <a:cxn ang="0">
                  <a:pos x="862" y="1561"/>
                </a:cxn>
                <a:cxn ang="0">
                  <a:pos x="885" y="1541"/>
                </a:cxn>
                <a:cxn ang="0">
                  <a:pos x="914" y="1491"/>
                </a:cxn>
                <a:cxn ang="0">
                  <a:pos x="948" y="1398"/>
                </a:cxn>
                <a:cxn ang="0">
                  <a:pos x="959" y="1275"/>
                </a:cxn>
                <a:cxn ang="0">
                  <a:pos x="928" y="1164"/>
                </a:cxn>
                <a:cxn ang="0">
                  <a:pos x="863" y="1061"/>
                </a:cxn>
                <a:cxn ang="0">
                  <a:pos x="778" y="965"/>
                </a:cxn>
                <a:cxn ang="0">
                  <a:pos x="630" y="826"/>
                </a:cxn>
                <a:cxn ang="0">
                  <a:pos x="490" y="689"/>
                </a:cxn>
                <a:cxn ang="0">
                  <a:pos x="396" y="572"/>
                </a:cxn>
                <a:cxn ang="0">
                  <a:pos x="293" y="425"/>
                </a:cxn>
              </a:cxnLst>
              <a:rect l="0" t="0" r="r" b="b"/>
              <a:pathLst>
                <a:path w="1127" h="1911">
                  <a:moveTo>
                    <a:pt x="681" y="654"/>
                  </a:moveTo>
                  <a:lnTo>
                    <a:pt x="701" y="676"/>
                  </a:lnTo>
                  <a:lnTo>
                    <a:pt x="722" y="698"/>
                  </a:lnTo>
                  <a:lnTo>
                    <a:pt x="745" y="720"/>
                  </a:lnTo>
                  <a:lnTo>
                    <a:pt x="767" y="742"/>
                  </a:lnTo>
                  <a:lnTo>
                    <a:pt x="812" y="785"/>
                  </a:lnTo>
                  <a:lnTo>
                    <a:pt x="857" y="829"/>
                  </a:lnTo>
                  <a:lnTo>
                    <a:pt x="902" y="873"/>
                  </a:lnTo>
                  <a:lnTo>
                    <a:pt x="945" y="916"/>
                  </a:lnTo>
                  <a:lnTo>
                    <a:pt x="966" y="938"/>
                  </a:lnTo>
                  <a:lnTo>
                    <a:pt x="985" y="961"/>
                  </a:lnTo>
                  <a:lnTo>
                    <a:pt x="1004" y="983"/>
                  </a:lnTo>
                  <a:lnTo>
                    <a:pt x="1022" y="1006"/>
                  </a:lnTo>
                  <a:lnTo>
                    <a:pt x="1039" y="1029"/>
                  </a:lnTo>
                  <a:lnTo>
                    <a:pt x="1056" y="1052"/>
                  </a:lnTo>
                  <a:lnTo>
                    <a:pt x="1070" y="1076"/>
                  </a:lnTo>
                  <a:lnTo>
                    <a:pt x="1084" y="1100"/>
                  </a:lnTo>
                  <a:lnTo>
                    <a:pt x="1095" y="1126"/>
                  </a:lnTo>
                  <a:lnTo>
                    <a:pt x="1105" y="1151"/>
                  </a:lnTo>
                  <a:lnTo>
                    <a:pt x="1113" y="1177"/>
                  </a:lnTo>
                  <a:lnTo>
                    <a:pt x="1120" y="1203"/>
                  </a:lnTo>
                  <a:lnTo>
                    <a:pt x="1124" y="1230"/>
                  </a:lnTo>
                  <a:lnTo>
                    <a:pt x="1127" y="1257"/>
                  </a:lnTo>
                  <a:lnTo>
                    <a:pt x="1127" y="1287"/>
                  </a:lnTo>
                  <a:lnTo>
                    <a:pt x="1125" y="1316"/>
                  </a:lnTo>
                  <a:lnTo>
                    <a:pt x="1121" y="1345"/>
                  </a:lnTo>
                  <a:lnTo>
                    <a:pt x="1114" y="1376"/>
                  </a:lnTo>
                  <a:lnTo>
                    <a:pt x="1105" y="1407"/>
                  </a:lnTo>
                  <a:lnTo>
                    <a:pt x="1093" y="1439"/>
                  </a:lnTo>
                  <a:lnTo>
                    <a:pt x="1081" y="1472"/>
                  </a:lnTo>
                  <a:lnTo>
                    <a:pt x="1069" y="1504"/>
                  </a:lnTo>
                  <a:lnTo>
                    <a:pt x="1056" y="1535"/>
                  </a:lnTo>
                  <a:lnTo>
                    <a:pt x="1041" y="1566"/>
                  </a:lnTo>
                  <a:lnTo>
                    <a:pt x="1027" y="1597"/>
                  </a:lnTo>
                  <a:lnTo>
                    <a:pt x="1012" y="1629"/>
                  </a:lnTo>
                  <a:lnTo>
                    <a:pt x="997" y="1659"/>
                  </a:lnTo>
                  <a:lnTo>
                    <a:pt x="980" y="1689"/>
                  </a:lnTo>
                  <a:lnTo>
                    <a:pt x="963" y="1719"/>
                  </a:lnTo>
                  <a:lnTo>
                    <a:pt x="945" y="1748"/>
                  </a:lnTo>
                  <a:lnTo>
                    <a:pt x="926" y="1778"/>
                  </a:lnTo>
                  <a:lnTo>
                    <a:pt x="905" y="1806"/>
                  </a:lnTo>
                  <a:lnTo>
                    <a:pt x="883" y="1834"/>
                  </a:lnTo>
                  <a:lnTo>
                    <a:pt x="861" y="1860"/>
                  </a:lnTo>
                  <a:lnTo>
                    <a:pt x="838" y="1886"/>
                  </a:lnTo>
                  <a:lnTo>
                    <a:pt x="814" y="1911"/>
                  </a:lnTo>
                  <a:lnTo>
                    <a:pt x="803" y="1893"/>
                  </a:lnTo>
                  <a:lnTo>
                    <a:pt x="794" y="1873"/>
                  </a:lnTo>
                  <a:lnTo>
                    <a:pt x="785" y="1853"/>
                  </a:lnTo>
                  <a:lnTo>
                    <a:pt x="778" y="1832"/>
                  </a:lnTo>
                  <a:lnTo>
                    <a:pt x="765" y="1787"/>
                  </a:lnTo>
                  <a:lnTo>
                    <a:pt x="752" y="1741"/>
                  </a:lnTo>
                  <a:lnTo>
                    <a:pt x="746" y="1717"/>
                  </a:lnTo>
                  <a:lnTo>
                    <a:pt x="738" y="1694"/>
                  </a:lnTo>
                  <a:lnTo>
                    <a:pt x="731" y="1671"/>
                  </a:lnTo>
                  <a:lnTo>
                    <a:pt x="723" y="1648"/>
                  </a:lnTo>
                  <a:lnTo>
                    <a:pt x="714" y="1626"/>
                  </a:lnTo>
                  <a:lnTo>
                    <a:pt x="704" y="1603"/>
                  </a:lnTo>
                  <a:lnTo>
                    <a:pt x="693" y="1581"/>
                  </a:lnTo>
                  <a:lnTo>
                    <a:pt x="681" y="1561"/>
                  </a:lnTo>
                  <a:lnTo>
                    <a:pt x="662" y="1526"/>
                  </a:lnTo>
                  <a:lnTo>
                    <a:pt x="641" y="1493"/>
                  </a:lnTo>
                  <a:lnTo>
                    <a:pt x="618" y="1460"/>
                  </a:lnTo>
                  <a:lnTo>
                    <a:pt x="593" y="1426"/>
                  </a:lnTo>
                  <a:lnTo>
                    <a:pt x="565" y="1395"/>
                  </a:lnTo>
                  <a:lnTo>
                    <a:pt x="536" y="1364"/>
                  </a:lnTo>
                  <a:lnTo>
                    <a:pt x="506" y="1333"/>
                  </a:lnTo>
                  <a:lnTo>
                    <a:pt x="475" y="1303"/>
                  </a:lnTo>
                  <a:lnTo>
                    <a:pt x="410" y="1242"/>
                  </a:lnTo>
                  <a:lnTo>
                    <a:pt x="344" y="1182"/>
                  </a:lnTo>
                  <a:lnTo>
                    <a:pt x="311" y="1152"/>
                  </a:lnTo>
                  <a:lnTo>
                    <a:pt x="278" y="1122"/>
                  </a:lnTo>
                  <a:lnTo>
                    <a:pt x="246" y="1091"/>
                  </a:lnTo>
                  <a:lnTo>
                    <a:pt x="215" y="1060"/>
                  </a:lnTo>
                  <a:lnTo>
                    <a:pt x="185" y="1029"/>
                  </a:lnTo>
                  <a:lnTo>
                    <a:pt x="156" y="998"/>
                  </a:lnTo>
                  <a:lnTo>
                    <a:pt x="129" y="966"/>
                  </a:lnTo>
                  <a:lnTo>
                    <a:pt x="103" y="932"/>
                  </a:lnTo>
                  <a:lnTo>
                    <a:pt x="81" y="899"/>
                  </a:lnTo>
                  <a:lnTo>
                    <a:pt x="60" y="865"/>
                  </a:lnTo>
                  <a:lnTo>
                    <a:pt x="42" y="830"/>
                  </a:lnTo>
                  <a:lnTo>
                    <a:pt x="27" y="794"/>
                  </a:lnTo>
                  <a:lnTo>
                    <a:pt x="15" y="756"/>
                  </a:lnTo>
                  <a:lnTo>
                    <a:pt x="7" y="718"/>
                  </a:lnTo>
                  <a:lnTo>
                    <a:pt x="2" y="679"/>
                  </a:lnTo>
                  <a:lnTo>
                    <a:pt x="0" y="638"/>
                  </a:lnTo>
                  <a:lnTo>
                    <a:pt x="3" y="595"/>
                  </a:lnTo>
                  <a:lnTo>
                    <a:pt x="11" y="552"/>
                  </a:lnTo>
                  <a:lnTo>
                    <a:pt x="22" y="507"/>
                  </a:lnTo>
                  <a:lnTo>
                    <a:pt x="39" y="460"/>
                  </a:lnTo>
                  <a:lnTo>
                    <a:pt x="49" y="428"/>
                  </a:lnTo>
                  <a:lnTo>
                    <a:pt x="59" y="397"/>
                  </a:lnTo>
                  <a:lnTo>
                    <a:pt x="70" y="366"/>
                  </a:lnTo>
                  <a:lnTo>
                    <a:pt x="82" y="336"/>
                  </a:lnTo>
                  <a:lnTo>
                    <a:pt x="95" y="305"/>
                  </a:lnTo>
                  <a:lnTo>
                    <a:pt x="108" y="275"/>
                  </a:lnTo>
                  <a:lnTo>
                    <a:pt x="124" y="245"/>
                  </a:lnTo>
                  <a:lnTo>
                    <a:pt x="139" y="216"/>
                  </a:lnTo>
                  <a:lnTo>
                    <a:pt x="156" y="188"/>
                  </a:lnTo>
                  <a:lnTo>
                    <a:pt x="173" y="160"/>
                  </a:lnTo>
                  <a:lnTo>
                    <a:pt x="191" y="132"/>
                  </a:lnTo>
                  <a:lnTo>
                    <a:pt x="209" y="104"/>
                  </a:lnTo>
                  <a:lnTo>
                    <a:pt x="229" y="77"/>
                  </a:lnTo>
                  <a:lnTo>
                    <a:pt x="249" y="51"/>
                  </a:lnTo>
                  <a:lnTo>
                    <a:pt x="271" y="26"/>
                  </a:lnTo>
                  <a:lnTo>
                    <a:pt x="294" y="0"/>
                  </a:lnTo>
                  <a:lnTo>
                    <a:pt x="326" y="87"/>
                  </a:lnTo>
                  <a:lnTo>
                    <a:pt x="359" y="176"/>
                  </a:lnTo>
                  <a:lnTo>
                    <a:pt x="377" y="219"/>
                  </a:lnTo>
                  <a:lnTo>
                    <a:pt x="395" y="263"/>
                  </a:lnTo>
                  <a:lnTo>
                    <a:pt x="415" y="307"/>
                  </a:lnTo>
                  <a:lnTo>
                    <a:pt x="438" y="350"/>
                  </a:lnTo>
                  <a:lnTo>
                    <a:pt x="449" y="371"/>
                  </a:lnTo>
                  <a:lnTo>
                    <a:pt x="460" y="392"/>
                  </a:lnTo>
                  <a:lnTo>
                    <a:pt x="472" y="412"/>
                  </a:lnTo>
                  <a:lnTo>
                    <a:pt x="485" y="433"/>
                  </a:lnTo>
                  <a:lnTo>
                    <a:pt x="498" y="453"/>
                  </a:lnTo>
                  <a:lnTo>
                    <a:pt x="511" y="474"/>
                  </a:lnTo>
                  <a:lnTo>
                    <a:pt x="525" y="493"/>
                  </a:lnTo>
                  <a:lnTo>
                    <a:pt x="540" y="512"/>
                  </a:lnTo>
                  <a:lnTo>
                    <a:pt x="555" y="531"/>
                  </a:lnTo>
                  <a:lnTo>
                    <a:pt x="571" y="550"/>
                  </a:lnTo>
                  <a:lnTo>
                    <a:pt x="588" y="568"/>
                  </a:lnTo>
                  <a:lnTo>
                    <a:pt x="605" y="586"/>
                  </a:lnTo>
                  <a:lnTo>
                    <a:pt x="623" y="603"/>
                  </a:lnTo>
                  <a:lnTo>
                    <a:pt x="642" y="620"/>
                  </a:lnTo>
                  <a:lnTo>
                    <a:pt x="661" y="638"/>
                  </a:lnTo>
                  <a:lnTo>
                    <a:pt x="681" y="654"/>
                  </a:lnTo>
                  <a:close/>
                  <a:moveTo>
                    <a:pt x="245" y="363"/>
                  </a:moveTo>
                  <a:lnTo>
                    <a:pt x="229" y="384"/>
                  </a:lnTo>
                  <a:lnTo>
                    <a:pt x="215" y="407"/>
                  </a:lnTo>
                  <a:lnTo>
                    <a:pt x="203" y="431"/>
                  </a:lnTo>
                  <a:lnTo>
                    <a:pt x="192" y="457"/>
                  </a:lnTo>
                  <a:lnTo>
                    <a:pt x="182" y="483"/>
                  </a:lnTo>
                  <a:lnTo>
                    <a:pt x="173" y="510"/>
                  </a:lnTo>
                  <a:lnTo>
                    <a:pt x="167" y="538"/>
                  </a:lnTo>
                  <a:lnTo>
                    <a:pt x="162" y="566"/>
                  </a:lnTo>
                  <a:lnTo>
                    <a:pt x="159" y="594"/>
                  </a:lnTo>
                  <a:lnTo>
                    <a:pt x="158" y="623"/>
                  </a:lnTo>
                  <a:lnTo>
                    <a:pt x="158" y="638"/>
                  </a:lnTo>
                  <a:lnTo>
                    <a:pt x="159" y="652"/>
                  </a:lnTo>
                  <a:lnTo>
                    <a:pt x="160" y="666"/>
                  </a:lnTo>
                  <a:lnTo>
                    <a:pt x="162" y="680"/>
                  </a:lnTo>
                  <a:lnTo>
                    <a:pt x="164" y="694"/>
                  </a:lnTo>
                  <a:lnTo>
                    <a:pt x="167" y="707"/>
                  </a:lnTo>
                  <a:lnTo>
                    <a:pt x="170" y="721"/>
                  </a:lnTo>
                  <a:lnTo>
                    <a:pt x="174" y="734"/>
                  </a:lnTo>
                  <a:lnTo>
                    <a:pt x="179" y="748"/>
                  </a:lnTo>
                  <a:lnTo>
                    <a:pt x="184" y="761"/>
                  </a:lnTo>
                  <a:lnTo>
                    <a:pt x="190" y="774"/>
                  </a:lnTo>
                  <a:lnTo>
                    <a:pt x="197" y="787"/>
                  </a:lnTo>
                  <a:lnTo>
                    <a:pt x="216" y="812"/>
                  </a:lnTo>
                  <a:lnTo>
                    <a:pt x="236" y="836"/>
                  </a:lnTo>
                  <a:lnTo>
                    <a:pt x="257" y="860"/>
                  </a:lnTo>
                  <a:lnTo>
                    <a:pt x="279" y="884"/>
                  </a:lnTo>
                  <a:lnTo>
                    <a:pt x="322" y="932"/>
                  </a:lnTo>
                  <a:lnTo>
                    <a:pt x="367" y="979"/>
                  </a:lnTo>
                  <a:lnTo>
                    <a:pt x="413" y="1026"/>
                  </a:lnTo>
                  <a:lnTo>
                    <a:pt x="460" y="1072"/>
                  </a:lnTo>
                  <a:lnTo>
                    <a:pt x="506" y="1119"/>
                  </a:lnTo>
                  <a:lnTo>
                    <a:pt x="552" y="1165"/>
                  </a:lnTo>
                  <a:lnTo>
                    <a:pt x="598" y="1211"/>
                  </a:lnTo>
                  <a:lnTo>
                    <a:pt x="642" y="1258"/>
                  </a:lnTo>
                  <a:lnTo>
                    <a:pt x="685" y="1307"/>
                  </a:lnTo>
                  <a:lnTo>
                    <a:pt x="726" y="1355"/>
                  </a:lnTo>
                  <a:lnTo>
                    <a:pt x="746" y="1379"/>
                  </a:lnTo>
                  <a:lnTo>
                    <a:pt x="765" y="1404"/>
                  </a:lnTo>
                  <a:lnTo>
                    <a:pt x="783" y="1429"/>
                  </a:lnTo>
                  <a:lnTo>
                    <a:pt x="801" y="1456"/>
                  </a:lnTo>
                  <a:lnTo>
                    <a:pt x="817" y="1481"/>
                  </a:lnTo>
                  <a:lnTo>
                    <a:pt x="833" y="1507"/>
                  </a:lnTo>
                  <a:lnTo>
                    <a:pt x="848" y="1534"/>
                  </a:lnTo>
                  <a:lnTo>
                    <a:pt x="862" y="1561"/>
                  </a:lnTo>
                  <a:lnTo>
                    <a:pt x="868" y="1556"/>
                  </a:lnTo>
                  <a:lnTo>
                    <a:pt x="874" y="1551"/>
                  </a:lnTo>
                  <a:lnTo>
                    <a:pt x="880" y="1546"/>
                  </a:lnTo>
                  <a:lnTo>
                    <a:pt x="885" y="1541"/>
                  </a:lnTo>
                  <a:lnTo>
                    <a:pt x="895" y="1529"/>
                  </a:lnTo>
                  <a:lnTo>
                    <a:pt x="902" y="1517"/>
                  </a:lnTo>
                  <a:lnTo>
                    <a:pt x="908" y="1505"/>
                  </a:lnTo>
                  <a:lnTo>
                    <a:pt x="914" y="1491"/>
                  </a:lnTo>
                  <a:lnTo>
                    <a:pt x="919" y="1478"/>
                  </a:lnTo>
                  <a:lnTo>
                    <a:pt x="923" y="1465"/>
                  </a:lnTo>
                  <a:lnTo>
                    <a:pt x="937" y="1430"/>
                  </a:lnTo>
                  <a:lnTo>
                    <a:pt x="948" y="1398"/>
                  </a:lnTo>
                  <a:lnTo>
                    <a:pt x="955" y="1366"/>
                  </a:lnTo>
                  <a:lnTo>
                    <a:pt x="959" y="1335"/>
                  </a:lnTo>
                  <a:lnTo>
                    <a:pt x="960" y="1305"/>
                  </a:lnTo>
                  <a:lnTo>
                    <a:pt x="959" y="1275"/>
                  </a:lnTo>
                  <a:lnTo>
                    <a:pt x="955" y="1246"/>
                  </a:lnTo>
                  <a:lnTo>
                    <a:pt x="948" y="1218"/>
                  </a:lnTo>
                  <a:lnTo>
                    <a:pt x="939" y="1191"/>
                  </a:lnTo>
                  <a:lnTo>
                    <a:pt x="928" y="1164"/>
                  </a:lnTo>
                  <a:lnTo>
                    <a:pt x="914" y="1138"/>
                  </a:lnTo>
                  <a:lnTo>
                    <a:pt x="899" y="1111"/>
                  </a:lnTo>
                  <a:lnTo>
                    <a:pt x="882" y="1086"/>
                  </a:lnTo>
                  <a:lnTo>
                    <a:pt x="863" y="1061"/>
                  </a:lnTo>
                  <a:lnTo>
                    <a:pt x="844" y="1036"/>
                  </a:lnTo>
                  <a:lnTo>
                    <a:pt x="823" y="1012"/>
                  </a:lnTo>
                  <a:lnTo>
                    <a:pt x="801" y="988"/>
                  </a:lnTo>
                  <a:lnTo>
                    <a:pt x="778" y="965"/>
                  </a:lnTo>
                  <a:lnTo>
                    <a:pt x="755" y="941"/>
                  </a:lnTo>
                  <a:lnTo>
                    <a:pt x="729" y="917"/>
                  </a:lnTo>
                  <a:lnTo>
                    <a:pt x="680" y="872"/>
                  </a:lnTo>
                  <a:lnTo>
                    <a:pt x="630" y="826"/>
                  </a:lnTo>
                  <a:lnTo>
                    <a:pt x="580" y="780"/>
                  </a:lnTo>
                  <a:lnTo>
                    <a:pt x="533" y="735"/>
                  </a:lnTo>
                  <a:lnTo>
                    <a:pt x="511" y="712"/>
                  </a:lnTo>
                  <a:lnTo>
                    <a:pt x="490" y="689"/>
                  </a:lnTo>
                  <a:lnTo>
                    <a:pt x="470" y="665"/>
                  </a:lnTo>
                  <a:lnTo>
                    <a:pt x="451" y="642"/>
                  </a:lnTo>
                  <a:lnTo>
                    <a:pt x="423" y="608"/>
                  </a:lnTo>
                  <a:lnTo>
                    <a:pt x="396" y="572"/>
                  </a:lnTo>
                  <a:lnTo>
                    <a:pt x="370" y="535"/>
                  </a:lnTo>
                  <a:lnTo>
                    <a:pt x="343" y="498"/>
                  </a:lnTo>
                  <a:lnTo>
                    <a:pt x="318" y="461"/>
                  </a:lnTo>
                  <a:lnTo>
                    <a:pt x="293" y="425"/>
                  </a:lnTo>
                  <a:lnTo>
                    <a:pt x="268" y="392"/>
                  </a:lnTo>
                  <a:lnTo>
                    <a:pt x="245" y="36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0" name="Freeform 34"/>
            <p:cNvSpPr>
              <a:spLocks/>
            </p:cNvSpPr>
            <p:nvPr userDrawn="1"/>
          </p:nvSpPr>
          <p:spPr bwMode="auto">
            <a:xfrm>
              <a:off x="21" y="1847"/>
              <a:ext cx="188" cy="184"/>
            </a:xfrm>
            <a:custGeom>
              <a:avLst/>
              <a:gdLst/>
              <a:ahLst/>
              <a:cxnLst>
                <a:cxn ang="0">
                  <a:pos x="489" y="161"/>
                </a:cxn>
                <a:cxn ang="0">
                  <a:pos x="818" y="214"/>
                </a:cxn>
                <a:cxn ang="0">
                  <a:pos x="1268" y="258"/>
                </a:cxn>
                <a:cxn ang="0">
                  <a:pos x="1550" y="308"/>
                </a:cxn>
                <a:cxn ang="0">
                  <a:pos x="1674" y="359"/>
                </a:cxn>
                <a:cxn ang="0">
                  <a:pos x="1791" y="432"/>
                </a:cxn>
                <a:cxn ang="0">
                  <a:pos x="1895" y="525"/>
                </a:cxn>
                <a:cxn ang="0">
                  <a:pos x="1975" y="635"/>
                </a:cxn>
                <a:cxn ang="0">
                  <a:pos x="2029" y="768"/>
                </a:cxn>
                <a:cxn ang="0">
                  <a:pos x="2059" y="960"/>
                </a:cxn>
                <a:cxn ang="0">
                  <a:pos x="2061" y="1153"/>
                </a:cxn>
                <a:cxn ang="0">
                  <a:pos x="2032" y="1343"/>
                </a:cxn>
                <a:cxn ang="0">
                  <a:pos x="1969" y="1522"/>
                </a:cxn>
                <a:cxn ang="0">
                  <a:pos x="1872" y="1682"/>
                </a:cxn>
                <a:cxn ang="0">
                  <a:pos x="1632" y="1857"/>
                </a:cxn>
                <a:cxn ang="0">
                  <a:pos x="1336" y="1924"/>
                </a:cxn>
                <a:cxn ang="0">
                  <a:pos x="1017" y="1912"/>
                </a:cxn>
                <a:cxn ang="0">
                  <a:pos x="582" y="1852"/>
                </a:cxn>
                <a:cxn ang="0">
                  <a:pos x="268" y="1836"/>
                </a:cxn>
                <a:cxn ang="0">
                  <a:pos x="165" y="1857"/>
                </a:cxn>
                <a:cxn ang="0">
                  <a:pos x="124" y="1900"/>
                </a:cxn>
                <a:cxn ang="0">
                  <a:pos x="72" y="1996"/>
                </a:cxn>
                <a:cxn ang="0">
                  <a:pos x="28" y="2031"/>
                </a:cxn>
                <a:cxn ang="0">
                  <a:pos x="5" y="1804"/>
                </a:cxn>
                <a:cxn ang="0">
                  <a:pos x="73" y="1379"/>
                </a:cxn>
                <a:cxn ang="0">
                  <a:pos x="140" y="1499"/>
                </a:cxn>
                <a:cxn ang="0">
                  <a:pos x="184" y="1551"/>
                </a:cxn>
                <a:cxn ang="0">
                  <a:pos x="233" y="1571"/>
                </a:cxn>
                <a:cxn ang="0">
                  <a:pos x="1477" y="1660"/>
                </a:cxn>
                <a:cxn ang="0">
                  <a:pos x="1592" y="1625"/>
                </a:cxn>
                <a:cxn ang="0">
                  <a:pos x="1695" y="1567"/>
                </a:cxn>
                <a:cxn ang="0">
                  <a:pos x="1783" y="1492"/>
                </a:cxn>
                <a:cxn ang="0">
                  <a:pos x="1850" y="1397"/>
                </a:cxn>
                <a:cxn ang="0">
                  <a:pos x="1899" y="1262"/>
                </a:cxn>
                <a:cxn ang="0">
                  <a:pos x="1925" y="1052"/>
                </a:cxn>
                <a:cxn ang="0">
                  <a:pos x="1917" y="908"/>
                </a:cxn>
                <a:cxn ang="0">
                  <a:pos x="1885" y="770"/>
                </a:cxn>
                <a:cxn ang="0">
                  <a:pos x="1822" y="647"/>
                </a:cxn>
                <a:cxn ang="0">
                  <a:pos x="1669" y="518"/>
                </a:cxn>
                <a:cxn ang="0">
                  <a:pos x="1428" y="420"/>
                </a:cxn>
                <a:cxn ang="0">
                  <a:pos x="1165" y="373"/>
                </a:cxn>
                <a:cxn ang="0">
                  <a:pos x="844" y="354"/>
                </a:cxn>
                <a:cxn ang="0">
                  <a:pos x="432" y="332"/>
                </a:cxn>
                <a:cxn ang="0">
                  <a:pos x="337" y="336"/>
                </a:cxn>
                <a:cxn ang="0">
                  <a:pos x="288" y="366"/>
                </a:cxn>
                <a:cxn ang="0">
                  <a:pos x="226" y="456"/>
                </a:cxn>
                <a:cxn ang="0">
                  <a:pos x="153" y="532"/>
                </a:cxn>
                <a:cxn ang="0">
                  <a:pos x="128" y="482"/>
                </a:cxn>
                <a:cxn ang="0">
                  <a:pos x="139" y="386"/>
                </a:cxn>
                <a:cxn ang="0">
                  <a:pos x="152" y="170"/>
                </a:cxn>
                <a:cxn ang="0">
                  <a:pos x="175" y="55"/>
                </a:cxn>
                <a:cxn ang="0">
                  <a:pos x="213" y="0"/>
                </a:cxn>
                <a:cxn ang="0">
                  <a:pos x="251" y="20"/>
                </a:cxn>
                <a:cxn ang="0">
                  <a:pos x="288" y="90"/>
                </a:cxn>
              </a:cxnLst>
              <a:rect l="0" t="0" r="r" b="b"/>
              <a:pathLst>
                <a:path w="2064" h="2033">
                  <a:moveTo>
                    <a:pt x="314" y="108"/>
                  </a:moveTo>
                  <a:lnTo>
                    <a:pt x="349" y="120"/>
                  </a:lnTo>
                  <a:lnTo>
                    <a:pt x="384" y="132"/>
                  </a:lnTo>
                  <a:lnTo>
                    <a:pt x="418" y="143"/>
                  </a:lnTo>
                  <a:lnTo>
                    <a:pt x="453" y="152"/>
                  </a:lnTo>
                  <a:lnTo>
                    <a:pt x="489" y="161"/>
                  </a:lnTo>
                  <a:lnTo>
                    <a:pt x="525" y="169"/>
                  </a:lnTo>
                  <a:lnTo>
                    <a:pt x="561" y="176"/>
                  </a:lnTo>
                  <a:lnTo>
                    <a:pt x="597" y="183"/>
                  </a:lnTo>
                  <a:lnTo>
                    <a:pt x="670" y="195"/>
                  </a:lnTo>
                  <a:lnTo>
                    <a:pt x="743" y="206"/>
                  </a:lnTo>
                  <a:lnTo>
                    <a:pt x="818" y="214"/>
                  </a:lnTo>
                  <a:lnTo>
                    <a:pt x="892" y="222"/>
                  </a:lnTo>
                  <a:lnTo>
                    <a:pt x="968" y="229"/>
                  </a:lnTo>
                  <a:lnTo>
                    <a:pt x="1043" y="236"/>
                  </a:lnTo>
                  <a:lnTo>
                    <a:pt x="1118" y="243"/>
                  </a:lnTo>
                  <a:lnTo>
                    <a:pt x="1193" y="250"/>
                  </a:lnTo>
                  <a:lnTo>
                    <a:pt x="1268" y="258"/>
                  </a:lnTo>
                  <a:lnTo>
                    <a:pt x="1342" y="267"/>
                  </a:lnTo>
                  <a:lnTo>
                    <a:pt x="1416" y="277"/>
                  </a:lnTo>
                  <a:lnTo>
                    <a:pt x="1489" y="290"/>
                  </a:lnTo>
                  <a:lnTo>
                    <a:pt x="1509" y="296"/>
                  </a:lnTo>
                  <a:lnTo>
                    <a:pt x="1530" y="301"/>
                  </a:lnTo>
                  <a:lnTo>
                    <a:pt x="1550" y="308"/>
                  </a:lnTo>
                  <a:lnTo>
                    <a:pt x="1572" y="314"/>
                  </a:lnTo>
                  <a:lnTo>
                    <a:pt x="1592" y="322"/>
                  </a:lnTo>
                  <a:lnTo>
                    <a:pt x="1613" y="330"/>
                  </a:lnTo>
                  <a:lnTo>
                    <a:pt x="1633" y="339"/>
                  </a:lnTo>
                  <a:lnTo>
                    <a:pt x="1654" y="349"/>
                  </a:lnTo>
                  <a:lnTo>
                    <a:pt x="1674" y="359"/>
                  </a:lnTo>
                  <a:lnTo>
                    <a:pt x="1694" y="369"/>
                  </a:lnTo>
                  <a:lnTo>
                    <a:pt x="1714" y="381"/>
                  </a:lnTo>
                  <a:lnTo>
                    <a:pt x="1734" y="393"/>
                  </a:lnTo>
                  <a:lnTo>
                    <a:pt x="1753" y="405"/>
                  </a:lnTo>
                  <a:lnTo>
                    <a:pt x="1773" y="418"/>
                  </a:lnTo>
                  <a:lnTo>
                    <a:pt x="1791" y="432"/>
                  </a:lnTo>
                  <a:lnTo>
                    <a:pt x="1809" y="446"/>
                  </a:lnTo>
                  <a:lnTo>
                    <a:pt x="1827" y="461"/>
                  </a:lnTo>
                  <a:lnTo>
                    <a:pt x="1845" y="476"/>
                  </a:lnTo>
                  <a:lnTo>
                    <a:pt x="1861" y="492"/>
                  </a:lnTo>
                  <a:lnTo>
                    <a:pt x="1879" y="508"/>
                  </a:lnTo>
                  <a:lnTo>
                    <a:pt x="1895" y="525"/>
                  </a:lnTo>
                  <a:lnTo>
                    <a:pt x="1910" y="542"/>
                  </a:lnTo>
                  <a:lnTo>
                    <a:pt x="1924" y="560"/>
                  </a:lnTo>
                  <a:lnTo>
                    <a:pt x="1938" y="578"/>
                  </a:lnTo>
                  <a:lnTo>
                    <a:pt x="1951" y="596"/>
                  </a:lnTo>
                  <a:lnTo>
                    <a:pt x="1964" y="615"/>
                  </a:lnTo>
                  <a:lnTo>
                    <a:pt x="1975" y="635"/>
                  </a:lnTo>
                  <a:lnTo>
                    <a:pt x="1986" y="655"/>
                  </a:lnTo>
                  <a:lnTo>
                    <a:pt x="1996" y="675"/>
                  </a:lnTo>
                  <a:lnTo>
                    <a:pt x="2005" y="696"/>
                  </a:lnTo>
                  <a:lnTo>
                    <a:pt x="2014" y="717"/>
                  </a:lnTo>
                  <a:lnTo>
                    <a:pt x="2021" y="738"/>
                  </a:lnTo>
                  <a:lnTo>
                    <a:pt x="2029" y="768"/>
                  </a:lnTo>
                  <a:lnTo>
                    <a:pt x="2036" y="800"/>
                  </a:lnTo>
                  <a:lnTo>
                    <a:pt x="2042" y="832"/>
                  </a:lnTo>
                  <a:lnTo>
                    <a:pt x="2048" y="863"/>
                  </a:lnTo>
                  <a:lnTo>
                    <a:pt x="2052" y="895"/>
                  </a:lnTo>
                  <a:lnTo>
                    <a:pt x="2056" y="927"/>
                  </a:lnTo>
                  <a:lnTo>
                    <a:pt x="2059" y="960"/>
                  </a:lnTo>
                  <a:lnTo>
                    <a:pt x="2061" y="992"/>
                  </a:lnTo>
                  <a:lnTo>
                    <a:pt x="2063" y="1024"/>
                  </a:lnTo>
                  <a:lnTo>
                    <a:pt x="2064" y="1056"/>
                  </a:lnTo>
                  <a:lnTo>
                    <a:pt x="2064" y="1088"/>
                  </a:lnTo>
                  <a:lnTo>
                    <a:pt x="2063" y="1121"/>
                  </a:lnTo>
                  <a:lnTo>
                    <a:pt x="2061" y="1153"/>
                  </a:lnTo>
                  <a:lnTo>
                    <a:pt x="2058" y="1185"/>
                  </a:lnTo>
                  <a:lnTo>
                    <a:pt x="2055" y="1217"/>
                  </a:lnTo>
                  <a:lnTo>
                    <a:pt x="2050" y="1249"/>
                  </a:lnTo>
                  <a:lnTo>
                    <a:pt x="2045" y="1280"/>
                  </a:lnTo>
                  <a:lnTo>
                    <a:pt x="2039" y="1313"/>
                  </a:lnTo>
                  <a:lnTo>
                    <a:pt x="2032" y="1343"/>
                  </a:lnTo>
                  <a:lnTo>
                    <a:pt x="2023" y="1374"/>
                  </a:lnTo>
                  <a:lnTo>
                    <a:pt x="2014" y="1404"/>
                  </a:lnTo>
                  <a:lnTo>
                    <a:pt x="2004" y="1434"/>
                  </a:lnTo>
                  <a:lnTo>
                    <a:pt x="1994" y="1465"/>
                  </a:lnTo>
                  <a:lnTo>
                    <a:pt x="1982" y="1494"/>
                  </a:lnTo>
                  <a:lnTo>
                    <a:pt x="1969" y="1522"/>
                  </a:lnTo>
                  <a:lnTo>
                    <a:pt x="1956" y="1550"/>
                  </a:lnTo>
                  <a:lnTo>
                    <a:pt x="1941" y="1578"/>
                  </a:lnTo>
                  <a:lnTo>
                    <a:pt x="1925" y="1604"/>
                  </a:lnTo>
                  <a:lnTo>
                    <a:pt x="1909" y="1631"/>
                  </a:lnTo>
                  <a:lnTo>
                    <a:pt x="1891" y="1657"/>
                  </a:lnTo>
                  <a:lnTo>
                    <a:pt x="1872" y="1682"/>
                  </a:lnTo>
                  <a:lnTo>
                    <a:pt x="1852" y="1706"/>
                  </a:lnTo>
                  <a:lnTo>
                    <a:pt x="1810" y="1744"/>
                  </a:lnTo>
                  <a:lnTo>
                    <a:pt x="1768" y="1779"/>
                  </a:lnTo>
                  <a:lnTo>
                    <a:pt x="1724" y="1809"/>
                  </a:lnTo>
                  <a:lnTo>
                    <a:pt x="1678" y="1835"/>
                  </a:lnTo>
                  <a:lnTo>
                    <a:pt x="1632" y="1857"/>
                  </a:lnTo>
                  <a:lnTo>
                    <a:pt x="1585" y="1876"/>
                  </a:lnTo>
                  <a:lnTo>
                    <a:pt x="1536" y="1891"/>
                  </a:lnTo>
                  <a:lnTo>
                    <a:pt x="1488" y="1903"/>
                  </a:lnTo>
                  <a:lnTo>
                    <a:pt x="1438" y="1913"/>
                  </a:lnTo>
                  <a:lnTo>
                    <a:pt x="1387" y="1920"/>
                  </a:lnTo>
                  <a:lnTo>
                    <a:pt x="1336" y="1924"/>
                  </a:lnTo>
                  <a:lnTo>
                    <a:pt x="1284" y="1926"/>
                  </a:lnTo>
                  <a:lnTo>
                    <a:pt x="1231" y="1926"/>
                  </a:lnTo>
                  <a:lnTo>
                    <a:pt x="1178" y="1925"/>
                  </a:lnTo>
                  <a:lnTo>
                    <a:pt x="1125" y="1922"/>
                  </a:lnTo>
                  <a:lnTo>
                    <a:pt x="1071" y="1917"/>
                  </a:lnTo>
                  <a:lnTo>
                    <a:pt x="1017" y="1912"/>
                  </a:lnTo>
                  <a:lnTo>
                    <a:pt x="963" y="1905"/>
                  </a:lnTo>
                  <a:lnTo>
                    <a:pt x="908" y="1898"/>
                  </a:lnTo>
                  <a:lnTo>
                    <a:pt x="854" y="1890"/>
                  </a:lnTo>
                  <a:lnTo>
                    <a:pt x="745" y="1874"/>
                  </a:lnTo>
                  <a:lnTo>
                    <a:pt x="637" y="1859"/>
                  </a:lnTo>
                  <a:lnTo>
                    <a:pt x="582" y="1852"/>
                  </a:lnTo>
                  <a:lnTo>
                    <a:pt x="529" y="1846"/>
                  </a:lnTo>
                  <a:lnTo>
                    <a:pt x="475" y="1841"/>
                  </a:lnTo>
                  <a:lnTo>
                    <a:pt x="423" y="1837"/>
                  </a:lnTo>
                  <a:lnTo>
                    <a:pt x="371" y="1835"/>
                  </a:lnTo>
                  <a:lnTo>
                    <a:pt x="319" y="1834"/>
                  </a:lnTo>
                  <a:lnTo>
                    <a:pt x="268" y="1836"/>
                  </a:lnTo>
                  <a:lnTo>
                    <a:pt x="218" y="1839"/>
                  </a:lnTo>
                  <a:lnTo>
                    <a:pt x="206" y="1841"/>
                  </a:lnTo>
                  <a:lnTo>
                    <a:pt x="195" y="1843"/>
                  </a:lnTo>
                  <a:lnTo>
                    <a:pt x="185" y="1847"/>
                  </a:lnTo>
                  <a:lnTo>
                    <a:pt x="175" y="1851"/>
                  </a:lnTo>
                  <a:lnTo>
                    <a:pt x="165" y="1857"/>
                  </a:lnTo>
                  <a:lnTo>
                    <a:pt x="157" y="1862"/>
                  </a:lnTo>
                  <a:lnTo>
                    <a:pt x="150" y="1869"/>
                  </a:lnTo>
                  <a:lnTo>
                    <a:pt x="143" y="1876"/>
                  </a:lnTo>
                  <a:lnTo>
                    <a:pt x="136" y="1884"/>
                  </a:lnTo>
                  <a:lnTo>
                    <a:pt x="130" y="1892"/>
                  </a:lnTo>
                  <a:lnTo>
                    <a:pt x="124" y="1900"/>
                  </a:lnTo>
                  <a:lnTo>
                    <a:pt x="119" y="1908"/>
                  </a:lnTo>
                  <a:lnTo>
                    <a:pt x="109" y="1926"/>
                  </a:lnTo>
                  <a:lnTo>
                    <a:pt x="100" y="1945"/>
                  </a:lnTo>
                  <a:lnTo>
                    <a:pt x="91" y="1963"/>
                  </a:lnTo>
                  <a:lnTo>
                    <a:pt x="82" y="1980"/>
                  </a:lnTo>
                  <a:lnTo>
                    <a:pt x="72" y="1996"/>
                  </a:lnTo>
                  <a:lnTo>
                    <a:pt x="61" y="2009"/>
                  </a:lnTo>
                  <a:lnTo>
                    <a:pt x="56" y="2015"/>
                  </a:lnTo>
                  <a:lnTo>
                    <a:pt x="49" y="2020"/>
                  </a:lnTo>
                  <a:lnTo>
                    <a:pt x="43" y="2025"/>
                  </a:lnTo>
                  <a:lnTo>
                    <a:pt x="36" y="2028"/>
                  </a:lnTo>
                  <a:lnTo>
                    <a:pt x="28" y="2031"/>
                  </a:lnTo>
                  <a:lnTo>
                    <a:pt x="19" y="2032"/>
                  </a:lnTo>
                  <a:lnTo>
                    <a:pt x="9" y="2033"/>
                  </a:lnTo>
                  <a:lnTo>
                    <a:pt x="0" y="2033"/>
                  </a:lnTo>
                  <a:lnTo>
                    <a:pt x="0" y="1959"/>
                  </a:lnTo>
                  <a:lnTo>
                    <a:pt x="2" y="1882"/>
                  </a:lnTo>
                  <a:lnTo>
                    <a:pt x="5" y="1804"/>
                  </a:lnTo>
                  <a:lnTo>
                    <a:pt x="9" y="1724"/>
                  </a:lnTo>
                  <a:lnTo>
                    <a:pt x="15" y="1645"/>
                  </a:lnTo>
                  <a:lnTo>
                    <a:pt x="21" y="1566"/>
                  </a:lnTo>
                  <a:lnTo>
                    <a:pt x="28" y="1490"/>
                  </a:lnTo>
                  <a:lnTo>
                    <a:pt x="37" y="1415"/>
                  </a:lnTo>
                  <a:lnTo>
                    <a:pt x="73" y="1379"/>
                  </a:lnTo>
                  <a:lnTo>
                    <a:pt x="83" y="1391"/>
                  </a:lnTo>
                  <a:lnTo>
                    <a:pt x="93" y="1405"/>
                  </a:lnTo>
                  <a:lnTo>
                    <a:pt x="101" y="1419"/>
                  </a:lnTo>
                  <a:lnTo>
                    <a:pt x="109" y="1435"/>
                  </a:lnTo>
                  <a:lnTo>
                    <a:pt x="125" y="1467"/>
                  </a:lnTo>
                  <a:lnTo>
                    <a:pt x="140" y="1499"/>
                  </a:lnTo>
                  <a:lnTo>
                    <a:pt x="149" y="1514"/>
                  </a:lnTo>
                  <a:lnTo>
                    <a:pt x="159" y="1528"/>
                  </a:lnTo>
                  <a:lnTo>
                    <a:pt x="164" y="1534"/>
                  </a:lnTo>
                  <a:lnTo>
                    <a:pt x="171" y="1540"/>
                  </a:lnTo>
                  <a:lnTo>
                    <a:pt x="177" y="1546"/>
                  </a:lnTo>
                  <a:lnTo>
                    <a:pt x="184" y="1551"/>
                  </a:lnTo>
                  <a:lnTo>
                    <a:pt x="191" y="1556"/>
                  </a:lnTo>
                  <a:lnTo>
                    <a:pt x="198" y="1560"/>
                  </a:lnTo>
                  <a:lnTo>
                    <a:pt x="206" y="1564"/>
                  </a:lnTo>
                  <a:lnTo>
                    <a:pt x="214" y="1567"/>
                  </a:lnTo>
                  <a:lnTo>
                    <a:pt x="223" y="1569"/>
                  </a:lnTo>
                  <a:lnTo>
                    <a:pt x="233" y="1571"/>
                  </a:lnTo>
                  <a:lnTo>
                    <a:pt x="243" y="1572"/>
                  </a:lnTo>
                  <a:lnTo>
                    <a:pt x="254" y="1572"/>
                  </a:lnTo>
                  <a:lnTo>
                    <a:pt x="1417" y="1670"/>
                  </a:lnTo>
                  <a:lnTo>
                    <a:pt x="1437" y="1667"/>
                  </a:lnTo>
                  <a:lnTo>
                    <a:pt x="1457" y="1664"/>
                  </a:lnTo>
                  <a:lnTo>
                    <a:pt x="1477" y="1660"/>
                  </a:lnTo>
                  <a:lnTo>
                    <a:pt x="1496" y="1656"/>
                  </a:lnTo>
                  <a:lnTo>
                    <a:pt x="1516" y="1651"/>
                  </a:lnTo>
                  <a:lnTo>
                    <a:pt x="1535" y="1645"/>
                  </a:lnTo>
                  <a:lnTo>
                    <a:pt x="1554" y="1639"/>
                  </a:lnTo>
                  <a:lnTo>
                    <a:pt x="1574" y="1632"/>
                  </a:lnTo>
                  <a:lnTo>
                    <a:pt x="1592" y="1625"/>
                  </a:lnTo>
                  <a:lnTo>
                    <a:pt x="1610" y="1617"/>
                  </a:lnTo>
                  <a:lnTo>
                    <a:pt x="1628" y="1607"/>
                  </a:lnTo>
                  <a:lnTo>
                    <a:pt x="1645" y="1598"/>
                  </a:lnTo>
                  <a:lnTo>
                    <a:pt x="1662" y="1588"/>
                  </a:lnTo>
                  <a:lnTo>
                    <a:pt x="1679" y="1578"/>
                  </a:lnTo>
                  <a:lnTo>
                    <a:pt x="1695" y="1567"/>
                  </a:lnTo>
                  <a:lnTo>
                    <a:pt x="1711" y="1556"/>
                  </a:lnTo>
                  <a:lnTo>
                    <a:pt x="1727" y="1544"/>
                  </a:lnTo>
                  <a:lnTo>
                    <a:pt x="1742" y="1532"/>
                  </a:lnTo>
                  <a:lnTo>
                    <a:pt x="1756" y="1519"/>
                  </a:lnTo>
                  <a:lnTo>
                    <a:pt x="1770" y="1506"/>
                  </a:lnTo>
                  <a:lnTo>
                    <a:pt x="1783" y="1492"/>
                  </a:lnTo>
                  <a:lnTo>
                    <a:pt x="1796" y="1477"/>
                  </a:lnTo>
                  <a:lnTo>
                    <a:pt x="1808" y="1463"/>
                  </a:lnTo>
                  <a:lnTo>
                    <a:pt x="1819" y="1447"/>
                  </a:lnTo>
                  <a:lnTo>
                    <a:pt x="1830" y="1430"/>
                  </a:lnTo>
                  <a:lnTo>
                    <a:pt x="1841" y="1414"/>
                  </a:lnTo>
                  <a:lnTo>
                    <a:pt x="1850" y="1397"/>
                  </a:lnTo>
                  <a:lnTo>
                    <a:pt x="1859" y="1380"/>
                  </a:lnTo>
                  <a:lnTo>
                    <a:pt x="1867" y="1363"/>
                  </a:lnTo>
                  <a:lnTo>
                    <a:pt x="1876" y="1344"/>
                  </a:lnTo>
                  <a:lnTo>
                    <a:pt x="1883" y="1326"/>
                  </a:lnTo>
                  <a:lnTo>
                    <a:pt x="1889" y="1307"/>
                  </a:lnTo>
                  <a:lnTo>
                    <a:pt x="1899" y="1262"/>
                  </a:lnTo>
                  <a:lnTo>
                    <a:pt x="1908" y="1217"/>
                  </a:lnTo>
                  <a:lnTo>
                    <a:pt x="1915" y="1171"/>
                  </a:lnTo>
                  <a:lnTo>
                    <a:pt x="1921" y="1124"/>
                  </a:lnTo>
                  <a:lnTo>
                    <a:pt x="1923" y="1099"/>
                  </a:lnTo>
                  <a:lnTo>
                    <a:pt x="1924" y="1076"/>
                  </a:lnTo>
                  <a:lnTo>
                    <a:pt x="1925" y="1052"/>
                  </a:lnTo>
                  <a:lnTo>
                    <a:pt x="1925" y="1028"/>
                  </a:lnTo>
                  <a:lnTo>
                    <a:pt x="1925" y="1004"/>
                  </a:lnTo>
                  <a:lnTo>
                    <a:pt x="1924" y="980"/>
                  </a:lnTo>
                  <a:lnTo>
                    <a:pt x="1922" y="956"/>
                  </a:lnTo>
                  <a:lnTo>
                    <a:pt x="1920" y="931"/>
                  </a:lnTo>
                  <a:lnTo>
                    <a:pt x="1917" y="908"/>
                  </a:lnTo>
                  <a:lnTo>
                    <a:pt x="1914" y="884"/>
                  </a:lnTo>
                  <a:lnTo>
                    <a:pt x="1909" y="861"/>
                  </a:lnTo>
                  <a:lnTo>
                    <a:pt x="1904" y="838"/>
                  </a:lnTo>
                  <a:lnTo>
                    <a:pt x="1899" y="815"/>
                  </a:lnTo>
                  <a:lnTo>
                    <a:pt x="1892" y="793"/>
                  </a:lnTo>
                  <a:lnTo>
                    <a:pt x="1885" y="770"/>
                  </a:lnTo>
                  <a:lnTo>
                    <a:pt x="1877" y="748"/>
                  </a:lnTo>
                  <a:lnTo>
                    <a:pt x="1867" y="727"/>
                  </a:lnTo>
                  <a:lnTo>
                    <a:pt x="1857" y="706"/>
                  </a:lnTo>
                  <a:lnTo>
                    <a:pt x="1846" y="686"/>
                  </a:lnTo>
                  <a:lnTo>
                    <a:pt x="1835" y="666"/>
                  </a:lnTo>
                  <a:lnTo>
                    <a:pt x="1822" y="647"/>
                  </a:lnTo>
                  <a:lnTo>
                    <a:pt x="1809" y="629"/>
                  </a:lnTo>
                  <a:lnTo>
                    <a:pt x="1795" y="610"/>
                  </a:lnTo>
                  <a:lnTo>
                    <a:pt x="1779" y="592"/>
                  </a:lnTo>
                  <a:lnTo>
                    <a:pt x="1744" y="565"/>
                  </a:lnTo>
                  <a:lnTo>
                    <a:pt x="1707" y="541"/>
                  </a:lnTo>
                  <a:lnTo>
                    <a:pt x="1669" y="518"/>
                  </a:lnTo>
                  <a:lnTo>
                    <a:pt x="1631" y="497"/>
                  </a:lnTo>
                  <a:lnTo>
                    <a:pt x="1592" y="478"/>
                  </a:lnTo>
                  <a:lnTo>
                    <a:pt x="1551" y="462"/>
                  </a:lnTo>
                  <a:lnTo>
                    <a:pt x="1511" y="445"/>
                  </a:lnTo>
                  <a:lnTo>
                    <a:pt x="1470" y="432"/>
                  </a:lnTo>
                  <a:lnTo>
                    <a:pt x="1428" y="420"/>
                  </a:lnTo>
                  <a:lnTo>
                    <a:pt x="1385" y="409"/>
                  </a:lnTo>
                  <a:lnTo>
                    <a:pt x="1342" y="400"/>
                  </a:lnTo>
                  <a:lnTo>
                    <a:pt x="1299" y="391"/>
                  </a:lnTo>
                  <a:lnTo>
                    <a:pt x="1255" y="384"/>
                  </a:lnTo>
                  <a:lnTo>
                    <a:pt x="1210" y="378"/>
                  </a:lnTo>
                  <a:lnTo>
                    <a:pt x="1165" y="373"/>
                  </a:lnTo>
                  <a:lnTo>
                    <a:pt x="1120" y="369"/>
                  </a:lnTo>
                  <a:lnTo>
                    <a:pt x="1074" y="365"/>
                  </a:lnTo>
                  <a:lnTo>
                    <a:pt x="1028" y="362"/>
                  </a:lnTo>
                  <a:lnTo>
                    <a:pt x="983" y="360"/>
                  </a:lnTo>
                  <a:lnTo>
                    <a:pt x="936" y="358"/>
                  </a:lnTo>
                  <a:lnTo>
                    <a:pt x="844" y="354"/>
                  </a:lnTo>
                  <a:lnTo>
                    <a:pt x="751" y="351"/>
                  </a:lnTo>
                  <a:lnTo>
                    <a:pt x="659" y="348"/>
                  </a:lnTo>
                  <a:lnTo>
                    <a:pt x="567" y="343"/>
                  </a:lnTo>
                  <a:lnTo>
                    <a:pt x="522" y="340"/>
                  </a:lnTo>
                  <a:lnTo>
                    <a:pt x="476" y="336"/>
                  </a:lnTo>
                  <a:lnTo>
                    <a:pt x="432" y="332"/>
                  </a:lnTo>
                  <a:lnTo>
                    <a:pt x="387" y="327"/>
                  </a:lnTo>
                  <a:lnTo>
                    <a:pt x="376" y="327"/>
                  </a:lnTo>
                  <a:lnTo>
                    <a:pt x="366" y="328"/>
                  </a:lnTo>
                  <a:lnTo>
                    <a:pt x="356" y="330"/>
                  </a:lnTo>
                  <a:lnTo>
                    <a:pt x="346" y="333"/>
                  </a:lnTo>
                  <a:lnTo>
                    <a:pt x="337" y="336"/>
                  </a:lnTo>
                  <a:lnTo>
                    <a:pt x="328" y="340"/>
                  </a:lnTo>
                  <a:lnTo>
                    <a:pt x="319" y="344"/>
                  </a:lnTo>
                  <a:lnTo>
                    <a:pt x="311" y="349"/>
                  </a:lnTo>
                  <a:lnTo>
                    <a:pt x="303" y="354"/>
                  </a:lnTo>
                  <a:lnTo>
                    <a:pt x="295" y="360"/>
                  </a:lnTo>
                  <a:lnTo>
                    <a:pt x="288" y="366"/>
                  </a:lnTo>
                  <a:lnTo>
                    <a:pt x="282" y="373"/>
                  </a:lnTo>
                  <a:lnTo>
                    <a:pt x="269" y="388"/>
                  </a:lnTo>
                  <a:lnTo>
                    <a:pt x="257" y="404"/>
                  </a:lnTo>
                  <a:lnTo>
                    <a:pt x="246" y="420"/>
                  </a:lnTo>
                  <a:lnTo>
                    <a:pt x="236" y="438"/>
                  </a:lnTo>
                  <a:lnTo>
                    <a:pt x="226" y="456"/>
                  </a:lnTo>
                  <a:lnTo>
                    <a:pt x="217" y="475"/>
                  </a:lnTo>
                  <a:lnTo>
                    <a:pt x="200" y="511"/>
                  </a:lnTo>
                  <a:lnTo>
                    <a:pt x="182" y="544"/>
                  </a:lnTo>
                  <a:lnTo>
                    <a:pt x="171" y="541"/>
                  </a:lnTo>
                  <a:lnTo>
                    <a:pt x="161" y="537"/>
                  </a:lnTo>
                  <a:lnTo>
                    <a:pt x="153" y="532"/>
                  </a:lnTo>
                  <a:lnTo>
                    <a:pt x="146" y="525"/>
                  </a:lnTo>
                  <a:lnTo>
                    <a:pt x="141" y="518"/>
                  </a:lnTo>
                  <a:lnTo>
                    <a:pt x="136" y="510"/>
                  </a:lnTo>
                  <a:lnTo>
                    <a:pt x="133" y="501"/>
                  </a:lnTo>
                  <a:lnTo>
                    <a:pt x="130" y="492"/>
                  </a:lnTo>
                  <a:lnTo>
                    <a:pt x="128" y="482"/>
                  </a:lnTo>
                  <a:lnTo>
                    <a:pt x="127" y="472"/>
                  </a:lnTo>
                  <a:lnTo>
                    <a:pt x="127" y="462"/>
                  </a:lnTo>
                  <a:lnTo>
                    <a:pt x="127" y="450"/>
                  </a:lnTo>
                  <a:lnTo>
                    <a:pt x="129" y="430"/>
                  </a:lnTo>
                  <a:lnTo>
                    <a:pt x="133" y="411"/>
                  </a:lnTo>
                  <a:lnTo>
                    <a:pt x="139" y="386"/>
                  </a:lnTo>
                  <a:lnTo>
                    <a:pt x="143" y="360"/>
                  </a:lnTo>
                  <a:lnTo>
                    <a:pt x="146" y="334"/>
                  </a:lnTo>
                  <a:lnTo>
                    <a:pt x="148" y="307"/>
                  </a:lnTo>
                  <a:lnTo>
                    <a:pt x="149" y="251"/>
                  </a:lnTo>
                  <a:lnTo>
                    <a:pt x="151" y="197"/>
                  </a:lnTo>
                  <a:lnTo>
                    <a:pt x="152" y="170"/>
                  </a:lnTo>
                  <a:lnTo>
                    <a:pt x="155" y="143"/>
                  </a:lnTo>
                  <a:lnTo>
                    <a:pt x="158" y="116"/>
                  </a:lnTo>
                  <a:lnTo>
                    <a:pt x="163" y="91"/>
                  </a:lnTo>
                  <a:lnTo>
                    <a:pt x="166" y="79"/>
                  </a:lnTo>
                  <a:lnTo>
                    <a:pt x="171" y="67"/>
                  </a:lnTo>
                  <a:lnTo>
                    <a:pt x="175" y="55"/>
                  </a:lnTo>
                  <a:lnTo>
                    <a:pt x="180" y="43"/>
                  </a:lnTo>
                  <a:lnTo>
                    <a:pt x="186" y="32"/>
                  </a:lnTo>
                  <a:lnTo>
                    <a:pt x="192" y="21"/>
                  </a:lnTo>
                  <a:lnTo>
                    <a:pt x="199" y="11"/>
                  </a:lnTo>
                  <a:lnTo>
                    <a:pt x="206" y="0"/>
                  </a:lnTo>
                  <a:lnTo>
                    <a:pt x="213" y="0"/>
                  </a:lnTo>
                  <a:lnTo>
                    <a:pt x="218" y="1"/>
                  </a:lnTo>
                  <a:lnTo>
                    <a:pt x="224" y="2"/>
                  </a:lnTo>
                  <a:lnTo>
                    <a:pt x="229" y="4"/>
                  </a:lnTo>
                  <a:lnTo>
                    <a:pt x="238" y="8"/>
                  </a:lnTo>
                  <a:lnTo>
                    <a:pt x="245" y="14"/>
                  </a:lnTo>
                  <a:lnTo>
                    <a:pt x="251" y="20"/>
                  </a:lnTo>
                  <a:lnTo>
                    <a:pt x="256" y="28"/>
                  </a:lnTo>
                  <a:lnTo>
                    <a:pt x="261" y="36"/>
                  </a:lnTo>
                  <a:lnTo>
                    <a:pt x="265" y="45"/>
                  </a:lnTo>
                  <a:lnTo>
                    <a:pt x="273" y="64"/>
                  </a:lnTo>
                  <a:lnTo>
                    <a:pt x="282" y="81"/>
                  </a:lnTo>
                  <a:lnTo>
                    <a:pt x="288" y="90"/>
                  </a:lnTo>
                  <a:lnTo>
                    <a:pt x="295" y="97"/>
                  </a:lnTo>
                  <a:lnTo>
                    <a:pt x="304" y="103"/>
                  </a:lnTo>
                  <a:lnTo>
                    <a:pt x="314" y="108"/>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1" name="Freeform 35"/>
            <p:cNvSpPr>
              <a:spLocks/>
            </p:cNvSpPr>
            <p:nvPr userDrawn="1"/>
          </p:nvSpPr>
          <p:spPr bwMode="auto">
            <a:xfrm>
              <a:off x="1262" y="1895"/>
              <a:ext cx="176" cy="121"/>
            </a:xfrm>
            <a:custGeom>
              <a:avLst/>
              <a:gdLst/>
              <a:ahLst/>
              <a:cxnLst>
                <a:cxn ang="0">
                  <a:pos x="1852" y="1332"/>
                </a:cxn>
                <a:cxn ang="0">
                  <a:pos x="1721" y="1340"/>
                </a:cxn>
                <a:cxn ang="0">
                  <a:pos x="1598" y="1320"/>
                </a:cxn>
                <a:cxn ang="0">
                  <a:pos x="1547" y="1276"/>
                </a:cxn>
                <a:cxn ang="0">
                  <a:pos x="1584" y="1246"/>
                </a:cxn>
                <a:cxn ang="0">
                  <a:pos x="1707" y="1195"/>
                </a:cxn>
                <a:cxn ang="0">
                  <a:pos x="1744" y="1164"/>
                </a:cxn>
                <a:cxn ang="0">
                  <a:pos x="1764" y="1114"/>
                </a:cxn>
                <a:cxn ang="0">
                  <a:pos x="1770" y="982"/>
                </a:cxn>
                <a:cxn ang="0">
                  <a:pos x="1784" y="732"/>
                </a:cxn>
                <a:cxn ang="0">
                  <a:pos x="1768" y="578"/>
                </a:cxn>
                <a:cxn ang="0">
                  <a:pos x="1680" y="518"/>
                </a:cxn>
                <a:cxn ang="0">
                  <a:pos x="1479" y="503"/>
                </a:cxn>
                <a:cxn ang="0">
                  <a:pos x="1273" y="509"/>
                </a:cxn>
                <a:cxn ang="0">
                  <a:pos x="1104" y="562"/>
                </a:cxn>
                <a:cxn ang="0">
                  <a:pos x="1071" y="750"/>
                </a:cxn>
                <a:cxn ang="0">
                  <a:pos x="1068" y="888"/>
                </a:cxn>
                <a:cxn ang="0">
                  <a:pos x="1081" y="982"/>
                </a:cxn>
                <a:cxn ang="0">
                  <a:pos x="1110" y="1066"/>
                </a:cxn>
                <a:cxn ang="0">
                  <a:pos x="1145" y="1119"/>
                </a:cxn>
                <a:cxn ang="0">
                  <a:pos x="1201" y="1147"/>
                </a:cxn>
                <a:cxn ang="0">
                  <a:pos x="1260" y="1178"/>
                </a:cxn>
                <a:cxn ang="0">
                  <a:pos x="1264" y="1201"/>
                </a:cxn>
                <a:cxn ang="0">
                  <a:pos x="1193" y="1226"/>
                </a:cxn>
                <a:cxn ang="0">
                  <a:pos x="1024" y="1229"/>
                </a:cxn>
                <a:cxn ang="0">
                  <a:pos x="713" y="1219"/>
                </a:cxn>
                <a:cxn ang="0">
                  <a:pos x="700" y="1202"/>
                </a:cxn>
                <a:cxn ang="0">
                  <a:pos x="710" y="1166"/>
                </a:cxn>
                <a:cxn ang="0">
                  <a:pos x="796" y="1129"/>
                </a:cxn>
                <a:cxn ang="0">
                  <a:pos x="869" y="1069"/>
                </a:cxn>
                <a:cxn ang="0">
                  <a:pos x="903" y="983"/>
                </a:cxn>
                <a:cxn ang="0">
                  <a:pos x="908" y="833"/>
                </a:cxn>
                <a:cxn ang="0">
                  <a:pos x="905" y="678"/>
                </a:cxn>
                <a:cxn ang="0">
                  <a:pos x="920" y="578"/>
                </a:cxn>
                <a:cxn ang="0">
                  <a:pos x="746" y="526"/>
                </a:cxn>
                <a:cxn ang="0">
                  <a:pos x="583" y="518"/>
                </a:cxn>
                <a:cxn ang="0">
                  <a:pos x="366" y="510"/>
                </a:cxn>
                <a:cxn ang="0">
                  <a:pos x="249" y="535"/>
                </a:cxn>
                <a:cxn ang="0">
                  <a:pos x="158" y="603"/>
                </a:cxn>
                <a:cxn ang="0">
                  <a:pos x="107" y="705"/>
                </a:cxn>
                <a:cxn ang="0">
                  <a:pos x="93" y="745"/>
                </a:cxn>
                <a:cxn ang="0">
                  <a:pos x="49" y="779"/>
                </a:cxn>
                <a:cxn ang="0">
                  <a:pos x="14" y="735"/>
                </a:cxn>
                <a:cxn ang="0">
                  <a:pos x="1" y="676"/>
                </a:cxn>
                <a:cxn ang="0">
                  <a:pos x="14" y="77"/>
                </a:cxn>
                <a:cxn ang="0">
                  <a:pos x="33" y="65"/>
                </a:cxn>
                <a:cxn ang="0">
                  <a:pos x="55" y="66"/>
                </a:cxn>
                <a:cxn ang="0">
                  <a:pos x="72" y="81"/>
                </a:cxn>
                <a:cxn ang="0">
                  <a:pos x="104" y="151"/>
                </a:cxn>
                <a:cxn ang="0">
                  <a:pos x="157" y="211"/>
                </a:cxn>
                <a:cxn ang="0">
                  <a:pos x="225" y="248"/>
                </a:cxn>
                <a:cxn ang="0">
                  <a:pos x="615" y="262"/>
                </a:cxn>
                <a:cxn ang="0">
                  <a:pos x="1082" y="266"/>
                </a:cxn>
                <a:cxn ang="0">
                  <a:pos x="1540" y="246"/>
                </a:cxn>
                <a:cxn ang="0">
                  <a:pos x="1750" y="214"/>
                </a:cxn>
                <a:cxn ang="0">
                  <a:pos x="1794" y="161"/>
                </a:cxn>
                <a:cxn ang="0">
                  <a:pos x="1856" y="38"/>
                </a:cxn>
                <a:cxn ang="0">
                  <a:pos x="1883" y="2"/>
                </a:cxn>
                <a:cxn ang="0">
                  <a:pos x="1909" y="20"/>
                </a:cxn>
                <a:cxn ang="0">
                  <a:pos x="1936" y="118"/>
                </a:cxn>
              </a:cxnLst>
              <a:rect l="0" t="0" r="r" b="b"/>
              <a:pathLst>
                <a:path w="1936" h="1341">
                  <a:moveTo>
                    <a:pt x="1936" y="118"/>
                  </a:moveTo>
                  <a:lnTo>
                    <a:pt x="1924" y="1316"/>
                  </a:lnTo>
                  <a:lnTo>
                    <a:pt x="1900" y="1322"/>
                  </a:lnTo>
                  <a:lnTo>
                    <a:pt x="1876" y="1328"/>
                  </a:lnTo>
                  <a:lnTo>
                    <a:pt x="1852" y="1332"/>
                  </a:lnTo>
                  <a:lnTo>
                    <a:pt x="1826" y="1336"/>
                  </a:lnTo>
                  <a:lnTo>
                    <a:pt x="1799" y="1339"/>
                  </a:lnTo>
                  <a:lnTo>
                    <a:pt x="1773" y="1340"/>
                  </a:lnTo>
                  <a:lnTo>
                    <a:pt x="1747" y="1341"/>
                  </a:lnTo>
                  <a:lnTo>
                    <a:pt x="1721" y="1340"/>
                  </a:lnTo>
                  <a:lnTo>
                    <a:pt x="1695" y="1339"/>
                  </a:lnTo>
                  <a:lnTo>
                    <a:pt x="1670" y="1336"/>
                  </a:lnTo>
                  <a:lnTo>
                    <a:pt x="1644" y="1332"/>
                  </a:lnTo>
                  <a:lnTo>
                    <a:pt x="1621" y="1326"/>
                  </a:lnTo>
                  <a:lnTo>
                    <a:pt x="1598" y="1320"/>
                  </a:lnTo>
                  <a:lnTo>
                    <a:pt x="1576" y="1312"/>
                  </a:lnTo>
                  <a:lnTo>
                    <a:pt x="1556" y="1303"/>
                  </a:lnTo>
                  <a:lnTo>
                    <a:pt x="1537" y="1292"/>
                  </a:lnTo>
                  <a:lnTo>
                    <a:pt x="1542" y="1283"/>
                  </a:lnTo>
                  <a:lnTo>
                    <a:pt x="1547" y="1276"/>
                  </a:lnTo>
                  <a:lnTo>
                    <a:pt x="1553" y="1269"/>
                  </a:lnTo>
                  <a:lnTo>
                    <a:pt x="1560" y="1262"/>
                  </a:lnTo>
                  <a:lnTo>
                    <a:pt x="1568" y="1256"/>
                  </a:lnTo>
                  <a:lnTo>
                    <a:pt x="1576" y="1251"/>
                  </a:lnTo>
                  <a:lnTo>
                    <a:pt x="1584" y="1246"/>
                  </a:lnTo>
                  <a:lnTo>
                    <a:pt x="1593" y="1242"/>
                  </a:lnTo>
                  <a:lnTo>
                    <a:pt x="1630" y="1225"/>
                  </a:lnTo>
                  <a:lnTo>
                    <a:pt x="1670" y="1211"/>
                  </a:lnTo>
                  <a:lnTo>
                    <a:pt x="1689" y="1204"/>
                  </a:lnTo>
                  <a:lnTo>
                    <a:pt x="1707" y="1195"/>
                  </a:lnTo>
                  <a:lnTo>
                    <a:pt x="1715" y="1190"/>
                  </a:lnTo>
                  <a:lnTo>
                    <a:pt x="1723" y="1184"/>
                  </a:lnTo>
                  <a:lnTo>
                    <a:pt x="1730" y="1178"/>
                  </a:lnTo>
                  <a:lnTo>
                    <a:pt x="1737" y="1171"/>
                  </a:lnTo>
                  <a:lnTo>
                    <a:pt x="1744" y="1164"/>
                  </a:lnTo>
                  <a:lnTo>
                    <a:pt x="1749" y="1155"/>
                  </a:lnTo>
                  <a:lnTo>
                    <a:pt x="1754" y="1146"/>
                  </a:lnTo>
                  <a:lnTo>
                    <a:pt x="1758" y="1136"/>
                  </a:lnTo>
                  <a:lnTo>
                    <a:pt x="1762" y="1126"/>
                  </a:lnTo>
                  <a:lnTo>
                    <a:pt x="1764" y="1114"/>
                  </a:lnTo>
                  <a:lnTo>
                    <a:pt x="1766" y="1101"/>
                  </a:lnTo>
                  <a:lnTo>
                    <a:pt x="1766" y="1087"/>
                  </a:lnTo>
                  <a:lnTo>
                    <a:pt x="1767" y="1052"/>
                  </a:lnTo>
                  <a:lnTo>
                    <a:pt x="1768" y="1017"/>
                  </a:lnTo>
                  <a:lnTo>
                    <a:pt x="1770" y="982"/>
                  </a:lnTo>
                  <a:lnTo>
                    <a:pt x="1773" y="947"/>
                  </a:lnTo>
                  <a:lnTo>
                    <a:pt x="1778" y="875"/>
                  </a:lnTo>
                  <a:lnTo>
                    <a:pt x="1783" y="804"/>
                  </a:lnTo>
                  <a:lnTo>
                    <a:pt x="1784" y="768"/>
                  </a:lnTo>
                  <a:lnTo>
                    <a:pt x="1784" y="732"/>
                  </a:lnTo>
                  <a:lnTo>
                    <a:pt x="1784" y="697"/>
                  </a:lnTo>
                  <a:lnTo>
                    <a:pt x="1781" y="663"/>
                  </a:lnTo>
                  <a:lnTo>
                    <a:pt x="1778" y="629"/>
                  </a:lnTo>
                  <a:lnTo>
                    <a:pt x="1772" y="595"/>
                  </a:lnTo>
                  <a:lnTo>
                    <a:pt x="1768" y="578"/>
                  </a:lnTo>
                  <a:lnTo>
                    <a:pt x="1764" y="561"/>
                  </a:lnTo>
                  <a:lnTo>
                    <a:pt x="1759" y="545"/>
                  </a:lnTo>
                  <a:lnTo>
                    <a:pt x="1754" y="529"/>
                  </a:lnTo>
                  <a:lnTo>
                    <a:pt x="1718" y="523"/>
                  </a:lnTo>
                  <a:lnTo>
                    <a:pt x="1680" y="518"/>
                  </a:lnTo>
                  <a:lnTo>
                    <a:pt x="1640" y="513"/>
                  </a:lnTo>
                  <a:lnTo>
                    <a:pt x="1601" y="509"/>
                  </a:lnTo>
                  <a:lnTo>
                    <a:pt x="1561" y="506"/>
                  </a:lnTo>
                  <a:lnTo>
                    <a:pt x="1521" y="504"/>
                  </a:lnTo>
                  <a:lnTo>
                    <a:pt x="1479" y="503"/>
                  </a:lnTo>
                  <a:lnTo>
                    <a:pt x="1438" y="502"/>
                  </a:lnTo>
                  <a:lnTo>
                    <a:pt x="1397" y="503"/>
                  </a:lnTo>
                  <a:lnTo>
                    <a:pt x="1356" y="504"/>
                  </a:lnTo>
                  <a:lnTo>
                    <a:pt x="1313" y="506"/>
                  </a:lnTo>
                  <a:lnTo>
                    <a:pt x="1273" y="509"/>
                  </a:lnTo>
                  <a:lnTo>
                    <a:pt x="1232" y="513"/>
                  </a:lnTo>
                  <a:lnTo>
                    <a:pt x="1191" y="518"/>
                  </a:lnTo>
                  <a:lnTo>
                    <a:pt x="1152" y="523"/>
                  </a:lnTo>
                  <a:lnTo>
                    <a:pt x="1113" y="529"/>
                  </a:lnTo>
                  <a:lnTo>
                    <a:pt x="1104" y="562"/>
                  </a:lnTo>
                  <a:lnTo>
                    <a:pt x="1096" y="598"/>
                  </a:lnTo>
                  <a:lnTo>
                    <a:pt x="1088" y="634"/>
                  </a:lnTo>
                  <a:lnTo>
                    <a:pt x="1081" y="671"/>
                  </a:lnTo>
                  <a:lnTo>
                    <a:pt x="1075" y="710"/>
                  </a:lnTo>
                  <a:lnTo>
                    <a:pt x="1071" y="750"/>
                  </a:lnTo>
                  <a:lnTo>
                    <a:pt x="1068" y="790"/>
                  </a:lnTo>
                  <a:lnTo>
                    <a:pt x="1066" y="829"/>
                  </a:lnTo>
                  <a:lnTo>
                    <a:pt x="1066" y="849"/>
                  </a:lnTo>
                  <a:lnTo>
                    <a:pt x="1067" y="868"/>
                  </a:lnTo>
                  <a:lnTo>
                    <a:pt x="1068" y="888"/>
                  </a:lnTo>
                  <a:lnTo>
                    <a:pt x="1069" y="907"/>
                  </a:lnTo>
                  <a:lnTo>
                    <a:pt x="1071" y="927"/>
                  </a:lnTo>
                  <a:lnTo>
                    <a:pt x="1074" y="946"/>
                  </a:lnTo>
                  <a:lnTo>
                    <a:pt x="1077" y="964"/>
                  </a:lnTo>
                  <a:lnTo>
                    <a:pt x="1081" y="982"/>
                  </a:lnTo>
                  <a:lnTo>
                    <a:pt x="1085" y="1000"/>
                  </a:lnTo>
                  <a:lnTo>
                    <a:pt x="1090" y="1017"/>
                  </a:lnTo>
                  <a:lnTo>
                    <a:pt x="1096" y="1034"/>
                  </a:lnTo>
                  <a:lnTo>
                    <a:pt x="1103" y="1050"/>
                  </a:lnTo>
                  <a:lnTo>
                    <a:pt x="1110" y="1066"/>
                  </a:lnTo>
                  <a:lnTo>
                    <a:pt x="1118" y="1082"/>
                  </a:lnTo>
                  <a:lnTo>
                    <a:pt x="1127" y="1097"/>
                  </a:lnTo>
                  <a:lnTo>
                    <a:pt x="1137" y="1111"/>
                  </a:lnTo>
                  <a:lnTo>
                    <a:pt x="1141" y="1115"/>
                  </a:lnTo>
                  <a:lnTo>
                    <a:pt x="1145" y="1119"/>
                  </a:lnTo>
                  <a:lnTo>
                    <a:pt x="1149" y="1123"/>
                  </a:lnTo>
                  <a:lnTo>
                    <a:pt x="1154" y="1126"/>
                  </a:lnTo>
                  <a:lnTo>
                    <a:pt x="1164" y="1132"/>
                  </a:lnTo>
                  <a:lnTo>
                    <a:pt x="1176" y="1138"/>
                  </a:lnTo>
                  <a:lnTo>
                    <a:pt x="1201" y="1147"/>
                  </a:lnTo>
                  <a:lnTo>
                    <a:pt x="1225" y="1156"/>
                  </a:lnTo>
                  <a:lnTo>
                    <a:pt x="1236" y="1160"/>
                  </a:lnTo>
                  <a:lnTo>
                    <a:pt x="1246" y="1166"/>
                  </a:lnTo>
                  <a:lnTo>
                    <a:pt x="1254" y="1172"/>
                  </a:lnTo>
                  <a:lnTo>
                    <a:pt x="1260" y="1178"/>
                  </a:lnTo>
                  <a:lnTo>
                    <a:pt x="1262" y="1182"/>
                  </a:lnTo>
                  <a:lnTo>
                    <a:pt x="1264" y="1186"/>
                  </a:lnTo>
                  <a:lnTo>
                    <a:pt x="1265" y="1191"/>
                  </a:lnTo>
                  <a:lnTo>
                    <a:pt x="1265" y="1195"/>
                  </a:lnTo>
                  <a:lnTo>
                    <a:pt x="1264" y="1201"/>
                  </a:lnTo>
                  <a:lnTo>
                    <a:pt x="1263" y="1206"/>
                  </a:lnTo>
                  <a:lnTo>
                    <a:pt x="1261" y="1212"/>
                  </a:lnTo>
                  <a:lnTo>
                    <a:pt x="1258" y="1219"/>
                  </a:lnTo>
                  <a:lnTo>
                    <a:pt x="1226" y="1223"/>
                  </a:lnTo>
                  <a:lnTo>
                    <a:pt x="1193" y="1226"/>
                  </a:lnTo>
                  <a:lnTo>
                    <a:pt x="1160" y="1228"/>
                  </a:lnTo>
                  <a:lnTo>
                    <a:pt x="1127" y="1229"/>
                  </a:lnTo>
                  <a:lnTo>
                    <a:pt x="1093" y="1230"/>
                  </a:lnTo>
                  <a:lnTo>
                    <a:pt x="1060" y="1230"/>
                  </a:lnTo>
                  <a:lnTo>
                    <a:pt x="1024" y="1229"/>
                  </a:lnTo>
                  <a:lnTo>
                    <a:pt x="990" y="1228"/>
                  </a:lnTo>
                  <a:lnTo>
                    <a:pt x="921" y="1225"/>
                  </a:lnTo>
                  <a:lnTo>
                    <a:pt x="851" y="1222"/>
                  </a:lnTo>
                  <a:lnTo>
                    <a:pt x="782" y="1220"/>
                  </a:lnTo>
                  <a:lnTo>
                    <a:pt x="713" y="1219"/>
                  </a:lnTo>
                  <a:lnTo>
                    <a:pt x="709" y="1216"/>
                  </a:lnTo>
                  <a:lnTo>
                    <a:pt x="706" y="1213"/>
                  </a:lnTo>
                  <a:lnTo>
                    <a:pt x="703" y="1210"/>
                  </a:lnTo>
                  <a:lnTo>
                    <a:pt x="701" y="1206"/>
                  </a:lnTo>
                  <a:lnTo>
                    <a:pt x="700" y="1202"/>
                  </a:lnTo>
                  <a:lnTo>
                    <a:pt x="700" y="1197"/>
                  </a:lnTo>
                  <a:lnTo>
                    <a:pt x="700" y="1192"/>
                  </a:lnTo>
                  <a:lnTo>
                    <a:pt x="701" y="1187"/>
                  </a:lnTo>
                  <a:lnTo>
                    <a:pt x="704" y="1177"/>
                  </a:lnTo>
                  <a:lnTo>
                    <a:pt x="710" y="1166"/>
                  </a:lnTo>
                  <a:lnTo>
                    <a:pt x="717" y="1156"/>
                  </a:lnTo>
                  <a:lnTo>
                    <a:pt x="725" y="1147"/>
                  </a:lnTo>
                  <a:lnTo>
                    <a:pt x="752" y="1143"/>
                  </a:lnTo>
                  <a:lnTo>
                    <a:pt x="775" y="1137"/>
                  </a:lnTo>
                  <a:lnTo>
                    <a:pt x="796" y="1129"/>
                  </a:lnTo>
                  <a:lnTo>
                    <a:pt x="815" y="1120"/>
                  </a:lnTo>
                  <a:lnTo>
                    <a:pt x="831" y="1110"/>
                  </a:lnTo>
                  <a:lnTo>
                    <a:pt x="846" y="1098"/>
                  </a:lnTo>
                  <a:lnTo>
                    <a:pt x="858" y="1085"/>
                  </a:lnTo>
                  <a:lnTo>
                    <a:pt x="869" y="1069"/>
                  </a:lnTo>
                  <a:lnTo>
                    <a:pt x="879" y="1054"/>
                  </a:lnTo>
                  <a:lnTo>
                    <a:pt x="886" y="1037"/>
                  </a:lnTo>
                  <a:lnTo>
                    <a:pt x="894" y="1020"/>
                  </a:lnTo>
                  <a:lnTo>
                    <a:pt x="899" y="1002"/>
                  </a:lnTo>
                  <a:lnTo>
                    <a:pt x="903" y="983"/>
                  </a:lnTo>
                  <a:lnTo>
                    <a:pt x="906" y="963"/>
                  </a:lnTo>
                  <a:lnTo>
                    <a:pt x="908" y="943"/>
                  </a:lnTo>
                  <a:lnTo>
                    <a:pt x="909" y="922"/>
                  </a:lnTo>
                  <a:lnTo>
                    <a:pt x="909" y="878"/>
                  </a:lnTo>
                  <a:lnTo>
                    <a:pt x="908" y="833"/>
                  </a:lnTo>
                  <a:lnTo>
                    <a:pt x="906" y="789"/>
                  </a:lnTo>
                  <a:lnTo>
                    <a:pt x="905" y="743"/>
                  </a:lnTo>
                  <a:lnTo>
                    <a:pt x="904" y="721"/>
                  </a:lnTo>
                  <a:lnTo>
                    <a:pt x="904" y="699"/>
                  </a:lnTo>
                  <a:lnTo>
                    <a:pt x="905" y="678"/>
                  </a:lnTo>
                  <a:lnTo>
                    <a:pt x="906" y="657"/>
                  </a:lnTo>
                  <a:lnTo>
                    <a:pt x="908" y="636"/>
                  </a:lnTo>
                  <a:lnTo>
                    <a:pt x="911" y="616"/>
                  </a:lnTo>
                  <a:lnTo>
                    <a:pt x="914" y="597"/>
                  </a:lnTo>
                  <a:lnTo>
                    <a:pt x="920" y="578"/>
                  </a:lnTo>
                  <a:lnTo>
                    <a:pt x="846" y="517"/>
                  </a:lnTo>
                  <a:lnTo>
                    <a:pt x="822" y="521"/>
                  </a:lnTo>
                  <a:lnTo>
                    <a:pt x="797" y="524"/>
                  </a:lnTo>
                  <a:lnTo>
                    <a:pt x="772" y="526"/>
                  </a:lnTo>
                  <a:lnTo>
                    <a:pt x="746" y="526"/>
                  </a:lnTo>
                  <a:lnTo>
                    <a:pt x="719" y="526"/>
                  </a:lnTo>
                  <a:lnTo>
                    <a:pt x="692" y="525"/>
                  </a:lnTo>
                  <a:lnTo>
                    <a:pt x="665" y="524"/>
                  </a:lnTo>
                  <a:lnTo>
                    <a:pt x="638" y="522"/>
                  </a:lnTo>
                  <a:lnTo>
                    <a:pt x="583" y="518"/>
                  </a:lnTo>
                  <a:lnTo>
                    <a:pt x="527" y="513"/>
                  </a:lnTo>
                  <a:lnTo>
                    <a:pt x="472" y="510"/>
                  </a:lnTo>
                  <a:lnTo>
                    <a:pt x="418" y="508"/>
                  </a:lnTo>
                  <a:lnTo>
                    <a:pt x="392" y="509"/>
                  </a:lnTo>
                  <a:lnTo>
                    <a:pt x="366" y="510"/>
                  </a:lnTo>
                  <a:lnTo>
                    <a:pt x="342" y="513"/>
                  </a:lnTo>
                  <a:lnTo>
                    <a:pt x="318" y="516"/>
                  </a:lnTo>
                  <a:lnTo>
                    <a:pt x="294" y="521"/>
                  </a:lnTo>
                  <a:lnTo>
                    <a:pt x="272" y="527"/>
                  </a:lnTo>
                  <a:lnTo>
                    <a:pt x="249" y="535"/>
                  </a:lnTo>
                  <a:lnTo>
                    <a:pt x="228" y="544"/>
                  </a:lnTo>
                  <a:lnTo>
                    <a:pt x="209" y="556"/>
                  </a:lnTo>
                  <a:lnTo>
                    <a:pt x="191" y="569"/>
                  </a:lnTo>
                  <a:lnTo>
                    <a:pt x="173" y="586"/>
                  </a:lnTo>
                  <a:lnTo>
                    <a:pt x="158" y="603"/>
                  </a:lnTo>
                  <a:lnTo>
                    <a:pt x="143" y="623"/>
                  </a:lnTo>
                  <a:lnTo>
                    <a:pt x="130" y="646"/>
                  </a:lnTo>
                  <a:lnTo>
                    <a:pt x="119" y="671"/>
                  </a:lnTo>
                  <a:lnTo>
                    <a:pt x="108" y="699"/>
                  </a:lnTo>
                  <a:lnTo>
                    <a:pt x="107" y="705"/>
                  </a:lnTo>
                  <a:lnTo>
                    <a:pt x="107" y="712"/>
                  </a:lnTo>
                  <a:lnTo>
                    <a:pt x="105" y="718"/>
                  </a:lnTo>
                  <a:lnTo>
                    <a:pt x="104" y="724"/>
                  </a:lnTo>
                  <a:lnTo>
                    <a:pt x="99" y="735"/>
                  </a:lnTo>
                  <a:lnTo>
                    <a:pt x="93" y="745"/>
                  </a:lnTo>
                  <a:lnTo>
                    <a:pt x="85" y="756"/>
                  </a:lnTo>
                  <a:lnTo>
                    <a:pt x="77" y="766"/>
                  </a:lnTo>
                  <a:lnTo>
                    <a:pt x="69" y="775"/>
                  </a:lnTo>
                  <a:lnTo>
                    <a:pt x="60" y="784"/>
                  </a:lnTo>
                  <a:lnTo>
                    <a:pt x="49" y="779"/>
                  </a:lnTo>
                  <a:lnTo>
                    <a:pt x="40" y="772"/>
                  </a:lnTo>
                  <a:lnTo>
                    <a:pt x="32" y="765"/>
                  </a:lnTo>
                  <a:lnTo>
                    <a:pt x="25" y="756"/>
                  </a:lnTo>
                  <a:lnTo>
                    <a:pt x="19" y="745"/>
                  </a:lnTo>
                  <a:lnTo>
                    <a:pt x="14" y="735"/>
                  </a:lnTo>
                  <a:lnTo>
                    <a:pt x="10" y="724"/>
                  </a:lnTo>
                  <a:lnTo>
                    <a:pt x="7" y="712"/>
                  </a:lnTo>
                  <a:lnTo>
                    <a:pt x="5" y="700"/>
                  </a:lnTo>
                  <a:lnTo>
                    <a:pt x="3" y="688"/>
                  </a:lnTo>
                  <a:lnTo>
                    <a:pt x="1" y="676"/>
                  </a:lnTo>
                  <a:lnTo>
                    <a:pt x="0" y="663"/>
                  </a:lnTo>
                  <a:lnTo>
                    <a:pt x="0" y="638"/>
                  </a:lnTo>
                  <a:lnTo>
                    <a:pt x="0" y="615"/>
                  </a:lnTo>
                  <a:lnTo>
                    <a:pt x="12" y="81"/>
                  </a:lnTo>
                  <a:lnTo>
                    <a:pt x="14" y="77"/>
                  </a:lnTo>
                  <a:lnTo>
                    <a:pt x="17" y="74"/>
                  </a:lnTo>
                  <a:lnTo>
                    <a:pt x="20" y="71"/>
                  </a:lnTo>
                  <a:lnTo>
                    <a:pt x="24" y="68"/>
                  </a:lnTo>
                  <a:lnTo>
                    <a:pt x="28" y="66"/>
                  </a:lnTo>
                  <a:lnTo>
                    <a:pt x="33" y="65"/>
                  </a:lnTo>
                  <a:lnTo>
                    <a:pt x="37" y="64"/>
                  </a:lnTo>
                  <a:lnTo>
                    <a:pt x="42" y="63"/>
                  </a:lnTo>
                  <a:lnTo>
                    <a:pt x="46" y="64"/>
                  </a:lnTo>
                  <a:lnTo>
                    <a:pt x="51" y="65"/>
                  </a:lnTo>
                  <a:lnTo>
                    <a:pt x="55" y="66"/>
                  </a:lnTo>
                  <a:lnTo>
                    <a:pt x="59" y="68"/>
                  </a:lnTo>
                  <a:lnTo>
                    <a:pt x="63" y="71"/>
                  </a:lnTo>
                  <a:lnTo>
                    <a:pt x="66" y="74"/>
                  </a:lnTo>
                  <a:lnTo>
                    <a:pt x="69" y="77"/>
                  </a:lnTo>
                  <a:lnTo>
                    <a:pt x="72" y="81"/>
                  </a:lnTo>
                  <a:lnTo>
                    <a:pt x="77" y="96"/>
                  </a:lnTo>
                  <a:lnTo>
                    <a:pt x="82" y="110"/>
                  </a:lnTo>
                  <a:lnTo>
                    <a:pt x="89" y="124"/>
                  </a:lnTo>
                  <a:lnTo>
                    <a:pt x="96" y="138"/>
                  </a:lnTo>
                  <a:lnTo>
                    <a:pt x="104" y="151"/>
                  </a:lnTo>
                  <a:lnTo>
                    <a:pt x="113" y="164"/>
                  </a:lnTo>
                  <a:lnTo>
                    <a:pt x="124" y="177"/>
                  </a:lnTo>
                  <a:lnTo>
                    <a:pt x="134" y="189"/>
                  </a:lnTo>
                  <a:lnTo>
                    <a:pt x="145" y="201"/>
                  </a:lnTo>
                  <a:lnTo>
                    <a:pt x="157" y="211"/>
                  </a:lnTo>
                  <a:lnTo>
                    <a:pt x="169" y="221"/>
                  </a:lnTo>
                  <a:lnTo>
                    <a:pt x="183" y="230"/>
                  </a:lnTo>
                  <a:lnTo>
                    <a:pt x="196" y="237"/>
                  </a:lnTo>
                  <a:lnTo>
                    <a:pt x="211" y="243"/>
                  </a:lnTo>
                  <a:lnTo>
                    <a:pt x="225" y="248"/>
                  </a:lnTo>
                  <a:lnTo>
                    <a:pt x="241" y="251"/>
                  </a:lnTo>
                  <a:lnTo>
                    <a:pt x="335" y="254"/>
                  </a:lnTo>
                  <a:lnTo>
                    <a:pt x="428" y="257"/>
                  </a:lnTo>
                  <a:lnTo>
                    <a:pt x="521" y="259"/>
                  </a:lnTo>
                  <a:lnTo>
                    <a:pt x="615" y="262"/>
                  </a:lnTo>
                  <a:lnTo>
                    <a:pt x="708" y="264"/>
                  </a:lnTo>
                  <a:lnTo>
                    <a:pt x="802" y="265"/>
                  </a:lnTo>
                  <a:lnTo>
                    <a:pt x="896" y="267"/>
                  </a:lnTo>
                  <a:lnTo>
                    <a:pt x="989" y="267"/>
                  </a:lnTo>
                  <a:lnTo>
                    <a:pt x="1082" y="266"/>
                  </a:lnTo>
                  <a:lnTo>
                    <a:pt x="1174" y="265"/>
                  </a:lnTo>
                  <a:lnTo>
                    <a:pt x="1266" y="263"/>
                  </a:lnTo>
                  <a:lnTo>
                    <a:pt x="1358" y="259"/>
                  </a:lnTo>
                  <a:lnTo>
                    <a:pt x="1449" y="253"/>
                  </a:lnTo>
                  <a:lnTo>
                    <a:pt x="1540" y="246"/>
                  </a:lnTo>
                  <a:lnTo>
                    <a:pt x="1629" y="237"/>
                  </a:lnTo>
                  <a:lnTo>
                    <a:pt x="1718" y="227"/>
                  </a:lnTo>
                  <a:lnTo>
                    <a:pt x="1729" y="225"/>
                  </a:lnTo>
                  <a:lnTo>
                    <a:pt x="1740" y="220"/>
                  </a:lnTo>
                  <a:lnTo>
                    <a:pt x="1750" y="214"/>
                  </a:lnTo>
                  <a:lnTo>
                    <a:pt x="1760" y="206"/>
                  </a:lnTo>
                  <a:lnTo>
                    <a:pt x="1769" y="196"/>
                  </a:lnTo>
                  <a:lnTo>
                    <a:pt x="1778" y="186"/>
                  </a:lnTo>
                  <a:lnTo>
                    <a:pt x="1786" y="174"/>
                  </a:lnTo>
                  <a:lnTo>
                    <a:pt x="1794" y="161"/>
                  </a:lnTo>
                  <a:lnTo>
                    <a:pt x="1810" y="133"/>
                  </a:lnTo>
                  <a:lnTo>
                    <a:pt x="1825" y="105"/>
                  </a:lnTo>
                  <a:lnTo>
                    <a:pt x="1838" y="76"/>
                  </a:lnTo>
                  <a:lnTo>
                    <a:pt x="1850" y="50"/>
                  </a:lnTo>
                  <a:lnTo>
                    <a:pt x="1856" y="38"/>
                  </a:lnTo>
                  <a:lnTo>
                    <a:pt x="1861" y="28"/>
                  </a:lnTo>
                  <a:lnTo>
                    <a:pt x="1867" y="19"/>
                  </a:lnTo>
                  <a:lnTo>
                    <a:pt x="1872" y="11"/>
                  </a:lnTo>
                  <a:lnTo>
                    <a:pt x="1878" y="6"/>
                  </a:lnTo>
                  <a:lnTo>
                    <a:pt x="1883" y="2"/>
                  </a:lnTo>
                  <a:lnTo>
                    <a:pt x="1888" y="0"/>
                  </a:lnTo>
                  <a:lnTo>
                    <a:pt x="1893" y="1"/>
                  </a:lnTo>
                  <a:lnTo>
                    <a:pt x="1898" y="4"/>
                  </a:lnTo>
                  <a:lnTo>
                    <a:pt x="1904" y="10"/>
                  </a:lnTo>
                  <a:lnTo>
                    <a:pt x="1909" y="20"/>
                  </a:lnTo>
                  <a:lnTo>
                    <a:pt x="1914" y="32"/>
                  </a:lnTo>
                  <a:lnTo>
                    <a:pt x="1919" y="48"/>
                  </a:lnTo>
                  <a:lnTo>
                    <a:pt x="1925" y="67"/>
                  </a:lnTo>
                  <a:lnTo>
                    <a:pt x="1930" y="91"/>
                  </a:lnTo>
                  <a:lnTo>
                    <a:pt x="1936" y="118"/>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2" name="Freeform 36"/>
            <p:cNvSpPr>
              <a:spLocks noEditPoints="1"/>
            </p:cNvSpPr>
            <p:nvPr userDrawn="1"/>
          </p:nvSpPr>
          <p:spPr bwMode="auto">
            <a:xfrm>
              <a:off x="821" y="1714"/>
              <a:ext cx="298" cy="365"/>
            </a:xfrm>
            <a:custGeom>
              <a:avLst/>
              <a:gdLst/>
              <a:ahLst/>
              <a:cxnLst>
                <a:cxn ang="0">
                  <a:pos x="2225" y="537"/>
                </a:cxn>
                <a:cxn ang="0">
                  <a:pos x="2552" y="747"/>
                </a:cxn>
                <a:cxn ang="0">
                  <a:pos x="2630" y="1091"/>
                </a:cxn>
                <a:cxn ang="0">
                  <a:pos x="2949" y="1381"/>
                </a:cxn>
                <a:cxn ang="0">
                  <a:pos x="3065" y="1662"/>
                </a:cxn>
                <a:cxn ang="0">
                  <a:pos x="2964" y="2076"/>
                </a:cxn>
                <a:cxn ang="0">
                  <a:pos x="3239" y="2454"/>
                </a:cxn>
                <a:cxn ang="0">
                  <a:pos x="3196" y="2776"/>
                </a:cxn>
                <a:cxn ang="0">
                  <a:pos x="1767" y="3120"/>
                </a:cxn>
                <a:cxn ang="0">
                  <a:pos x="1764" y="3484"/>
                </a:cxn>
                <a:cxn ang="0">
                  <a:pos x="1973" y="3793"/>
                </a:cxn>
                <a:cxn ang="0">
                  <a:pos x="2483" y="3919"/>
                </a:cxn>
                <a:cxn ang="0">
                  <a:pos x="697" y="3907"/>
                </a:cxn>
                <a:cxn ang="0">
                  <a:pos x="1211" y="3760"/>
                </a:cxn>
                <a:cxn ang="0">
                  <a:pos x="1406" y="3455"/>
                </a:cxn>
                <a:cxn ang="0">
                  <a:pos x="254" y="2985"/>
                </a:cxn>
                <a:cxn ang="0">
                  <a:pos x="8" y="2665"/>
                </a:cxn>
                <a:cxn ang="0">
                  <a:pos x="96" y="2251"/>
                </a:cxn>
                <a:cxn ang="0">
                  <a:pos x="269" y="2082"/>
                </a:cxn>
                <a:cxn ang="0">
                  <a:pos x="123" y="1736"/>
                </a:cxn>
                <a:cxn ang="0">
                  <a:pos x="242" y="1357"/>
                </a:cxn>
                <a:cxn ang="0">
                  <a:pos x="568" y="1027"/>
                </a:cxn>
                <a:cxn ang="0">
                  <a:pos x="688" y="694"/>
                </a:cxn>
                <a:cxn ang="0">
                  <a:pos x="976" y="447"/>
                </a:cxn>
                <a:cxn ang="0">
                  <a:pos x="1216" y="127"/>
                </a:cxn>
                <a:cxn ang="0">
                  <a:pos x="1588" y="0"/>
                </a:cxn>
                <a:cxn ang="0">
                  <a:pos x="1983" y="130"/>
                </a:cxn>
                <a:cxn ang="0">
                  <a:pos x="1148" y="537"/>
                </a:cxn>
                <a:cxn ang="0">
                  <a:pos x="1406" y="742"/>
                </a:cxn>
                <a:cxn ang="0">
                  <a:pos x="1486" y="186"/>
                </a:cxn>
                <a:cxn ang="0">
                  <a:pos x="1704" y="174"/>
                </a:cxn>
                <a:cxn ang="0">
                  <a:pos x="1832" y="689"/>
                </a:cxn>
                <a:cxn ang="0">
                  <a:pos x="2043" y="522"/>
                </a:cxn>
                <a:cxn ang="0">
                  <a:pos x="1961" y="331"/>
                </a:cxn>
                <a:cxn ang="0">
                  <a:pos x="926" y="729"/>
                </a:cxn>
                <a:cxn ang="0">
                  <a:pos x="733" y="1007"/>
                </a:cxn>
                <a:cxn ang="0">
                  <a:pos x="914" y="1288"/>
                </a:cxn>
                <a:cxn ang="0">
                  <a:pos x="1353" y="919"/>
                </a:cxn>
                <a:cxn ang="0">
                  <a:pos x="1026" y="707"/>
                </a:cxn>
                <a:cxn ang="0">
                  <a:pos x="1823" y="929"/>
                </a:cxn>
                <a:cxn ang="0">
                  <a:pos x="2425" y="1177"/>
                </a:cxn>
                <a:cxn ang="0">
                  <a:pos x="2406" y="837"/>
                </a:cxn>
                <a:cxn ang="0">
                  <a:pos x="534" y="1365"/>
                </a:cxn>
                <a:cxn ang="0">
                  <a:pos x="305" y="1567"/>
                </a:cxn>
                <a:cxn ang="0">
                  <a:pos x="309" y="1806"/>
                </a:cxn>
                <a:cxn ang="0">
                  <a:pos x="1053" y="2193"/>
                </a:cxn>
                <a:cxn ang="0">
                  <a:pos x="2196" y="1546"/>
                </a:cxn>
                <a:cxn ang="0">
                  <a:pos x="1728" y="1870"/>
                </a:cxn>
                <a:cxn ang="0">
                  <a:pos x="1741" y="2328"/>
                </a:cxn>
                <a:cxn ang="0">
                  <a:pos x="2902" y="1735"/>
                </a:cxn>
                <a:cxn ang="0">
                  <a:pos x="2816" y="1468"/>
                </a:cxn>
                <a:cxn ang="0">
                  <a:pos x="1753" y="2521"/>
                </a:cxn>
                <a:cxn ang="0">
                  <a:pos x="2093" y="2917"/>
                </a:cxn>
                <a:cxn ang="0">
                  <a:pos x="2945" y="2828"/>
                </a:cxn>
                <a:cxn ang="0">
                  <a:pos x="3060" y="2475"/>
                </a:cxn>
                <a:cxn ang="0">
                  <a:pos x="2826" y="2213"/>
                </a:cxn>
                <a:cxn ang="0">
                  <a:pos x="316" y="2268"/>
                </a:cxn>
                <a:cxn ang="0">
                  <a:pos x="164" y="2541"/>
                </a:cxn>
                <a:cxn ang="0">
                  <a:pos x="336" y="2858"/>
                </a:cxn>
                <a:cxn ang="0">
                  <a:pos x="1437" y="2820"/>
                </a:cxn>
                <a:cxn ang="0">
                  <a:pos x="1142" y="2408"/>
                </a:cxn>
              </a:cxnLst>
              <a:rect l="0" t="0" r="r" b="b"/>
              <a:pathLst>
                <a:path w="3248" h="4034">
                  <a:moveTo>
                    <a:pt x="2019" y="162"/>
                  </a:moveTo>
                  <a:lnTo>
                    <a:pt x="2039" y="183"/>
                  </a:lnTo>
                  <a:lnTo>
                    <a:pt x="2058" y="204"/>
                  </a:lnTo>
                  <a:lnTo>
                    <a:pt x="2075" y="225"/>
                  </a:lnTo>
                  <a:lnTo>
                    <a:pt x="2092" y="246"/>
                  </a:lnTo>
                  <a:lnTo>
                    <a:pt x="2108" y="268"/>
                  </a:lnTo>
                  <a:lnTo>
                    <a:pt x="2122" y="291"/>
                  </a:lnTo>
                  <a:lnTo>
                    <a:pt x="2136" y="313"/>
                  </a:lnTo>
                  <a:lnTo>
                    <a:pt x="2149" y="336"/>
                  </a:lnTo>
                  <a:lnTo>
                    <a:pt x="2161" y="360"/>
                  </a:lnTo>
                  <a:lnTo>
                    <a:pt x="2172" y="383"/>
                  </a:lnTo>
                  <a:lnTo>
                    <a:pt x="2183" y="408"/>
                  </a:lnTo>
                  <a:lnTo>
                    <a:pt x="2193" y="432"/>
                  </a:lnTo>
                  <a:lnTo>
                    <a:pt x="2202" y="459"/>
                  </a:lnTo>
                  <a:lnTo>
                    <a:pt x="2210" y="484"/>
                  </a:lnTo>
                  <a:lnTo>
                    <a:pt x="2218" y="510"/>
                  </a:lnTo>
                  <a:lnTo>
                    <a:pt x="2225" y="537"/>
                  </a:lnTo>
                  <a:lnTo>
                    <a:pt x="2250" y="547"/>
                  </a:lnTo>
                  <a:lnTo>
                    <a:pt x="2276" y="557"/>
                  </a:lnTo>
                  <a:lnTo>
                    <a:pt x="2302" y="567"/>
                  </a:lnTo>
                  <a:lnTo>
                    <a:pt x="2329" y="579"/>
                  </a:lnTo>
                  <a:lnTo>
                    <a:pt x="2356" y="591"/>
                  </a:lnTo>
                  <a:lnTo>
                    <a:pt x="2382" y="605"/>
                  </a:lnTo>
                  <a:lnTo>
                    <a:pt x="2408" y="620"/>
                  </a:lnTo>
                  <a:lnTo>
                    <a:pt x="2433" y="636"/>
                  </a:lnTo>
                  <a:lnTo>
                    <a:pt x="2458" y="653"/>
                  </a:lnTo>
                  <a:lnTo>
                    <a:pt x="2481" y="671"/>
                  </a:lnTo>
                  <a:lnTo>
                    <a:pt x="2493" y="681"/>
                  </a:lnTo>
                  <a:lnTo>
                    <a:pt x="2504" y="691"/>
                  </a:lnTo>
                  <a:lnTo>
                    <a:pt x="2515" y="702"/>
                  </a:lnTo>
                  <a:lnTo>
                    <a:pt x="2525" y="712"/>
                  </a:lnTo>
                  <a:lnTo>
                    <a:pt x="2534" y="724"/>
                  </a:lnTo>
                  <a:lnTo>
                    <a:pt x="2543" y="735"/>
                  </a:lnTo>
                  <a:lnTo>
                    <a:pt x="2552" y="747"/>
                  </a:lnTo>
                  <a:lnTo>
                    <a:pt x="2560" y="760"/>
                  </a:lnTo>
                  <a:lnTo>
                    <a:pt x="2568" y="774"/>
                  </a:lnTo>
                  <a:lnTo>
                    <a:pt x="2575" y="787"/>
                  </a:lnTo>
                  <a:lnTo>
                    <a:pt x="2582" y="801"/>
                  </a:lnTo>
                  <a:lnTo>
                    <a:pt x="2588" y="816"/>
                  </a:lnTo>
                  <a:lnTo>
                    <a:pt x="2596" y="836"/>
                  </a:lnTo>
                  <a:lnTo>
                    <a:pt x="2604" y="858"/>
                  </a:lnTo>
                  <a:lnTo>
                    <a:pt x="2611" y="880"/>
                  </a:lnTo>
                  <a:lnTo>
                    <a:pt x="2617" y="903"/>
                  </a:lnTo>
                  <a:lnTo>
                    <a:pt x="2622" y="926"/>
                  </a:lnTo>
                  <a:lnTo>
                    <a:pt x="2626" y="950"/>
                  </a:lnTo>
                  <a:lnTo>
                    <a:pt x="2629" y="974"/>
                  </a:lnTo>
                  <a:lnTo>
                    <a:pt x="2631" y="997"/>
                  </a:lnTo>
                  <a:lnTo>
                    <a:pt x="2633" y="1021"/>
                  </a:lnTo>
                  <a:lnTo>
                    <a:pt x="2633" y="1044"/>
                  </a:lnTo>
                  <a:lnTo>
                    <a:pt x="2632" y="1068"/>
                  </a:lnTo>
                  <a:lnTo>
                    <a:pt x="2630" y="1091"/>
                  </a:lnTo>
                  <a:lnTo>
                    <a:pt x="2627" y="1114"/>
                  </a:lnTo>
                  <a:lnTo>
                    <a:pt x="2623" y="1136"/>
                  </a:lnTo>
                  <a:lnTo>
                    <a:pt x="2618" y="1158"/>
                  </a:lnTo>
                  <a:lnTo>
                    <a:pt x="2612" y="1179"/>
                  </a:lnTo>
                  <a:lnTo>
                    <a:pt x="2641" y="1188"/>
                  </a:lnTo>
                  <a:lnTo>
                    <a:pt x="2673" y="1199"/>
                  </a:lnTo>
                  <a:lnTo>
                    <a:pt x="2703" y="1212"/>
                  </a:lnTo>
                  <a:lnTo>
                    <a:pt x="2734" y="1226"/>
                  </a:lnTo>
                  <a:lnTo>
                    <a:pt x="2765" y="1242"/>
                  </a:lnTo>
                  <a:lnTo>
                    <a:pt x="2796" y="1259"/>
                  </a:lnTo>
                  <a:lnTo>
                    <a:pt x="2827" y="1278"/>
                  </a:lnTo>
                  <a:lnTo>
                    <a:pt x="2856" y="1298"/>
                  </a:lnTo>
                  <a:lnTo>
                    <a:pt x="2884" y="1320"/>
                  </a:lnTo>
                  <a:lnTo>
                    <a:pt x="2911" y="1343"/>
                  </a:lnTo>
                  <a:lnTo>
                    <a:pt x="2924" y="1355"/>
                  </a:lnTo>
                  <a:lnTo>
                    <a:pt x="2937" y="1368"/>
                  </a:lnTo>
                  <a:lnTo>
                    <a:pt x="2949" y="1381"/>
                  </a:lnTo>
                  <a:lnTo>
                    <a:pt x="2961" y="1394"/>
                  </a:lnTo>
                  <a:lnTo>
                    <a:pt x="2973" y="1408"/>
                  </a:lnTo>
                  <a:lnTo>
                    <a:pt x="2983" y="1422"/>
                  </a:lnTo>
                  <a:lnTo>
                    <a:pt x="2994" y="1438"/>
                  </a:lnTo>
                  <a:lnTo>
                    <a:pt x="3003" y="1453"/>
                  </a:lnTo>
                  <a:lnTo>
                    <a:pt x="3012" y="1468"/>
                  </a:lnTo>
                  <a:lnTo>
                    <a:pt x="3021" y="1484"/>
                  </a:lnTo>
                  <a:lnTo>
                    <a:pt x="3029" y="1501"/>
                  </a:lnTo>
                  <a:lnTo>
                    <a:pt x="3036" y="1517"/>
                  </a:lnTo>
                  <a:lnTo>
                    <a:pt x="3042" y="1535"/>
                  </a:lnTo>
                  <a:lnTo>
                    <a:pt x="3048" y="1553"/>
                  </a:lnTo>
                  <a:lnTo>
                    <a:pt x="3052" y="1571"/>
                  </a:lnTo>
                  <a:lnTo>
                    <a:pt x="3056" y="1589"/>
                  </a:lnTo>
                  <a:lnTo>
                    <a:pt x="3059" y="1608"/>
                  </a:lnTo>
                  <a:lnTo>
                    <a:pt x="3062" y="1626"/>
                  </a:lnTo>
                  <a:lnTo>
                    <a:pt x="3064" y="1644"/>
                  </a:lnTo>
                  <a:lnTo>
                    <a:pt x="3065" y="1662"/>
                  </a:lnTo>
                  <a:lnTo>
                    <a:pt x="3065" y="1680"/>
                  </a:lnTo>
                  <a:lnTo>
                    <a:pt x="3065" y="1698"/>
                  </a:lnTo>
                  <a:lnTo>
                    <a:pt x="3064" y="1715"/>
                  </a:lnTo>
                  <a:lnTo>
                    <a:pt x="3062" y="1733"/>
                  </a:lnTo>
                  <a:lnTo>
                    <a:pt x="3060" y="1750"/>
                  </a:lnTo>
                  <a:lnTo>
                    <a:pt x="3058" y="1769"/>
                  </a:lnTo>
                  <a:lnTo>
                    <a:pt x="3054" y="1786"/>
                  </a:lnTo>
                  <a:lnTo>
                    <a:pt x="3051" y="1803"/>
                  </a:lnTo>
                  <a:lnTo>
                    <a:pt x="3042" y="1838"/>
                  </a:lnTo>
                  <a:lnTo>
                    <a:pt x="3031" y="1871"/>
                  </a:lnTo>
                  <a:lnTo>
                    <a:pt x="3019" y="1904"/>
                  </a:lnTo>
                  <a:lnTo>
                    <a:pt x="3005" y="1938"/>
                  </a:lnTo>
                  <a:lnTo>
                    <a:pt x="2990" y="1970"/>
                  </a:lnTo>
                  <a:lnTo>
                    <a:pt x="2974" y="2001"/>
                  </a:lnTo>
                  <a:lnTo>
                    <a:pt x="2957" y="2032"/>
                  </a:lnTo>
                  <a:lnTo>
                    <a:pt x="2939" y="2061"/>
                  </a:lnTo>
                  <a:lnTo>
                    <a:pt x="2964" y="2076"/>
                  </a:lnTo>
                  <a:lnTo>
                    <a:pt x="2988" y="2092"/>
                  </a:lnTo>
                  <a:lnTo>
                    <a:pt x="3011" y="2109"/>
                  </a:lnTo>
                  <a:lnTo>
                    <a:pt x="3034" y="2127"/>
                  </a:lnTo>
                  <a:lnTo>
                    <a:pt x="3055" y="2146"/>
                  </a:lnTo>
                  <a:lnTo>
                    <a:pt x="3076" y="2166"/>
                  </a:lnTo>
                  <a:lnTo>
                    <a:pt x="3096" y="2188"/>
                  </a:lnTo>
                  <a:lnTo>
                    <a:pt x="3116" y="2210"/>
                  </a:lnTo>
                  <a:lnTo>
                    <a:pt x="3134" y="2233"/>
                  </a:lnTo>
                  <a:lnTo>
                    <a:pt x="3151" y="2257"/>
                  </a:lnTo>
                  <a:lnTo>
                    <a:pt x="3167" y="2282"/>
                  </a:lnTo>
                  <a:lnTo>
                    <a:pt x="3182" y="2307"/>
                  </a:lnTo>
                  <a:lnTo>
                    <a:pt x="3196" y="2333"/>
                  </a:lnTo>
                  <a:lnTo>
                    <a:pt x="3208" y="2359"/>
                  </a:lnTo>
                  <a:lnTo>
                    <a:pt x="3219" y="2385"/>
                  </a:lnTo>
                  <a:lnTo>
                    <a:pt x="3229" y="2412"/>
                  </a:lnTo>
                  <a:lnTo>
                    <a:pt x="3234" y="2434"/>
                  </a:lnTo>
                  <a:lnTo>
                    <a:pt x="3239" y="2454"/>
                  </a:lnTo>
                  <a:lnTo>
                    <a:pt x="3242" y="2474"/>
                  </a:lnTo>
                  <a:lnTo>
                    <a:pt x="3245" y="2494"/>
                  </a:lnTo>
                  <a:lnTo>
                    <a:pt x="3247" y="2514"/>
                  </a:lnTo>
                  <a:lnTo>
                    <a:pt x="3248" y="2533"/>
                  </a:lnTo>
                  <a:lnTo>
                    <a:pt x="3248" y="2553"/>
                  </a:lnTo>
                  <a:lnTo>
                    <a:pt x="3248" y="2572"/>
                  </a:lnTo>
                  <a:lnTo>
                    <a:pt x="3247" y="2593"/>
                  </a:lnTo>
                  <a:lnTo>
                    <a:pt x="3245" y="2612"/>
                  </a:lnTo>
                  <a:lnTo>
                    <a:pt x="3242" y="2631"/>
                  </a:lnTo>
                  <a:lnTo>
                    <a:pt x="3239" y="2650"/>
                  </a:lnTo>
                  <a:lnTo>
                    <a:pt x="3235" y="2668"/>
                  </a:lnTo>
                  <a:lnTo>
                    <a:pt x="3230" y="2686"/>
                  </a:lnTo>
                  <a:lnTo>
                    <a:pt x="3225" y="2705"/>
                  </a:lnTo>
                  <a:lnTo>
                    <a:pt x="3219" y="2722"/>
                  </a:lnTo>
                  <a:lnTo>
                    <a:pt x="3212" y="2740"/>
                  </a:lnTo>
                  <a:lnTo>
                    <a:pt x="3204" y="2758"/>
                  </a:lnTo>
                  <a:lnTo>
                    <a:pt x="3196" y="2776"/>
                  </a:lnTo>
                  <a:lnTo>
                    <a:pt x="3187" y="2792"/>
                  </a:lnTo>
                  <a:lnTo>
                    <a:pt x="3178" y="2809"/>
                  </a:lnTo>
                  <a:lnTo>
                    <a:pt x="3168" y="2825"/>
                  </a:lnTo>
                  <a:lnTo>
                    <a:pt x="3157" y="2841"/>
                  </a:lnTo>
                  <a:lnTo>
                    <a:pt x="3146" y="2857"/>
                  </a:lnTo>
                  <a:lnTo>
                    <a:pt x="3134" y="2872"/>
                  </a:lnTo>
                  <a:lnTo>
                    <a:pt x="3122" y="2887"/>
                  </a:lnTo>
                  <a:lnTo>
                    <a:pt x="3108" y="2901"/>
                  </a:lnTo>
                  <a:lnTo>
                    <a:pt x="3095" y="2917"/>
                  </a:lnTo>
                  <a:lnTo>
                    <a:pt x="3081" y="2930"/>
                  </a:lnTo>
                  <a:lnTo>
                    <a:pt x="3066" y="2944"/>
                  </a:lnTo>
                  <a:lnTo>
                    <a:pt x="3051" y="2957"/>
                  </a:lnTo>
                  <a:lnTo>
                    <a:pt x="3036" y="2969"/>
                  </a:lnTo>
                  <a:lnTo>
                    <a:pt x="2830" y="3066"/>
                  </a:lnTo>
                  <a:lnTo>
                    <a:pt x="1777" y="3078"/>
                  </a:lnTo>
                  <a:lnTo>
                    <a:pt x="1772" y="3099"/>
                  </a:lnTo>
                  <a:lnTo>
                    <a:pt x="1767" y="3120"/>
                  </a:lnTo>
                  <a:lnTo>
                    <a:pt x="1762" y="3141"/>
                  </a:lnTo>
                  <a:lnTo>
                    <a:pt x="1758" y="3162"/>
                  </a:lnTo>
                  <a:lnTo>
                    <a:pt x="1754" y="3183"/>
                  </a:lnTo>
                  <a:lnTo>
                    <a:pt x="1751" y="3204"/>
                  </a:lnTo>
                  <a:lnTo>
                    <a:pt x="1749" y="3226"/>
                  </a:lnTo>
                  <a:lnTo>
                    <a:pt x="1747" y="3249"/>
                  </a:lnTo>
                  <a:lnTo>
                    <a:pt x="1745" y="3270"/>
                  </a:lnTo>
                  <a:lnTo>
                    <a:pt x="1744" y="3292"/>
                  </a:lnTo>
                  <a:lnTo>
                    <a:pt x="1744" y="3314"/>
                  </a:lnTo>
                  <a:lnTo>
                    <a:pt x="1744" y="3335"/>
                  </a:lnTo>
                  <a:lnTo>
                    <a:pt x="1745" y="3357"/>
                  </a:lnTo>
                  <a:lnTo>
                    <a:pt x="1747" y="3378"/>
                  </a:lnTo>
                  <a:lnTo>
                    <a:pt x="1749" y="3400"/>
                  </a:lnTo>
                  <a:lnTo>
                    <a:pt x="1751" y="3422"/>
                  </a:lnTo>
                  <a:lnTo>
                    <a:pt x="1755" y="3443"/>
                  </a:lnTo>
                  <a:lnTo>
                    <a:pt x="1759" y="3464"/>
                  </a:lnTo>
                  <a:lnTo>
                    <a:pt x="1764" y="3484"/>
                  </a:lnTo>
                  <a:lnTo>
                    <a:pt x="1769" y="3505"/>
                  </a:lnTo>
                  <a:lnTo>
                    <a:pt x="1776" y="3525"/>
                  </a:lnTo>
                  <a:lnTo>
                    <a:pt x="1783" y="3545"/>
                  </a:lnTo>
                  <a:lnTo>
                    <a:pt x="1790" y="3564"/>
                  </a:lnTo>
                  <a:lnTo>
                    <a:pt x="1799" y="3584"/>
                  </a:lnTo>
                  <a:lnTo>
                    <a:pt x="1808" y="3603"/>
                  </a:lnTo>
                  <a:lnTo>
                    <a:pt x="1818" y="3621"/>
                  </a:lnTo>
                  <a:lnTo>
                    <a:pt x="1829" y="3638"/>
                  </a:lnTo>
                  <a:lnTo>
                    <a:pt x="1841" y="3656"/>
                  </a:lnTo>
                  <a:lnTo>
                    <a:pt x="1854" y="3672"/>
                  </a:lnTo>
                  <a:lnTo>
                    <a:pt x="1867" y="3688"/>
                  </a:lnTo>
                  <a:lnTo>
                    <a:pt x="1883" y="3704"/>
                  </a:lnTo>
                  <a:lnTo>
                    <a:pt x="1898" y="3719"/>
                  </a:lnTo>
                  <a:lnTo>
                    <a:pt x="1916" y="3741"/>
                  </a:lnTo>
                  <a:lnTo>
                    <a:pt x="1934" y="3761"/>
                  </a:lnTo>
                  <a:lnTo>
                    <a:pt x="1953" y="3778"/>
                  </a:lnTo>
                  <a:lnTo>
                    <a:pt x="1973" y="3793"/>
                  </a:lnTo>
                  <a:lnTo>
                    <a:pt x="1994" y="3807"/>
                  </a:lnTo>
                  <a:lnTo>
                    <a:pt x="2015" y="3818"/>
                  </a:lnTo>
                  <a:lnTo>
                    <a:pt x="2039" y="3829"/>
                  </a:lnTo>
                  <a:lnTo>
                    <a:pt x="2061" y="3838"/>
                  </a:lnTo>
                  <a:lnTo>
                    <a:pt x="2084" y="3846"/>
                  </a:lnTo>
                  <a:lnTo>
                    <a:pt x="2108" y="3852"/>
                  </a:lnTo>
                  <a:lnTo>
                    <a:pt x="2132" y="3858"/>
                  </a:lnTo>
                  <a:lnTo>
                    <a:pt x="2157" y="3863"/>
                  </a:lnTo>
                  <a:lnTo>
                    <a:pt x="2208" y="3871"/>
                  </a:lnTo>
                  <a:lnTo>
                    <a:pt x="2258" y="3878"/>
                  </a:lnTo>
                  <a:lnTo>
                    <a:pt x="2309" y="3884"/>
                  </a:lnTo>
                  <a:lnTo>
                    <a:pt x="2360" y="3891"/>
                  </a:lnTo>
                  <a:lnTo>
                    <a:pt x="2386" y="3895"/>
                  </a:lnTo>
                  <a:lnTo>
                    <a:pt x="2410" y="3900"/>
                  </a:lnTo>
                  <a:lnTo>
                    <a:pt x="2435" y="3906"/>
                  </a:lnTo>
                  <a:lnTo>
                    <a:pt x="2459" y="3912"/>
                  </a:lnTo>
                  <a:lnTo>
                    <a:pt x="2483" y="3919"/>
                  </a:lnTo>
                  <a:lnTo>
                    <a:pt x="2508" y="3928"/>
                  </a:lnTo>
                  <a:lnTo>
                    <a:pt x="2531" y="3937"/>
                  </a:lnTo>
                  <a:lnTo>
                    <a:pt x="2553" y="3948"/>
                  </a:lnTo>
                  <a:lnTo>
                    <a:pt x="2575" y="3961"/>
                  </a:lnTo>
                  <a:lnTo>
                    <a:pt x="2596" y="3975"/>
                  </a:lnTo>
                  <a:lnTo>
                    <a:pt x="2616" y="3991"/>
                  </a:lnTo>
                  <a:lnTo>
                    <a:pt x="2636" y="4010"/>
                  </a:lnTo>
                  <a:lnTo>
                    <a:pt x="2612" y="4034"/>
                  </a:lnTo>
                  <a:lnTo>
                    <a:pt x="554" y="4034"/>
                  </a:lnTo>
                  <a:lnTo>
                    <a:pt x="530" y="4010"/>
                  </a:lnTo>
                  <a:lnTo>
                    <a:pt x="551" y="3989"/>
                  </a:lnTo>
                  <a:lnTo>
                    <a:pt x="573" y="3971"/>
                  </a:lnTo>
                  <a:lnTo>
                    <a:pt x="596" y="3955"/>
                  </a:lnTo>
                  <a:lnTo>
                    <a:pt x="620" y="3941"/>
                  </a:lnTo>
                  <a:lnTo>
                    <a:pt x="645" y="3928"/>
                  </a:lnTo>
                  <a:lnTo>
                    <a:pt x="671" y="3917"/>
                  </a:lnTo>
                  <a:lnTo>
                    <a:pt x="697" y="3907"/>
                  </a:lnTo>
                  <a:lnTo>
                    <a:pt x="723" y="3898"/>
                  </a:lnTo>
                  <a:lnTo>
                    <a:pt x="750" y="3890"/>
                  </a:lnTo>
                  <a:lnTo>
                    <a:pt x="777" y="3884"/>
                  </a:lnTo>
                  <a:lnTo>
                    <a:pt x="806" y="3878"/>
                  </a:lnTo>
                  <a:lnTo>
                    <a:pt x="834" y="3872"/>
                  </a:lnTo>
                  <a:lnTo>
                    <a:pt x="891" y="3862"/>
                  </a:lnTo>
                  <a:lnTo>
                    <a:pt x="948" y="3852"/>
                  </a:lnTo>
                  <a:lnTo>
                    <a:pt x="976" y="3847"/>
                  </a:lnTo>
                  <a:lnTo>
                    <a:pt x="1004" y="3841"/>
                  </a:lnTo>
                  <a:lnTo>
                    <a:pt x="1032" y="3835"/>
                  </a:lnTo>
                  <a:lnTo>
                    <a:pt x="1059" y="3828"/>
                  </a:lnTo>
                  <a:lnTo>
                    <a:pt x="1086" y="3820"/>
                  </a:lnTo>
                  <a:lnTo>
                    <a:pt x="1113" y="3811"/>
                  </a:lnTo>
                  <a:lnTo>
                    <a:pt x="1139" y="3801"/>
                  </a:lnTo>
                  <a:lnTo>
                    <a:pt x="1163" y="3789"/>
                  </a:lnTo>
                  <a:lnTo>
                    <a:pt x="1188" y="3775"/>
                  </a:lnTo>
                  <a:lnTo>
                    <a:pt x="1211" y="3760"/>
                  </a:lnTo>
                  <a:lnTo>
                    <a:pt x="1233" y="3743"/>
                  </a:lnTo>
                  <a:lnTo>
                    <a:pt x="1255" y="3723"/>
                  </a:lnTo>
                  <a:lnTo>
                    <a:pt x="1276" y="3702"/>
                  </a:lnTo>
                  <a:lnTo>
                    <a:pt x="1295" y="3678"/>
                  </a:lnTo>
                  <a:lnTo>
                    <a:pt x="1313" y="3652"/>
                  </a:lnTo>
                  <a:lnTo>
                    <a:pt x="1329" y="3623"/>
                  </a:lnTo>
                  <a:lnTo>
                    <a:pt x="1339" y="3609"/>
                  </a:lnTo>
                  <a:lnTo>
                    <a:pt x="1348" y="3595"/>
                  </a:lnTo>
                  <a:lnTo>
                    <a:pt x="1357" y="3581"/>
                  </a:lnTo>
                  <a:lnTo>
                    <a:pt x="1365" y="3565"/>
                  </a:lnTo>
                  <a:lnTo>
                    <a:pt x="1372" y="3550"/>
                  </a:lnTo>
                  <a:lnTo>
                    <a:pt x="1379" y="3535"/>
                  </a:lnTo>
                  <a:lnTo>
                    <a:pt x="1385" y="3519"/>
                  </a:lnTo>
                  <a:lnTo>
                    <a:pt x="1391" y="3503"/>
                  </a:lnTo>
                  <a:lnTo>
                    <a:pt x="1397" y="3487"/>
                  </a:lnTo>
                  <a:lnTo>
                    <a:pt x="1401" y="3471"/>
                  </a:lnTo>
                  <a:lnTo>
                    <a:pt x="1406" y="3455"/>
                  </a:lnTo>
                  <a:lnTo>
                    <a:pt x="1411" y="3438"/>
                  </a:lnTo>
                  <a:lnTo>
                    <a:pt x="1417" y="3403"/>
                  </a:lnTo>
                  <a:lnTo>
                    <a:pt x="1422" y="3368"/>
                  </a:lnTo>
                  <a:lnTo>
                    <a:pt x="1425" y="3333"/>
                  </a:lnTo>
                  <a:lnTo>
                    <a:pt x="1427" y="3297"/>
                  </a:lnTo>
                  <a:lnTo>
                    <a:pt x="1427" y="3261"/>
                  </a:lnTo>
                  <a:lnTo>
                    <a:pt x="1426" y="3224"/>
                  </a:lnTo>
                  <a:lnTo>
                    <a:pt x="1425" y="3188"/>
                  </a:lnTo>
                  <a:lnTo>
                    <a:pt x="1422" y="3151"/>
                  </a:lnTo>
                  <a:lnTo>
                    <a:pt x="1418" y="3115"/>
                  </a:lnTo>
                  <a:lnTo>
                    <a:pt x="1414" y="3078"/>
                  </a:lnTo>
                  <a:lnTo>
                    <a:pt x="385" y="3041"/>
                  </a:lnTo>
                  <a:lnTo>
                    <a:pt x="358" y="3034"/>
                  </a:lnTo>
                  <a:lnTo>
                    <a:pt x="332" y="3024"/>
                  </a:lnTo>
                  <a:lnTo>
                    <a:pt x="304" y="3013"/>
                  </a:lnTo>
                  <a:lnTo>
                    <a:pt x="279" y="3000"/>
                  </a:lnTo>
                  <a:lnTo>
                    <a:pt x="254" y="2985"/>
                  </a:lnTo>
                  <a:lnTo>
                    <a:pt x="229" y="2969"/>
                  </a:lnTo>
                  <a:lnTo>
                    <a:pt x="206" y="2952"/>
                  </a:lnTo>
                  <a:lnTo>
                    <a:pt x="183" y="2933"/>
                  </a:lnTo>
                  <a:lnTo>
                    <a:pt x="160" y="2913"/>
                  </a:lnTo>
                  <a:lnTo>
                    <a:pt x="138" y="2892"/>
                  </a:lnTo>
                  <a:lnTo>
                    <a:pt x="118" y="2870"/>
                  </a:lnTo>
                  <a:lnTo>
                    <a:pt x="99" y="2848"/>
                  </a:lnTo>
                  <a:lnTo>
                    <a:pt x="81" y="2825"/>
                  </a:lnTo>
                  <a:lnTo>
                    <a:pt x="64" y="2801"/>
                  </a:lnTo>
                  <a:lnTo>
                    <a:pt x="49" y="2777"/>
                  </a:lnTo>
                  <a:lnTo>
                    <a:pt x="34" y="2752"/>
                  </a:lnTo>
                  <a:lnTo>
                    <a:pt x="29" y="2737"/>
                  </a:lnTo>
                  <a:lnTo>
                    <a:pt x="24" y="2723"/>
                  </a:lnTo>
                  <a:lnTo>
                    <a:pt x="20" y="2709"/>
                  </a:lnTo>
                  <a:lnTo>
                    <a:pt x="16" y="2695"/>
                  </a:lnTo>
                  <a:lnTo>
                    <a:pt x="11" y="2680"/>
                  </a:lnTo>
                  <a:lnTo>
                    <a:pt x="8" y="2665"/>
                  </a:lnTo>
                  <a:lnTo>
                    <a:pt x="6" y="2650"/>
                  </a:lnTo>
                  <a:lnTo>
                    <a:pt x="4" y="2635"/>
                  </a:lnTo>
                  <a:lnTo>
                    <a:pt x="1" y="2605"/>
                  </a:lnTo>
                  <a:lnTo>
                    <a:pt x="0" y="2573"/>
                  </a:lnTo>
                  <a:lnTo>
                    <a:pt x="1" y="2542"/>
                  </a:lnTo>
                  <a:lnTo>
                    <a:pt x="3" y="2511"/>
                  </a:lnTo>
                  <a:lnTo>
                    <a:pt x="8" y="2480"/>
                  </a:lnTo>
                  <a:lnTo>
                    <a:pt x="14" y="2449"/>
                  </a:lnTo>
                  <a:lnTo>
                    <a:pt x="22" y="2418"/>
                  </a:lnTo>
                  <a:lnTo>
                    <a:pt x="31" y="2389"/>
                  </a:lnTo>
                  <a:lnTo>
                    <a:pt x="42" y="2360"/>
                  </a:lnTo>
                  <a:lnTo>
                    <a:pt x="54" y="2332"/>
                  </a:lnTo>
                  <a:lnTo>
                    <a:pt x="67" y="2305"/>
                  </a:lnTo>
                  <a:lnTo>
                    <a:pt x="82" y="2280"/>
                  </a:lnTo>
                  <a:lnTo>
                    <a:pt x="86" y="2270"/>
                  </a:lnTo>
                  <a:lnTo>
                    <a:pt x="91" y="2261"/>
                  </a:lnTo>
                  <a:lnTo>
                    <a:pt x="96" y="2251"/>
                  </a:lnTo>
                  <a:lnTo>
                    <a:pt x="101" y="2242"/>
                  </a:lnTo>
                  <a:lnTo>
                    <a:pt x="107" y="2234"/>
                  </a:lnTo>
                  <a:lnTo>
                    <a:pt x="114" y="2226"/>
                  </a:lnTo>
                  <a:lnTo>
                    <a:pt x="120" y="2218"/>
                  </a:lnTo>
                  <a:lnTo>
                    <a:pt x="128" y="2211"/>
                  </a:lnTo>
                  <a:lnTo>
                    <a:pt x="143" y="2197"/>
                  </a:lnTo>
                  <a:lnTo>
                    <a:pt x="159" y="2184"/>
                  </a:lnTo>
                  <a:lnTo>
                    <a:pt x="177" y="2172"/>
                  </a:lnTo>
                  <a:lnTo>
                    <a:pt x="193" y="2160"/>
                  </a:lnTo>
                  <a:lnTo>
                    <a:pt x="209" y="2148"/>
                  </a:lnTo>
                  <a:lnTo>
                    <a:pt x="224" y="2136"/>
                  </a:lnTo>
                  <a:lnTo>
                    <a:pt x="238" y="2124"/>
                  </a:lnTo>
                  <a:lnTo>
                    <a:pt x="251" y="2111"/>
                  </a:lnTo>
                  <a:lnTo>
                    <a:pt x="256" y="2105"/>
                  </a:lnTo>
                  <a:lnTo>
                    <a:pt x="261" y="2098"/>
                  </a:lnTo>
                  <a:lnTo>
                    <a:pt x="265" y="2090"/>
                  </a:lnTo>
                  <a:lnTo>
                    <a:pt x="269" y="2082"/>
                  </a:lnTo>
                  <a:lnTo>
                    <a:pt x="272" y="2075"/>
                  </a:lnTo>
                  <a:lnTo>
                    <a:pt x="274" y="2067"/>
                  </a:lnTo>
                  <a:lnTo>
                    <a:pt x="275" y="2058"/>
                  </a:lnTo>
                  <a:lnTo>
                    <a:pt x="276" y="2049"/>
                  </a:lnTo>
                  <a:lnTo>
                    <a:pt x="254" y="2029"/>
                  </a:lnTo>
                  <a:lnTo>
                    <a:pt x="235" y="2008"/>
                  </a:lnTo>
                  <a:lnTo>
                    <a:pt x="217" y="1986"/>
                  </a:lnTo>
                  <a:lnTo>
                    <a:pt x="201" y="1964"/>
                  </a:lnTo>
                  <a:lnTo>
                    <a:pt x="186" y="1941"/>
                  </a:lnTo>
                  <a:lnTo>
                    <a:pt x="173" y="1917"/>
                  </a:lnTo>
                  <a:lnTo>
                    <a:pt x="161" y="1893"/>
                  </a:lnTo>
                  <a:lnTo>
                    <a:pt x="152" y="1868"/>
                  </a:lnTo>
                  <a:lnTo>
                    <a:pt x="143" y="1843"/>
                  </a:lnTo>
                  <a:lnTo>
                    <a:pt x="136" y="1817"/>
                  </a:lnTo>
                  <a:lnTo>
                    <a:pt x="130" y="1791"/>
                  </a:lnTo>
                  <a:lnTo>
                    <a:pt x="126" y="1764"/>
                  </a:lnTo>
                  <a:lnTo>
                    <a:pt x="123" y="1736"/>
                  </a:lnTo>
                  <a:lnTo>
                    <a:pt x="120" y="1708"/>
                  </a:lnTo>
                  <a:lnTo>
                    <a:pt x="119" y="1680"/>
                  </a:lnTo>
                  <a:lnTo>
                    <a:pt x="119" y="1651"/>
                  </a:lnTo>
                  <a:lnTo>
                    <a:pt x="121" y="1626"/>
                  </a:lnTo>
                  <a:lnTo>
                    <a:pt x="125" y="1602"/>
                  </a:lnTo>
                  <a:lnTo>
                    <a:pt x="129" y="1578"/>
                  </a:lnTo>
                  <a:lnTo>
                    <a:pt x="134" y="1555"/>
                  </a:lnTo>
                  <a:lnTo>
                    <a:pt x="141" y="1533"/>
                  </a:lnTo>
                  <a:lnTo>
                    <a:pt x="148" y="1511"/>
                  </a:lnTo>
                  <a:lnTo>
                    <a:pt x="156" y="1490"/>
                  </a:lnTo>
                  <a:lnTo>
                    <a:pt x="165" y="1469"/>
                  </a:lnTo>
                  <a:lnTo>
                    <a:pt x="176" y="1449"/>
                  </a:lnTo>
                  <a:lnTo>
                    <a:pt x="187" y="1429"/>
                  </a:lnTo>
                  <a:lnTo>
                    <a:pt x="199" y="1410"/>
                  </a:lnTo>
                  <a:lnTo>
                    <a:pt x="213" y="1392"/>
                  </a:lnTo>
                  <a:lnTo>
                    <a:pt x="227" y="1374"/>
                  </a:lnTo>
                  <a:lnTo>
                    <a:pt x="242" y="1357"/>
                  </a:lnTo>
                  <a:lnTo>
                    <a:pt x="258" y="1340"/>
                  </a:lnTo>
                  <a:lnTo>
                    <a:pt x="276" y="1324"/>
                  </a:lnTo>
                  <a:lnTo>
                    <a:pt x="292" y="1311"/>
                  </a:lnTo>
                  <a:lnTo>
                    <a:pt x="308" y="1298"/>
                  </a:lnTo>
                  <a:lnTo>
                    <a:pt x="326" y="1287"/>
                  </a:lnTo>
                  <a:lnTo>
                    <a:pt x="344" y="1276"/>
                  </a:lnTo>
                  <a:lnTo>
                    <a:pt x="362" y="1265"/>
                  </a:lnTo>
                  <a:lnTo>
                    <a:pt x="380" y="1256"/>
                  </a:lnTo>
                  <a:lnTo>
                    <a:pt x="398" y="1247"/>
                  </a:lnTo>
                  <a:lnTo>
                    <a:pt x="417" y="1239"/>
                  </a:lnTo>
                  <a:lnTo>
                    <a:pt x="454" y="1224"/>
                  </a:lnTo>
                  <a:lnTo>
                    <a:pt x="493" y="1211"/>
                  </a:lnTo>
                  <a:lnTo>
                    <a:pt x="530" y="1200"/>
                  </a:lnTo>
                  <a:lnTo>
                    <a:pt x="566" y="1191"/>
                  </a:lnTo>
                  <a:lnTo>
                    <a:pt x="566" y="1127"/>
                  </a:lnTo>
                  <a:lnTo>
                    <a:pt x="567" y="1060"/>
                  </a:lnTo>
                  <a:lnTo>
                    <a:pt x="568" y="1027"/>
                  </a:lnTo>
                  <a:lnTo>
                    <a:pt x="570" y="995"/>
                  </a:lnTo>
                  <a:lnTo>
                    <a:pt x="573" y="962"/>
                  </a:lnTo>
                  <a:lnTo>
                    <a:pt x="577" y="929"/>
                  </a:lnTo>
                  <a:lnTo>
                    <a:pt x="583" y="897"/>
                  </a:lnTo>
                  <a:lnTo>
                    <a:pt x="590" y="865"/>
                  </a:lnTo>
                  <a:lnTo>
                    <a:pt x="595" y="850"/>
                  </a:lnTo>
                  <a:lnTo>
                    <a:pt x="600" y="835"/>
                  </a:lnTo>
                  <a:lnTo>
                    <a:pt x="606" y="820"/>
                  </a:lnTo>
                  <a:lnTo>
                    <a:pt x="612" y="805"/>
                  </a:lnTo>
                  <a:lnTo>
                    <a:pt x="619" y="790"/>
                  </a:lnTo>
                  <a:lnTo>
                    <a:pt x="626" y="776"/>
                  </a:lnTo>
                  <a:lnTo>
                    <a:pt x="636" y="761"/>
                  </a:lnTo>
                  <a:lnTo>
                    <a:pt x="645" y="747"/>
                  </a:lnTo>
                  <a:lnTo>
                    <a:pt x="654" y="733"/>
                  </a:lnTo>
                  <a:lnTo>
                    <a:pt x="665" y="720"/>
                  </a:lnTo>
                  <a:lnTo>
                    <a:pt x="676" y="707"/>
                  </a:lnTo>
                  <a:lnTo>
                    <a:pt x="688" y="694"/>
                  </a:lnTo>
                  <a:lnTo>
                    <a:pt x="715" y="668"/>
                  </a:lnTo>
                  <a:lnTo>
                    <a:pt x="744" y="643"/>
                  </a:lnTo>
                  <a:lnTo>
                    <a:pt x="759" y="632"/>
                  </a:lnTo>
                  <a:lnTo>
                    <a:pt x="774" y="620"/>
                  </a:lnTo>
                  <a:lnTo>
                    <a:pt x="790" y="610"/>
                  </a:lnTo>
                  <a:lnTo>
                    <a:pt x="806" y="599"/>
                  </a:lnTo>
                  <a:lnTo>
                    <a:pt x="822" y="590"/>
                  </a:lnTo>
                  <a:lnTo>
                    <a:pt x="838" y="581"/>
                  </a:lnTo>
                  <a:lnTo>
                    <a:pt x="855" y="574"/>
                  </a:lnTo>
                  <a:lnTo>
                    <a:pt x="871" y="567"/>
                  </a:lnTo>
                  <a:lnTo>
                    <a:pt x="888" y="561"/>
                  </a:lnTo>
                  <a:lnTo>
                    <a:pt x="906" y="556"/>
                  </a:lnTo>
                  <a:lnTo>
                    <a:pt x="923" y="552"/>
                  </a:lnTo>
                  <a:lnTo>
                    <a:pt x="941" y="549"/>
                  </a:lnTo>
                  <a:lnTo>
                    <a:pt x="952" y="515"/>
                  </a:lnTo>
                  <a:lnTo>
                    <a:pt x="963" y="481"/>
                  </a:lnTo>
                  <a:lnTo>
                    <a:pt x="976" y="447"/>
                  </a:lnTo>
                  <a:lnTo>
                    <a:pt x="990" y="413"/>
                  </a:lnTo>
                  <a:lnTo>
                    <a:pt x="1005" y="379"/>
                  </a:lnTo>
                  <a:lnTo>
                    <a:pt x="1022" y="347"/>
                  </a:lnTo>
                  <a:lnTo>
                    <a:pt x="1041" y="315"/>
                  </a:lnTo>
                  <a:lnTo>
                    <a:pt x="1061" y="284"/>
                  </a:lnTo>
                  <a:lnTo>
                    <a:pt x="1072" y="268"/>
                  </a:lnTo>
                  <a:lnTo>
                    <a:pt x="1083" y="253"/>
                  </a:lnTo>
                  <a:lnTo>
                    <a:pt x="1094" y="238"/>
                  </a:lnTo>
                  <a:lnTo>
                    <a:pt x="1107" y="224"/>
                  </a:lnTo>
                  <a:lnTo>
                    <a:pt x="1119" y="211"/>
                  </a:lnTo>
                  <a:lnTo>
                    <a:pt x="1132" y="197"/>
                  </a:lnTo>
                  <a:lnTo>
                    <a:pt x="1145" y="184"/>
                  </a:lnTo>
                  <a:lnTo>
                    <a:pt x="1158" y="172"/>
                  </a:lnTo>
                  <a:lnTo>
                    <a:pt x="1172" y="160"/>
                  </a:lnTo>
                  <a:lnTo>
                    <a:pt x="1186" y="148"/>
                  </a:lnTo>
                  <a:lnTo>
                    <a:pt x="1201" y="137"/>
                  </a:lnTo>
                  <a:lnTo>
                    <a:pt x="1216" y="127"/>
                  </a:lnTo>
                  <a:lnTo>
                    <a:pt x="1231" y="117"/>
                  </a:lnTo>
                  <a:lnTo>
                    <a:pt x="1247" y="106"/>
                  </a:lnTo>
                  <a:lnTo>
                    <a:pt x="1264" y="97"/>
                  </a:lnTo>
                  <a:lnTo>
                    <a:pt x="1281" y="89"/>
                  </a:lnTo>
                  <a:lnTo>
                    <a:pt x="1302" y="76"/>
                  </a:lnTo>
                  <a:lnTo>
                    <a:pt x="1323" y="64"/>
                  </a:lnTo>
                  <a:lnTo>
                    <a:pt x="1345" y="53"/>
                  </a:lnTo>
                  <a:lnTo>
                    <a:pt x="1367" y="44"/>
                  </a:lnTo>
                  <a:lnTo>
                    <a:pt x="1390" y="35"/>
                  </a:lnTo>
                  <a:lnTo>
                    <a:pt x="1415" y="27"/>
                  </a:lnTo>
                  <a:lnTo>
                    <a:pt x="1438" y="20"/>
                  </a:lnTo>
                  <a:lnTo>
                    <a:pt x="1463" y="14"/>
                  </a:lnTo>
                  <a:lnTo>
                    <a:pt x="1487" y="10"/>
                  </a:lnTo>
                  <a:lnTo>
                    <a:pt x="1512" y="6"/>
                  </a:lnTo>
                  <a:lnTo>
                    <a:pt x="1537" y="3"/>
                  </a:lnTo>
                  <a:lnTo>
                    <a:pt x="1563" y="1"/>
                  </a:lnTo>
                  <a:lnTo>
                    <a:pt x="1588" y="0"/>
                  </a:lnTo>
                  <a:lnTo>
                    <a:pt x="1613" y="0"/>
                  </a:lnTo>
                  <a:lnTo>
                    <a:pt x="1638" y="2"/>
                  </a:lnTo>
                  <a:lnTo>
                    <a:pt x="1663" y="4"/>
                  </a:lnTo>
                  <a:lnTo>
                    <a:pt x="1688" y="7"/>
                  </a:lnTo>
                  <a:lnTo>
                    <a:pt x="1713" y="11"/>
                  </a:lnTo>
                  <a:lnTo>
                    <a:pt x="1739" y="15"/>
                  </a:lnTo>
                  <a:lnTo>
                    <a:pt x="1763" y="21"/>
                  </a:lnTo>
                  <a:lnTo>
                    <a:pt x="1787" y="28"/>
                  </a:lnTo>
                  <a:lnTo>
                    <a:pt x="1811" y="36"/>
                  </a:lnTo>
                  <a:lnTo>
                    <a:pt x="1834" y="44"/>
                  </a:lnTo>
                  <a:lnTo>
                    <a:pt x="1857" y="54"/>
                  </a:lnTo>
                  <a:lnTo>
                    <a:pt x="1881" y="64"/>
                  </a:lnTo>
                  <a:lnTo>
                    <a:pt x="1902" y="75"/>
                  </a:lnTo>
                  <a:lnTo>
                    <a:pt x="1924" y="88"/>
                  </a:lnTo>
                  <a:lnTo>
                    <a:pt x="1944" y="101"/>
                  </a:lnTo>
                  <a:lnTo>
                    <a:pt x="1964" y="116"/>
                  </a:lnTo>
                  <a:lnTo>
                    <a:pt x="1983" y="130"/>
                  </a:lnTo>
                  <a:lnTo>
                    <a:pt x="2001" y="146"/>
                  </a:lnTo>
                  <a:lnTo>
                    <a:pt x="2019" y="162"/>
                  </a:lnTo>
                  <a:close/>
                  <a:moveTo>
                    <a:pt x="1220" y="332"/>
                  </a:moveTo>
                  <a:lnTo>
                    <a:pt x="1205" y="355"/>
                  </a:lnTo>
                  <a:lnTo>
                    <a:pt x="1188" y="379"/>
                  </a:lnTo>
                  <a:lnTo>
                    <a:pt x="1172" y="404"/>
                  </a:lnTo>
                  <a:lnTo>
                    <a:pt x="1157" y="429"/>
                  </a:lnTo>
                  <a:lnTo>
                    <a:pt x="1150" y="444"/>
                  </a:lnTo>
                  <a:lnTo>
                    <a:pt x="1145" y="457"/>
                  </a:lnTo>
                  <a:lnTo>
                    <a:pt x="1141" y="470"/>
                  </a:lnTo>
                  <a:lnTo>
                    <a:pt x="1139" y="483"/>
                  </a:lnTo>
                  <a:lnTo>
                    <a:pt x="1138" y="497"/>
                  </a:lnTo>
                  <a:lnTo>
                    <a:pt x="1139" y="510"/>
                  </a:lnTo>
                  <a:lnTo>
                    <a:pt x="1140" y="517"/>
                  </a:lnTo>
                  <a:lnTo>
                    <a:pt x="1142" y="524"/>
                  </a:lnTo>
                  <a:lnTo>
                    <a:pt x="1145" y="530"/>
                  </a:lnTo>
                  <a:lnTo>
                    <a:pt x="1148" y="537"/>
                  </a:lnTo>
                  <a:lnTo>
                    <a:pt x="1160" y="540"/>
                  </a:lnTo>
                  <a:lnTo>
                    <a:pt x="1172" y="544"/>
                  </a:lnTo>
                  <a:lnTo>
                    <a:pt x="1183" y="548"/>
                  </a:lnTo>
                  <a:lnTo>
                    <a:pt x="1195" y="553"/>
                  </a:lnTo>
                  <a:lnTo>
                    <a:pt x="1206" y="560"/>
                  </a:lnTo>
                  <a:lnTo>
                    <a:pt x="1217" y="566"/>
                  </a:lnTo>
                  <a:lnTo>
                    <a:pt x="1227" y="574"/>
                  </a:lnTo>
                  <a:lnTo>
                    <a:pt x="1238" y="582"/>
                  </a:lnTo>
                  <a:lnTo>
                    <a:pt x="1259" y="599"/>
                  </a:lnTo>
                  <a:lnTo>
                    <a:pt x="1278" y="619"/>
                  </a:lnTo>
                  <a:lnTo>
                    <a:pt x="1298" y="638"/>
                  </a:lnTo>
                  <a:lnTo>
                    <a:pt x="1317" y="658"/>
                  </a:lnTo>
                  <a:lnTo>
                    <a:pt x="1336" y="679"/>
                  </a:lnTo>
                  <a:lnTo>
                    <a:pt x="1356" y="698"/>
                  </a:lnTo>
                  <a:lnTo>
                    <a:pt x="1375" y="717"/>
                  </a:lnTo>
                  <a:lnTo>
                    <a:pt x="1396" y="734"/>
                  </a:lnTo>
                  <a:lnTo>
                    <a:pt x="1406" y="742"/>
                  </a:lnTo>
                  <a:lnTo>
                    <a:pt x="1418" y="750"/>
                  </a:lnTo>
                  <a:lnTo>
                    <a:pt x="1428" y="756"/>
                  </a:lnTo>
                  <a:lnTo>
                    <a:pt x="1439" y="762"/>
                  </a:lnTo>
                  <a:lnTo>
                    <a:pt x="1451" y="768"/>
                  </a:lnTo>
                  <a:lnTo>
                    <a:pt x="1462" y="772"/>
                  </a:lnTo>
                  <a:lnTo>
                    <a:pt x="1474" y="777"/>
                  </a:lnTo>
                  <a:lnTo>
                    <a:pt x="1486" y="780"/>
                  </a:lnTo>
                  <a:lnTo>
                    <a:pt x="1487" y="703"/>
                  </a:lnTo>
                  <a:lnTo>
                    <a:pt x="1490" y="627"/>
                  </a:lnTo>
                  <a:lnTo>
                    <a:pt x="1493" y="552"/>
                  </a:lnTo>
                  <a:lnTo>
                    <a:pt x="1495" y="479"/>
                  </a:lnTo>
                  <a:lnTo>
                    <a:pt x="1497" y="405"/>
                  </a:lnTo>
                  <a:lnTo>
                    <a:pt x="1497" y="332"/>
                  </a:lnTo>
                  <a:lnTo>
                    <a:pt x="1495" y="296"/>
                  </a:lnTo>
                  <a:lnTo>
                    <a:pt x="1493" y="259"/>
                  </a:lnTo>
                  <a:lnTo>
                    <a:pt x="1490" y="223"/>
                  </a:lnTo>
                  <a:lnTo>
                    <a:pt x="1486" y="186"/>
                  </a:lnTo>
                  <a:lnTo>
                    <a:pt x="1468" y="187"/>
                  </a:lnTo>
                  <a:lnTo>
                    <a:pt x="1450" y="189"/>
                  </a:lnTo>
                  <a:lnTo>
                    <a:pt x="1432" y="192"/>
                  </a:lnTo>
                  <a:lnTo>
                    <a:pt x="1415" y="195"/>
                  </a:lnTo>
                  <a:lnTo>
                    <a:pt x="1396" y="201"/>
                  </a:lnTo>
                  <a:lnTo>
                    <a:pt x="1378" y="207"/>
                  </a:lnTo>
                  <a:lnTo>
                    <a:pt x="1361" y="214"/>
                  </a:lnTo>
                  <a:lnTo>
                    <a:pt x="1344" y="223"/>
                  </a:lnTo>
                  <a:lnTo>
                    <a:pt x="1327" y="232"/>
                  </a:lnTo>
                  <a:lnTo>
                    <a:pt x="1311" y="243"/>
                  </a:lnTo>
                  <a:lnTo>
                    <a:pt x="1295" y="255"/>
                  </a:lnTo>
                  <a:lnTo>
                    <a:pt x="1279" y="268"/>
                  </a:lnTo>
                  <a:lnTo>
                    <a:pt x="1264" y="283"/>
                  </a:lnTo>
                  <a:lnTo>
                    <a:pt x="1248" y="298"/>
                  </a:lnTo>
                  <a:lnTo>
                    <a:pt x="1234" y="314"/>
                  </a:lnTo>
                  <a:lnTo>
                    <a:pt x="1220" y="332"/>
                  </a:lnTo>
                  <a:close/>
                  <a:moveTo>
                    <a:pt x="1704" y="174"/>
                  </a:moveTo>
                  <a:lnTo>
                    <a:pt x="1699" y="248"/>
                  </a:lnTo>
                  <a:lnTo>
                    <a:pt x="1696" y="324"/>
                  </a:lnTo>
                  <a:lnTo>
                    <a:pt x="1693" y="400"/>
                  </a:lnTo>
                  <a:lnTo>
                    <a:pt x="1692" y="479"/>
                  </a:lnTo>
                  <a:lnTo>
                    <a:pt x="1692" y="518"/>
                  </a:lnTo>
                  <a:lnTo>
                    <a:pt x="1693" y="557"/>
                  </a:lnTo>
                  <a:lnTo>
                    <a:pt x="1695" y="596"/>
                  </a:lnTo>
                  <a:lnTo>
                    <a:pt x="1697" y="636"/>
                  </a:lnTo>
                  <a:lnTo>
                    <a:pt x="1700" y="675"/>
                  </a:lnTo>
                  <a:lnTo>
                    <a:pt x="1705" y="714"/>
                  </a:lnTo>
                  <a:lnTo>
                    <a:pt x="1710" y="752"/>
                  </a:lnTo>
                  <a:lnTo>
                    <a:pt x="1716" y="792"/>
                  </a:lnTo>
                  <a:lnTo>
                    <a:pt x="1737" y="777"/>
                  </a:lnTo>
                  <a:lnTo>
                    <a:pt x="1756" y="761"/>
                  </a:lnTo>
                  <a:lnTo>
                    <a:pt x="1776" y="744"/>
                  </a:lnTo>
                  <a:lnTo>
                    <a:pt x="1794" y="726"/>
                  </a:lnTo>
                  <a:lnTo>
                    <a:pt x="1832" y="689"/>
                  </a:lnTo>
                  <a:lnTo>
                    <a:pt x="1869" y="652"/>
                  </a:lnTo>
                  <a:lnTo>
                    <a:pt x="1888" y="635"/>
                  </a:lnTo>
                  <a:lnTo>
                    <a:pt x="1907" y="618"/>
                  </a:lnTo>
                  <a:lnTo>
                    <a:pt x="1926" y="601"/>
                  </a:lnTo>
                  <a:lnTo>
                    <a:pt x="1946" y="587"/>
                  </a:lnTo>
                  <a:lnTo>
                    <a:pt x="1956" y="580"/>
                  </a:lnTo>
                  <a:lnTo>
                    <a:pt x="1966" y="574"/>
                  </a:lnTo>
                  <a:lnTo>
                    <a:pt x="1977" y="569"/>
                  </a:lnTo>
                  <a:lnTo>
                    <a:pt x="1987" y="564"/>
                  </a:lnTo>
                  <a:lnTo>
                    <a:pt x="1998" y="559"/>
                  </a:lnTo>
                  <a:lnTo>
                    <a:pt x="2008" y="555"/>
                  </a:lnTo>
                  <a:lnTo>
                    <a:pt x="2019" y="552"/>
                  </a:lnTo>
                  <a:lnTo>
                    <a:pt x="2032" y="549"/>
                  </a:lnTo>
                  <a:lnTo>
                    <a:pt x="2036" y="542"/>
                  </a:lnTo>
                  <a:lnTo>
                    <a:pt x="2039" y="536"/>
                  </a:lnTo>
                  <a:lnTo>
                    <a:pt x="2041" y="529"/>
                  </a:lnTo>
                  <a:lnTo>
                    <a:pt x="2043" y="522"/>
                  </a:lnTo>
                  <a:lnTo>
                    <a:pt x="2045" y="516"/>
                  </a:lnTo>
                  <a:lnTo>
                    <a:pt x="2045" y="509"/>
                  </a:lnTo>
                  <a:lnTo>
                    <a:pt x="2045" y="503"/>
                  </a:lnTo>
                  <a:lnTo>
                    <a:pt x="2045" y="497"/>
                  </a:lnTo>
                  <a:lnTo>
                    <a:pt x="2043" y="485"/>
                  </a:lnTo>
                  <a:lnTo>
                    <a:pt x="2040" y="473"/>
                  </a:lnTo>
                  <a:lnTo>
                    <a:pt x="2036" y="463"/>
                  </a:lnTo>
                  <a:lnTo>
                    <a:pt x="2032" y="453"/>
                  </a:lnTo>
                  <a:lnTo>
                    <a:pt x="2027" y="439"/>
                  </a:lnTo>
                  <a:lnTo>
                    <a:pt x="2020" y="426"/>
                  </a:lnTo>
                  <a:lnTo>
                    <a:pt x="2015" y="413"/>
                  </a:lnTo>
                  <a:lnTo>
                    <a:pt x="2008" y="400"/>
                  </a:lnTo>
                  <a:lnTo>
                    <a:pt x="2001" y="388"/>
                  </a:lnTo>
                  <a:lnTo>
                    <a:pt x="1994" y="376"/>
                  </a:lnTo>
                  <a:lnTo>
                    <a:pt x="1986" y="364"/>
                  </a:lnTo>
                  <a:lnTo>
                    <a:pt x="1978" y="353"/>
                  </a:lnTo>
                  <a:lnTo>
                    <a:pt x="1961" y="331"/>
                  </a:lnTo>
                  <a:lnTo>
                    <a:pt x="1942" y="311"/>
                  </a:lnTo>
                  <a:lnTo>
                    <a:pt x="1921" y="291"/>
                  </a:lnTo>
                  <a:lnTo>
                    <a:pt x="1900" y="272"/>
                  </a:lnTo>
                  <a:lnTo>
                    <a:pt x="1877" y="255"/>
                  </a:lnTo>
                  <a:lnTo>
                    <a:pt x="1853" y="240"/>
                  </a:lnTo>
                  <a:lnTo>
                    <a:pt x="1829" y="226"/>
                  </a:lnTo>
                  <a:lnTo>
                    <a:pt x="1805" y="213"/>
                  </a:lnTo>
                  <a:lnTo>
                    <a:pt x="1780" y="201"/>
                  </a:lnTo>
                  <a:lnTo>
                    <a:pt x="1755" y="191"/>
                  </a:lnTo>
                  <a:lnTo>
                    <a:pt x="1730" y="182"/>
                  </a:lnTo>
                  <a:lnTo>
                    <a:pt x="1704" y="174"/>
                  </a:lnTo>
                  <a:close/>
                  <a:moveTo>
                    <a:pt x="1026" y="707"/>
                  </a:moveTo>
                  <a:lnTo>
                    <a:pt x="1006" y="708"/>
                  </a:lnTo>
                  <a:lnTo>
                    <a:pt x="986" y="710"/>
                  </a:lnTo>
                  <a:lnTo>
                    <a:pt x="966" y="715"/>
                  </a:lnTo>
                  <a:lnTo>
                    <a:pt x="946" y="721"/>
                  </a:lnTo>
                  <a:lnTo>
                    <a:pt x="926" y="729"/>
                  </a:lnTo>
                  <a:lnTo>
                    <a:pt x="907" y="738"/>
                  </a:lnTo>
                  <a:lnTo>
                    <a:pt x="888" y="749"/>
                  </a:lnTo>
                  <a:lnTo>
                    <a:pt x="871" y="761"/>
                  </a:lnTo>
                  <a:lnTo>
                    <a:pt x="853" y="775"/>
                  </a:lnTo>
                  <a:lnTo>
                    <a:pt x="837" y="789"/>
                  </a:lnTo>
                  <a:lnTo>
                    <a:pt x="822" y="804"/>
                  </a:lnTo>
                  <a:lnTo>
                    <a:pt x="807" y="819"/>
                  </a:lnTo>
                  <a:lnTo>
                    <a:pt x="794" y="836"/>
                  </a:lnTo>
                  <a:lnTo>
                    <a:pt x="781" y="853"/>
                  </a:lnTo>
                  <a:lnTo>
                    <a:pt x="770" y="870"/>
                  </a:lnTo>
                  <a:lnTo>
                    <a:pt x="760" y="888"/>
                  </a:lnTo>
                  <a:lnTo>
                    <a:pt x="753" y="906"/>
                  </a:lnTo>
                  <a:lnTo>
                    <a:pt x="748" y="926"/>
                  </a:lnTo>
                  <a:lnTo>
                    <a:pt x="743" y="946"/>
                  </a:lnTo>
                  <a:lnTo>
                    <a:pt x="738" y="966"/>
                  </a:lnTo>
                  <a:lnTo>
                    <a:pt x="735" y="987"/>
                  </a:lnTo>
                  <a:lnTo>
                    <a:pt x="733" y="1007"/>
                  </a:lnTo>
                  <a:lnTo>
                    <a:pt x="732" y="1028"/>
                  </a:lnTo>
                  <a:lnTo>
                    <a:pt x="733" y="1048"/>
                  </a:lnTo>
                  <a:lnTo>
                    <a:pt x="735" y="1068"/>
                  </a:lnTo>
                  <a:lnTo>
                    <a:pt x="738" y="1088"/>
                  </a:lnTo>
                  <a:lnTo>
                    <a:pt x="743" y="1108"/>
                  </a:lnTo>
                  <a:lnTo>
                    <a:pt x="750" y="1127"/>
                  </a:lnTo>
                  <a:lnTo>
                    <a:pt x="754" y="1136"/>
                  </a:lnTo>
                  <a:lnTo>
                    <a:pt x="758" y="1144"/>
                  </a:lnTo>
                  <a:lnTo>
                    <a:pt x="763" y="1153"/>
                  </a:lnTo>
                  <a:lnTo>
                    <a:pt x="769" y="1161"/>
                  </a:lnTo>
                  <a:lnTo>
                    <a:pt x="775" y="1169"/>
                  </a:lnTo>
                  <a:lnTo>
                    <a:pt x="781" y="1176"/>
                  </a:lnTo>
                  <a:lnTo>
                    <a:pt x="789" y="1184"/>
                  </a:lnTo>
                  <a:lnTo>
                    <a:pt x="797" y="1191"/>
                  </a:lnTo>
                  <a:lnTo>
                    <a:pt x="836" y="1224"/>
                  </a:lnTo>
                  <a:lnTo>
                    <a:pt x="875" y="1256"/>
                  </a:lnTo>
                  <a:lnTo>
                    <a:pt x="914" y="1288"/>
                  </a:lnTo>
                  <a:lnTo>
                    <a:pt x="955" y="1318"/>
                  </a:lnTo>
                  <a:lnTo>
                    <a:pt x="995" y="1347"/>
                  </a:lnTo>
                  <a:lnTo>
                    <a:pt x="1036" y="1376"/>
                  </a:lnTo>
                  <a:lnTo>
                    <a:pt x="1077" y="1403"/>
                  </a:lnTo>
                  <a:lnTo>
                    <a:pt x="1119" y="1429"/>
                  </a:lnTo>
                  <a:lnTo>
                    <a:pt x="1160" y="1456"/>
                  </a:lnTo>
                  <a:lnTo>
                    <a:pt x="1202" y="1480"/>
                  </a:lnTo>
                  <a:lnTo>
                    <a:pt x="1243" y="1504"/>
                  </a:lnTo>
                  <a:lnTo>
                    <a:pt x="1285" y="1527"/>
                  </a:lnTo>
                  <a:lnTo>
                    <a:pt x="1368" y="1572"/>
                  </a:lnTo>
                  <a:lnTo>
                    <a:pt x="1450" y="1614"/>
                  </a:lnTo>
                  <a:lnTo>
                    <a:pt x="1474" y="1057"/>
                  </a:lnTo>
                  <a:lnTo>
                    <a:pt x="1450" y="1032"/>
                  </a:lnTo>
                  <a:lnTo>
                    <a:pt x="1426" y="1005"/>
                  </a:lnTo>
                  <a:lnTo>
                    <a:pt x="1401" y="977"/>
                  </a:lnTo>
                  <a:lnTo>
                    <a:pt x="1377" y="949"/>
                  </a:lnTo>
                  <a:lnTo>
                    <a:pt x="1353" y="919"/>
                  </a:lnTo>
                  <a:lnTo>
                    <a:pt x="1328" y="891"/>
                  </a:lnTo>
                  <a:lnTo>
                    <a:pt x="1303" y="863"/>
                  </a:lnTo>
                  <a:lnTo>
                    <a:pt x="1278" y="837"/>
                  </a:lnTo>
                  <a:lnTo>
                    <a:pt x="1251" y="812"/>
                  </a:lnTo>
                  <a:lnTo>
                    <a:pt x="1223" y="788"/>
                  </a:lnTo>
                  <a:lnTo>
                    <a:pt x="1209" y="777"/>
                  </a:lnTo>
                  <a:lnTo>
                    <a:pt x="1195" y="766"/>
                  </a:lnTo>
                  <a:lnTo>
                    <a:pt x="1180" y="757"/>
                  </a:lnTo>
                  <a:lnTo>
                    <a:pt x="1165" y="748"/>
                  </a:lnTo>
                  <a:lnTo>
                    <a:pt x="1149" y="739"/>
                  </a:lnTo>
                  <a:lnTo>
                    <a:pt x="1133" y="732"/>
                  </a:lnTo>
                  <a:lnTo>
                    <a:pt x="1117" y="725"/>
                  </a:lnTo>
                  <a:lnTo>
                    <a:pt x="1100" y="720"/>
                  </a:lnTo>
                  <a:lnTo>
                    <a:pt x="1081" y="715"/>
                  </a:lnTo>
                  <a:lnTo>
                    <a:pt x="1064" y="711"/>
                  </a:lnTo>
                  <a:lnTo>
                    <a:pt x="1045" y="708"/>
                  </a:lnTo>
                  <a:lnTo>
                    <a:pt x="1026" y="707"/>
                  </a:lnTo>
                  <a:close/>
                  <a:moveTo>
                    <a:pt x="2128" y="707"/>
                  </a:moveTo>
                  <a:lnTo>
                    <a:pt x="2112" y="709"/>
                  </a:lnTo>
                  <a:lnTo>
                    <a:pt x="2097" y="713"/>
                  </a:lnTo>
                  <a:lnTo>
                    <a:pt x="2082" y="717"/>
                  </a:lnTo>
                  <a:lnTo>
                    <a:pt x="2068" y="722"/>
                  </a:lnTo>
                  <a:lnTo>
                    <a:pt x="2054" y="728"/>
                  </a:lnTo>
                  <a:lnTo>
                    <a:pt x="2040" y="735"/>
                  </a:lnTo>
                  <a:lnTo>
                    <a:pt x="2025" y="742"/>
                  </a:lnTo>
                  <a:lnTo>
                    <a:pt x="2012" y="750"/>
                  </a:lnTo>
                  <a:lnTo>
                    <a:pt x="1999" y="759"/>
                  </a:lnTo>
                  <a:lnTo>
                    <a:pt x="1987" y="768"/>
                  </a:lnTo>
                  <a:lnTo>
                    <a:pt x="1974" y="779"/>
                  </a:lnTo>
                  <a:lnTo>
                    <a:pt x="1962" y="789"/>
                  </a:lnTo>
                  <a:lnTo>
                    <a:pt x="1938" y="810"/>
                  </a:lnTo>
                  <a:lnTo>
                    <a:pt x="1915" y="832"/>
                  </a:lnTo>
                  <a:lnTo>
                    <a:pt x="1868" y="880"/>
                  </a:lnTo>
                  <a:lnTo>
                    <a:pt x="1823" y="929"/>
                  </a:lnTo>
                  <a:lnTo>
                    <a:pt x="1800" y="954"/>
                  </a:lnTo>
                  <a:lnTo>
                    <a:pt x="1777" y="978"/>
                  </a:lnTo>
                  <a:lnTo>
                    <a:pt x="1753" y="1000"/>
                  </a:lnTo>
                  <a:lnTo>
                    <a:pt x="1729" y="1021"/>
                  </a:lnTo>
                  <a:lnTo>
                    <a:pt x="1716" y="1589"/>
                  </a:lnTo>
                  <a:lnTo>
                    <a:pt x="1741" y="1627"/>
                  </a:lnTo>
                  <a:lnTo>
                    <a:pt x="1826" y="1576"/>
                  </a:lnTo>
                  <a:lnTo>
                    <a:pt x="1911" y="1526"/>
                  </a:lnTo>
                  <a:lnTo>
                    <a:pt x="1995" y="1475"/>
                  </a:lnTo>
                  <a:lnTo>
                    <a:pt x="2078" y="1423"/>
                  </a:lnTo>
                  <a:lnTo>
                    <a:pt x="2160" y="1371"/>
                  </a:lnTo>
                  <a:lnTo>
                    <a:pt x="2243" y="1317"/>
                  </a:lnTo>
                  <a:lnTo>
                    <a:pt x="2324" y="1260"/>
                  </a:lnTo>
                  <a:lnTo>
                    <a:pt x="2406" y="1203"/>
                  </a:lnTo>
                  <a:lnTo>
                    <a:pt x="2413" y="1195"/>
                  </a:lnTo>
                  <a:lnTo>
                    <a:pt x="2419" y="1186"/>
                  </a:lnTo>
                  <a:lnTo>
                    <a:pt x="2425" y="1177"/>
                  </a:lnTo>
                  <a:lnTo>
                    <a:pt x="2430" y="1168"/>
                  </a:lnTo>
                  <a:lnTo>
                    <a:pt x="2439" y="1150"/>
                  </a:lnTo>
                  <a:lnTo>
                    <a:pt x="2447" y="1130"/>
                  </a:lnTo>
                  <a:lnTo>
                    <a:pt x="2453" y="1109"/>
                  </a:lnTo>
                  <a:lnTo>
                    <a:pt x="2458" y="1087"/>
                  </a:lnTo>
                  <a:lnTo>
                    <a:pt x="2462" y="1066"/>
                  </a:lnTo>
                  <a:lnTo>
                    <a:pt x="2463" y="1044"/>
                  </a:lnTo>
                  <a:lnTo>
                    <a:pt x="2464" y="1022"/>
                  </a:lnTo>
                  <a:lnTo>
                    <a:pt x="2463" y="1000"/>
                  </a:lnTo>
                  <a:lnTo>
                    <a:pt x="2461" y="978"/>
                  </a:lnTo>
                  <a:lnTo>
                    <a:pt x="2457" y="956"/>
                  </a:lnTo>
                  <a:lnTo>
                    <a:pt x="2452" y="934"/>
                  </a:lnTo>
                  <a:lnTo>
                    <a:pt x="2446" y="914"/>
                  </a:lnTo>
                  <a:lnTo>
                    <a:pt x="2439" y="895"/>
                  </a:lnTo>
                  <a:lnTo>
                    <a:pt x="2430" y="876"/>
                  </a:lnTo>
                  <a:lnTo>
                    <a:pt x="2418" y="856"/>
                  </a:lnTo>
                  <a:lnTo>
                    <a:pt x="2406" y="837"/>
                  </a:lnTo>
                  <a:lnTo>
                    <a:pt x="2392" y="819"/>
                  </a:lnTo>
                  <a:lnTo>
                    <a:pt x="2377" y="802"/>
                  </a:lnTo>
                  <a:lnTo>
                    <a:pt x="2361" y="787"/>
                  </a:lnTo>
                  <a:lnTo>
                    <a:pt x="2344" y="771"/>
                  </a:lnTo>
                  <a:lnTo>
                    <a:pt x="2325" y="758"/>
                  </a:lnTo>
                  <a:lnTo>
                    <a:pt x="2306" y="746"/>
                  </a:lnTo>
                  <a:lnTo>
                    <a:pt x="2287" y="735"/>
                  </a:lnTo>
                  <a:lnTo>
                    <a:pt x="2266" y="726"/>
                  </a:lnTo>
                  <a:lnTo>
                    <a:pt x="2245" y="719"/>
                  </a:lnTo>
                  <a:lnTo>
                    <a:pt x="2223" y="713"/>
                  </a:lnTo>
                  <a:lnTo>
                    <a:pt x="2200" y="708"/>
                  </a:lnTo>
                  <a:lnTo>
                    <a:pt x="2176" y="706"/>
                  </a:lnTo>
                  <a:lnTo>
                    <a:pt x="2152" y="705"/>
                  </a:lnTo>
                  <a:lnTo>
                    <a:pt x="2128" y="707"/>
                  </a:lnTo>
                  <a:close/>
                  <a:moveTo>
                    <a:pt x="736" y="1384"/>
                  </a:moveTo>
                  <a:lnTo>
                    <a:pt x="554" y="1360"/>
                  </a:lnTo>
                  <a:lnTo>
                    <a:pt x="534" y="1365"/>
                  </a:lnTo>
                  <a:lnTo>
                    <a:pt x="513" y="1372"/>
                  </a:lnTo>
                  <a:lnTo>
                    <a:pt x="493" y="1380"/>
                  </a:lnTo>
                  <a:lnTo>
                    <a:pt x="472" y="1389"/>
                  </a:lnTo>
                  <a:lnTo>
                    <a:pt x="452" y="1399"/>
                  </a:lnTo>
                  <a:lnTo>
                    <a:pt x="432" y="1411"/>
                  </a:lnTo>
                  <a:lnTo>
                    <a:pt x="414" y="1424"/>
                  </a:lnTo>
                  <a:lnTo>
                    <a:pt x="396" y="1439"/>
                  </a:lnTo>
                  <a:lnTo>
                    <a:pt x="379" y="1454"/>
                  </a:lnTo>
                  <a:lnTo>
                    <a:pt x="363" y="1471"/>
                  </a:lnTo>
                  <a:lnTo>
                    <a:pt x="348" y="1488"/>
                  </a:lnTo>
                  <a:lnTo>
                    <a:pt x="335" y="1506"/>
                  </a:lnTo>
                  <a:lnTo>
                    <a:pt x="329" y="1516"/>
                  </a:lnTo>
                  <a:lnTo>
                    <a:pt x="324" y="1526"/>
                  </a:lnTo>
                  <a:lnTo>
                    <a:pt x="318" y="1536"/>
                  </a:lnTo>
                  <a:lnTo>
                    <a:pt x="313" y="1546"/>
                  </a:lnTo>
                  <a:lnTo>
                    <a:pt x="309" y="1557"/>
                  </a:lnTo>
                  <a:lnTo>
                    <a:pt x="305" y="1567"/>
                  </a:lnTo>
                  <a:lnTo>
                    <a:pt x="302" y="1578"/>
                  </a:lnTo>
                  <a:lnTo>
                    <a:pt x="300" y="1589"/>
                  </a:lnTo>
                  <a:lnTo>
                    <a:pt x="296" y="1603"/>
                  </a:lnTo>
                  <a:lnTo>
                    <a:pt x="292" y="1615"/>
                  </a:lnTo>
                  <a:lnTo>
                    <a:pt x="289" y="1628"/>
                  </a:lnTo>
                  <a:lnTo>
                    <a:pt x="287" y="1640"/>
                  </a:lnTo>
                  <a:lnTo>
                    <a:pt x="285" y="1652"/>
                  </a:lnTo>
                  <a:lnTo>
                    <a:pt x="284" y="1665"/>
                  </a:lnTo>
                  <a:lnTo>
                    <a:pt x="283" y="1677"/>
                  </a:lnTo>
                  <a:lnTo>
                    <a:pt x="283" y="1689"/>
                  </a:lnTo>
                  <a:lnTo>
                    <a:pt x="283" y="1701"/>
                  </a:lnTo>
                  <a:lnTo>
                    <a:pt x="284" y="1713"/>
                  </a:lnTo>
                  <a:lnTo>
                    <a:pt x="286" y="1725"/>
                  </a:lnTo>
                  <a:lnTo>
                    <a:pt x="288" y="1737"/>
                  </a:lnTo>
                  <a:lnTo>
                    <a:pt x="293" y="1760"/>
                  </a:lnTo>
                  <a:lnTo>
                    <a:pt x="300" y="1784"/>
                  </a:lnTo>
                  <a:lnTo>
                    <a:pt x="309" y="1806"/>
                  </a:lnTo>
                  <a:lnTo>
                    <a:pt x="319" y="1828"/>
                  </a:lnTo>
                  <a:lnTo>
                    <a:pt x="332" y="1849"/>
                  </a:lnTo>
                  <a:lnTo>
                    <a:pt x="345" y="1869"/>
                  </a:lnTo>
                  <a:lnTo>
                    <a:pt x="359" y="1888"/>
                  </a:lnTo>
                  <a:lnTo>
                    <a:pt x="375" y="1906"/>
                  </a:lnTo>
                  <a:lnTo>
                    <a:pt x="392" y="1924"/>
                  </a:lnTo>
                  <a:lnTo>
                    <a:pt x="409" y="1941"/>
                  </a:lnTo>
                  <a:lnTo>
                    <a:pt x="472" y="1968"/>
                  </a:lnTo>
                  <a:lnTo>
                    <a:pt x="537" y="1995"/>
                  </a:lnTo>
                  <a:lnTo>
                    <a:pt x="601" y="2021"/>
                  </a:lnTo>
                  <a:lnTo>
                    <a:pt x="666" y="2047"/>
                  </a:lnTo>
                  <a:lnTo>
                    <a:pt x="730" y="2072"/>
                  </a:lnTo>
                  <a:lnTo>
                    <a:pt x="795" y="2098"/>
                  </a:lnTo>
                  <a:lnTo>
                    <a:pt x="859" y="2123"/>
                  </a:lnTo>
                  <a:lnTo>
                    <a:pt x="923" y="2147"/>
                  </a:lnTo>
                  <a:lnTo>
                    <a:pt x="988" y="2170"/>
                  </a:lnTo>
                  <a:lnTo>
                    <a:pt x="1053" y="2193"/>
                  </a:lnTo>
                  <a:lnTo>
                    <a:pt x="1118" y="2215"/>
                  </a:lnTo>
                  <a:lnTo>
                    <a:pt x="1182" y="2236"/>
                  </a:lnTo>
                  <a:lnTo>
                    <a:pt x="1246" y="2258"/>
                  </a:lnTo>
                  <a:lnTo>
                    <a:pt x="1311" y="2278"/>
                  </a:lnTo>
                  <a:lnTo>
                    <a:pt x="1374" y="2298"/>
                  </a:lnTo>
                  <a:lnTo>
                    <a:pt x="1438" y="2316"/>
                  </a:lnTo>
                  <a:lnTo>
                    <a:pt x="1450" y="1844"/>
                  </a:lnTo>
                  <a:lnTo>
                    <a:pt x="736" y="1384"/>
                  </a:lnTo>
                  <a:close/>
                  <a:moveTo>
                    <a:pt x="2552" y="1360"/>
                  </a:moveTo>
                  <a:lnTo>
                    <a:pt x="2505" y="1379"/>
                  </a:lnTo>
                  <a:lnTo>
                    <a:pt x="2458" y="1399"/>
                  </a:lnTo>
                  <a:lnTo>
                    <a:pt x="2413" y="1421"/>
                  </a:lnTo>
                  <a:lnTo>
                    <a:pt x="2369" y="1445"/>
                  </a:lnTo>
                  <a:lnTo>
                    <a:pt x="2324" y="1469"/>
                  </a:lnTo>
                  <a:lnTo>
                    <a:pt x="2281" y="1494"/>
                  </a:lnTo>
                  <a:lnTo>
                    <a:pt x="2239" y="1520"/>
                  </a:lnTo>
                  <a:lnTo>
                    <a:pt x="2196" y="1546"/>
                  </a:lnTo>
                  <a:lnTo>
                    <a:pt x="2153" y="1573"/>
                  </a:lnTo>
                  <a:lnTo>
                    <a:pt x="2111" y="1600"/>
                  </a:lnTo>
                  <a:lnTo>
                    <a:pt x="2069" y="1628"/>
                  </a:lnTo>
                  <a:lnTo>
                    <a:pt x="2025" y="1655"/>
                  </a:lnTo>
                  <a:lnTo>
                    <a:pt x="1982" y="1681"/>
                  </a:lnTo>
                  <a:lnTo>
                    <a:pt x="1939" y="1708"/>
                  </a:lnTo>
                  <a:lnTo>
                    <a:pt x="1895" y="1734"/>
                  </a:lnTo>
                  <a:lnTo>
                    <a:pt x="1849" y="1759"/>
                  </a:lnTo>
                  <a:lnTo>
                    <a:pt x="1828" y="1767"/>
                  </a:lnTo>
                  <a:lnTo>
                    <a:pt x="1809" y="1776"/>
                  </a:lnTo>
                  <a:lnTo>
                    <a:pt x="1792" y="1786"/>
                  </a:lnTo>
                  <a:lnTo>
                    <a:pt x="1776" y="1797"/>
                  </a:lnTo>
                  <a:lnTo>
                    <a:pt x="1763" y="1810"/>
                  </a:lnTo>
                  <a:lnTo>
                    <a:pt x="1752" y="1823"/>
                  </a:lnTo>
                  <a:lnTo>
                    <a:pt x="1742" y="1838"/>
                  </a:lnTo>
                  <a:lnTo>
                    <a:pt x="1734" y="1853"/>
                  </a:lnTo>
                  <a:lnTo>
                    <a:pt x="1728" y="1870"/>
                  </a:lnTo>
                  <a:lnTo>
                    <a:pt x="1722" y="1887"/>
                  </a:lnTo>
                  <a:lnTo>
                    <a:pt x="1718" y="1904"/>
                  </a:lnTo>
                  <a:lnTo>
                    <a:pt x="1715" y="1923"/>
                  </a:lnTo>
                  <a:lnTo>
                    <a:pt x="1713" y="1943"/>
                  </a:lnTo>
                  <a:lnTo>
                    <a:pt x="1712" y="1962"/>
                  </a:lnTo>
                  <a:lnTo>
                    <a:pt x="1712" y="1982"/>
                  </a:lnTo>
                  <a:lnTo>
                    <a:pt x="1713" y="2003"/>
                  </a:lnTo>
                  <a:lnTo>
                    <a:pt x="1716" y="2045"/>
                  </a:lnTo>
                  <a:lnTo>
                    <a:pt x="1722" y="2087"/>
                  </a:lnTo>
                  <a:lnTo>
                    <a:pt x="1728" y="2131"/>
                  </a:lnTo>
                  <a:lnTo>
                    <a:pt x="1734" y="2173"/>
                  </a:lnTo>
                  <a:lnTo>
                    <a:pt x="1739" y="2214"/>
                  </a:lnTo>
                  <a:lnTo>
                    <a:pt x="1743" y="2254"/>
                  </a:lnTo>
                  <a:lnTo>
                    <a:pt x="1743" y="2274"/>
                  </a:lnTo>
                  <a:lnTo>
                    <a:pt x="1744" y="2293"/>
                  </a:lnTo>
                  <a:lnTo>
                    <a:pt x="1743" y="2311"/>
                  </a:lnTo>
                  <a:lnTo>
                    <a:pt x="1741" y="2328"/>
                  </a:lnTo>
                  <a:lnTo>
                    <a:pt x="2709" y="2001"/>
                  </a:lnTo>
                  <a:lnTo>
                    <a:pt x="2727" y="1994"/>
                  </a:lnTo>
                  <a:lnTo>
                    <a:pt x="2744" y="1985"/>
                  </a:lnTo>
                  <a:lnTo>
                    <a:pt x="2761" y="1974"/>
                  </a:lnTo>
                  <a:lnTo>
                    <a:pt x="2778" y="1962"/>
                  </a:lnTo>
                  <a:lnTo>
                    <a:pt x="2794" y="1948"/>
                  </a:lnTo>
                  <a:lnTo>
                    <a:pt x="2810" y="1933"/>
                  </a:lnTo>
                  <a:lnTo>
                    <a:pt x="2824" y="1917"/>
                  </a:lnTo>
                  <a:lnTo>
                    <a:pt x="2838" y="1900"/>
                  </a:lnTo>
                  <a:lnTo>
                    <a:pt x="2850" y="1882"/>
                  </a:lnTo>
                  <a:lnTo>
                    <a:pt x="2862" y="1863"/>
                  </a:lnTo>
                  <a:lnTo>
                    <a:pt x="2872" y="1843"/>
                  </a:lnTo>
                  <a:lnTo>
                    <a:pt x="2881" y="1823"/>
                  </a:lnTo>
                  <a:lnTo>
                    <a:pt x="2888" y="1802"/>
                  </a:lnTo>
                  <a:lnTo>
                    <a:pt x="2895" y="1780"/>
                  </a:lnTo>
                  <a:lnTo>
                    <a:pt x="2899" y="1757"/>
                  </a:lnTo>
                  <a:lnTo>
                    <a:pt x="2902" y="1735"/>
                  </a:lnTo>
                  <a:lnTo>
                    <a:pt x="2904" y="1719"/>
                  </a:lnTo>
                  <a:lnTo>
                    <a:pt x="2906" y="1702"/>
                  </a:lnTo>
                  <a:lnTo>
                    <a:pt x="2906" y="1685"/>
                  </a:lnTo>
                  <a:lnTo>
                    <a:pt x="2906" y="1668"/>
                  </a:lnTo>
                  <a:lnTo>
                    <a:pt x="2905" y="1651"/>
                  </a:lnTo>
                  <a:lnTo>
                    <a:pt x="2904" y="1634"/>
                  </a:lnTo>
                  <a:lnTo>
                    <a:pt x="2901" y="1617"/>
                  </a:lnTo>
                  <a:lnTo>
                    <a:pt x="2898" y="1599"/>
                  </a:lnTo>
                  <a:lnTo>
                    <a:pt x="2893" y="1582"/>
                  </a:lnTo>
                  <a:lnTo>
                    <a:pt x="2888" y="1565"/>
                  </a:lnTo>
                  <a:lnTo>
                    <a:pt x="2881" y="1549"/>
                  </a:lnTo>
                  <a:lnTo>
                    <a:pt x="2874" y="1534"/>
                  </a:lnTo>
                  <a:lnTo>
                    <a:pt x="2865" y="1520"/>
                  </a:lnTo>
                  <a:lnTo>
                    <a:pt x="2855" y="1506"/>
                  </a:lnTo>
                  <a:lnTo>
                    <a:pt x="2843" y="1493"/>
                  </a:lnTo>
                  <a:lnTo>
                    <a:pt x="2830" y="1481"/>
                  </a:lnTo>
                  <a:lnTo>
                    <a:pt x="2816" y="1468"/>
                  </a:lnTo>
                  <a:lnTo>
                    <a:pt x="2802" y="1455"/>
                  </a:lnTo>
                  <a:lnTo>
                    <a:pt x="2786" y="1443"/>
                  </a:lnTo>
                  <a:lnTo>
                    <a:pt x="2771" y="1431"/>
                  </a:lnTo>
                  <a:lnTo>
                    <a:pt x="2755" y="1420"/>
                  </a:lnTo>
                  <a:lnTo>
                    <a:pt x="2739" y="1410"/>
                  </a:lnTo>
                  <a:lnTo>
                    <a:pt x="2722" y="1401"/>
                  </a:lnTo>
                  <a:lnTo>
                    <a:pt x="2704" y="1393"/>
                  </a:lnTo>
                  <a:lnTo>
                    <a:pt x="2687" y="1386"/>
                  </a:lnTo>
                  <a:lnTo>
                    <a:pt x="2669" y="1379"/>
                  </a:lnTo>
                  <a:lnTo>
                    <a:pt x="2650" y="1373"/>
                  </a:lnTo>
                  <a:lnTo>
                    <a:pt x="2630" y="1369"/>
                  </a:lnTo>
                  <a:lnTo>
                    <a:pt x="2611" y="1365"/>
                  </a:lnTo>
                  <a:lnTo>
                    <a:pt x="2592" y="1362"/>
                  </a:lnTo>
                  <a:lnTo>
                    <a:pt x="2572" y="1361"/>
                  </a:lnTo>
                  <a:lnTo>
                    <a:pt x="2552" y="1360"/>
                  </a:lnTo>
                  <a:close/>
                  <a:moveTo>
                    <a:pt x="2661" y="2195"/>
                  </a:moveTo>
                  <a:lnTo>
                    <a:pt x="1753" y="2521"/>
                  </a:lnTo>
                  <a:lnTo>
                    <a:pt x="1749" y="2568"/>
                  </a:lnTo>
                  <a:lnTo>
                    <a:pt x="1745" y="2616"/>
                  </a:lnTo>
                  <a:lnTo>
                    <a:pt x="1742" y="2665"/>
                  </a:lnTo>
                  <a:lnTo>
                    <a:pt x="1741" y="2715"/>
                  </a:lnTo>
                  <a:lnTo>
                    <a:pt x="1741" y="2740"/>
                  </a:lnTo>
                  <a:lnTo>
                    <a:pt x="1742" y="2765"/>
                  </a:lnTo>
                  <a:lnTo>
                    <a:pt x="1744" y="2790"/>
                  </a:lnTo>
                  <a:lnTo>
                    <a:pt x="1746" y="2814"/>
                  </a:lnTo>
                  <a:lnTo>
                    <a:pt x="1749" y="2838"/>
                  </a:lnTo>
                  <a:lnTo>
                    <a:pt x="1754" y="2862"/>
                  </a:lnTo>
                  <a:lnTo>
                    <a:pt x="1759" y="2885"/>
                  </a:lnTo>
                  <a:lnTo>
                    <a:pt x="1765" y="2908"/>
                  </a:lnTo>
                  <a:lnTo>
                    <a:pt x="1829" y="2910"/>
                  </a:lnTo>
                  <a:lnTo>
                    <a:pt x="1894" y="2912"/>
                  </a:lnTo>
                  <a:lnTo>
                    <a:pt x="1960" y="2914"/>
                  </a:lnTo>
                  <a:lnTo>
                    <a:pt x="2027" y="2916"/>
                  </a:lnTo>
                  <a:lnTo>
                    <a:pt x="2093" y="2917"/>
                  </a:lnTo>
                  <a:lnTo>
                    <a:pt x="2160" y="2917"/>
                  </a:lnTo>
                  <a:lnTo>
                    <a:pt x="2228" y="2917"/>
                  </a:lnTo>
                  <a:lnTo>
                    <a:pt x="2296" y="2917"/>
                  </a:lnTo>
                  <a:lnTo>
                    <a:pt x="2364" y="2916"/>
                  </a:lnTo>
                  <a:lnTo>
                    <a:pt x="2430" y="2914"/>
                  </a:lnTo>
                  <a:lnTo>
                    <a:pt x="2497" y="2912"/>
                  </a:lnTo>
                  <a:lnTo>
                    <a:pt x="2563" y="2910"/>
                  </a:lnTo>
                  <a:lnTo>
                    <a:pt x="2628" y="2907"/>
                  </a:lnTo>
                  <a:lnTo>
                    <a:pt x="2693" y="2904"/>
                  </a:lnTo>
                  <a:lnTo>
                    <a:pt x="2756" y="2900"/>
                  </a:lnTo>
                  <a:lnTo>
                    <a:pt x="2818" y="2896"/>
                  </a:lnTo>
                  <a:lnTo>
                    <a:pt x="2841" y="2889"/>
                  </a:lnTo>
                  <a:lnTo>
                    <a:pt x="2863" y="2879"/>
                  </a:lnTo>
                  <a:lnTo>
                    <a:pt x="2884" y="2869"/>
                  </a:lnTo>
                  <a:lnTo>
                    <a:pt x="2905" y="2857"/>
                  </a:lnTo>
                  <a:lnTo>
                    <a:pt x="2925" y="2843"/>
                  </a:lnTo>
                  <a:lnTo>
                    <a:pt x="2945" y="2828"/>
                  </a:lnTo>
                  <a:lnTo>
                    <a:pt x="2964" y="2812"/>
                  </a:lnTo>
                  <a:lnTo>
                    <a:pt x="2982" y="2795"/>
                  </a:lnTo>
                  <a:lnTo>
                    <a:pt x="2998" y="2778"/>
                  </a:lnTo>
                  <a:lnTo>
                    <a:pt x="3013" y="2759"/>
                  </a:lnTo>
                  <a:lnTo>
                    <a:pt x="3027" y="2738"/>
                  </a:lnTo>
                  <a:lnTo>
                    <a:pt x="3039" y="2718"/>
                  </a:lnTo>
                  <a:lnTo>
                    <a:pt x="3050" y="2697"/>
                  </a:lnTo>
                  <a:lnTo>
                    <a:pt x="3059" y="2675"/>
                  </a:lnTo>
                  <a:lnTo>
                    <a:pt x="3066" y="2653"/>
                  </a:lnTo>
                  <a:lnTo>
                    <a:pt x="3072" y="2631"/>
                  </a:lnTo>
                  <a:lnTo>
                    <a:pt x="3073" y="2608"/>
                  </a:lnTo>
                  <a:lnTo>
                    <a:pt x="3074" y="2586"/>
                  </a:lnTo>
                  <a:lnTo>
                    <a:pt x="3073" y="2562"/>
                  </a:lnTo>
                  <a:lnTo>
                    <a:pt x="3072" y="2540"/>
                  </a:lnTo>
                  <a:lnTo>
                    <a:pt x="3069" y="2518"/>
                  </a:lnTo>
                  <a:lnTo>
                    <a:pt x="3065" y="2496"/>
                  </a:lnTo>
                  <a:lnTo>
                    <a:pt x="3060" y="2475"/>
                  </a:lnTo>
                  <a:lnTo>
                    <a:pt x="3054" y="2454"/>
                  </a:lnTo>
                  <a:lnTo>
                    <a:pt x="3046" y="2433"/>
                  </a:lnTo>
                  <a:lnTo>
                    <a:pt x="3038" y="2412"/>
                  </a:lnTo>
                  <a:lnTo>
                    <a:pt x="3028" y="2392"/>
                  </a:lnTo>
                  <a:lnTo>
                    <a:pt x="3018" y="2373"/>
                  </a:lnTo>
                  <a:lnTo>
                    <a:pt x="3006" y="2355"/>
                  </a:lnTo>
                  <a:lnTo>
                    <a:pt x="2993" y="2337"/>
                  </a:lnTo>
                  <a:lnTo>
                    <a:pt x="2979" y="2320"/>
                  </a:lnTo>
                  <a:lnTo>
                    <a:pt x="2964" y="2304"/>
                  </a:lnTo>
                  <a:lnTo>
                    <a:pt x="2947" y="2289"/>
                  </a:lnTo>
                  <a:lnTo>
                    <a:pt x="2930" y="2275"/>
                  </a:lnTo>
                  <a:lnTo>
                    <a:pt x="2914" y="2262"/>
                  </a:lnTo>
                  <a:lnTo>
                    <a:pt x="2897" y="2249"/>
                  </a:lnTo>
                  <a:lnTo>
                    <a:pt x="2880" y="2238"/>
                  </a:lnTo>
                  <a:lnTo>
                    <a:pt x="2862" y="2229"/>
                  </a:lnTo>
                  <a:lnTo>
                    <a:pt x="2844" y="2220"/>
                  </a:lnTo>
                  <a:lnTo>
                    <a:pt x="2826" y="2213"/>
                  </a:lnTo>
                  <a:lnTo>
                    <a:pt x="2807" y="2207"/>
                  </a:lnTo>
                  <a:lnTo>
                    <a:pt x="2787" y="2202"/>
                  </a:lnTo>
                  <a:lnTo>
                    <a:pt x="2767" y="2198"/>
                  </a:lnTo>
                  <a:lnTo>
                    <a:pt x="2747" y="2195"/>
                  </a:lnTo>
                  <a:lnTo>
                    <a:pt x="2726" y="2193"/>
                  </a:lnTo>
                  <a:lnTo>
                    <a:pt x="2705" y="2192"/>
                  </a:lnTo>
                  <a:lnTo>
                    <a:pt x="2683" y="2193"/>
                  </a:lnTo>
                  <a:lnTo>
                    <a:pt x="2661" y="2195"/>
                  </a:lnTo>
                  <a:close/>
                  <a:moveTo>
                    <a:pt x="469" y="2207"/>
                  </a:moveTo>
                  <a:lnTo>
                    <a:pt x="438" y="2216"/>
                  </a:lnTo>
                  <a:lnTo>
                    <a:pt x="407" y="2226"/>
                  </a:lnTo>
                  <a:lnTo>
                    <a:pt x="391" y="2231"/>
                  </a:lnTo>
                  <a:lnTo>
                    <a:pt x="376" y="2237"/>
                  </a:lnTo>
                  <a:lnTo>
                    <a:pt x="361" y="2243"/>
                  </a:lnTo>
                  <a:lnTo>
                    <a:pt x="346" y="2250"/>
                  </a:lnTo>
                  <a:lnTo>
                    <a:pt x="331" y="2259"/>
                  </a:lnTo>
                  <a:lnTo>
                    <a:pt x="316" y="2268"/>
                  </a:lnTo>
                  <a:lnTo>
                    <a:pt x="302" y="2277"/>
                  </a:lnTo>
                  <a:lnTo>
                    <a:pt x="289" y="2287"/>
                  </a:lnTo>
                  <a:lnTo>
                    <a:pt x="276" y="2299"/>
                  </a:lnTo>
                  <a:lnTo>
                    <a:pt x="263" y="2311"/>
                  </a:lnTo>
                  <a:lnTo>
                    <a:pt x="251" y="2325"/>
                  </a:lnTo>
                  <a:lnTo>
                    <a:pt x="240" y="2340"/>
                  </a:lnTo>
                  <a:lnTo>
                    <a:pt x="229" y="2356"/>
                  </a:lnTo>
                  <a:lnTo>
                    <a:pt x="218" y="2373"/>
                  </a:lnTo>
                  <a:lnTo>
                    <a:pt x="209" y="2390"/>
                  </a:lnTo>
                  <a:lnTo>
                    <a:pt x="200" y="2407"/>
                  </a:lnTo>
                  <a:lnTo>
                    <a:pt x="192" y="2426"/>
                  </a:lnTo>
                  <a:lnTo>
                    <a:pt x="185" y="2445"/>
                  </a:lnTo>
                  <a:lnTo>
                    <a:pt x="179" y="2463"/>
                  </a:lnTo>
                  <a:lnTo>
                    <a:pt x="174" y="2482"/>
                  </a:lnTo>
                  <a:lnTo>
                    <a:pt x="170" y="2502"/>
                  </a:lnTo>
                  <a:lnTo>
                    <a:pt x="166" y="2521"/>
                  </a:lnTo>
                  <a:lnTo>
                    <a:pt x="164" y="2541"/>
                  </a:lnTo>
                  <a:lnTo>
                    <a:pt x="164" y="2561"/>
                  </a:lnTo>
                  <a:lnTo>
                    <a:pt x="166" y="2581"/>
                  </a:lnTo>
                  <a:lnTo>
                    <a:pt x="169" y="2602"/>
                  </a:lnTo>
                  <a:lnTo>
                    <a:pt x="174" y="2622"/>
                  </a:lnTo>
                  <a:lnTo>
                    <a:pt x="180" y="2643"/>
                  </a:lnTo>
                  <a:lnTo>
                    <a:pt x="185" y="2665"/>
                  </a:lnTo>
                  <a:lnTo>
                    <a:pt x="192" y="2687"/>
                  </a:lnTo>
                  <a:lnTo>
                    <a:pt x="200" y="2708"/>
                  </a:lnTo>
                  <a:lnTo>
                    <a:pt x="210" y="2728"/>
                  </a:lnTo>
                  <a:lnTo>
                    <a:pt x="222" y="2747"/>
                  </a:lnTo>
                  <a:lnTo>
                    <a:pt x="235" y="2767"/>
                  </a:lnTo>
                  <a:lnTo>
                    <a:pt x="249" y="2785"/>
                  </a:lnTo>
                  <a:lnTo>
                    <a:pt x="264" y="2802"/>
                  </a:lnTo>
                  <a:lnTo>
                    <a:pt x="280" y="2817"/>
                  </a:lnTo>
                  <a:lnTo>
                    <a:pt x="297" y="2832"/>
                  </a:lnTo>
                  <a:lnTo>
                    <a:pt x="316" y="2846"/>
                  </a:lnTo>
                  <a:lnTo>
                    <a:pt x="336" y="2858"/>
                  </a:lnTo>
                  <a:lnTo>
                    <a:pt x="356" y="2870"/>
                  </a:lnTo>
                  <a:lnTo>
                    <a:pt x="377" y="2880"/>
                  </a:lnTo>
                  <a:lnTo>
                    <a:pt x="399" y="2889"/>
                  </a:lnTo>
                  <a:lnTo>
                    <a:pt x="421" y="2896"/>
                  </a:lnTo>
                  <a:lnTo>
                    <a:pt x="1341" y="2921"/>
                  </a:lnTo>
                  <a:lnTo>
                    <a:pt x="1356" y="2918"/>
                  </a:lnTo>
                  <a:lnTo>
                    <a:pt x="1370" y="2913"/>
                  </a:lnTo>
                  <a:lnTo>
                    <a:pt x="1381" y="2908"/>
                  </a:lnTo>
                  <a:lnTo>
                    <a:pt x="1392" y="2902"/>
                  </a:lnTo>
                  <a:lnTo>
                    <a:pt x="1401" y="2894"/>
                  </a:lnTo>
                  <a:lnTo>
                    <a:pt x="1410" y="2886"/>
                  </a:lnTo>
                  <a:lnTo>
                    <a:pt x="1417" y="2877"/>
                  </a:lnTo>
                  <a:lnTo>
                    <a:pt x="1423" y="2867"/>
                  </a:lnTo>
                  <a:lnTo>
                    <a:pt x="1428" y="2856"/>
                  </a:lnTo>
                  <a:lnTo>
                    <a:pt x="1432" y="2845"/>
                  </a:lnTo>
                  <a:lnTo>
                    <a:pt x="1435" y="2832"/>
                  </a:lnTo>
                  <a:lnTo>
                    <a:pt x="1437" y="2820"/>
                  </a:lnTo>
                  <a:lnTo>
                    <a:pt x="1439" y="2806"/>
                  </a:lnTo>
                  <a:lnTo>
                    <a:pt x="1439" y="2793"/>
                  </a:lnTo>
                  <a:lnTo>
                    <a:pt x="1440" y="2779"/>
                  </a:lnTo>
                  <a:lnTo>
                    <a:pt x="1440" y="2764"/>
                  </a:lnTo>
                  <a:lnTo>
                    <a:pt x="1436" y="2703"/>
                  </a:lnTo>
                  <a:lnTo>
                    <a:pt x="1432" y="2642"/>
                  </a:lnTo>
                  <a:lnTo>
                    <a:pt x="1430" y="2613"/>
                  </a:lnTo>
                  <a:lnTo>
                    <a:pt x="1431" y="2584"/>
                  </a:lnTo>
                  <a:lnTo>
                    <a:pt x="1432" y="2570"/>
                  </a:lnTo>
                  <a:lnTo>
                    <a:pt x="1433" y="2557"/>
                  </a:lnTo>
                  <a:lnTo>
                    <a:pt x="1435" y="2545"/>
                  </a:lnTo>
                  <a:lnTo>
                    <a:pt x="1438" y="2533"/>
                  </a:lnTo>
                  <a:lnTo>
                    <a:pt x="1379" y="2509"/>
                  </a:lnTo>
                  <a:lnTo>
                    <a:pt x="1320" y="2484"/>
                  </a:lnTo>
                  <a:lnTo>
                    <a:pt x="1261" y="2459"/>
                  </a:lnTo>
                  <a:lnTo>
                    <a:pt x="1201" y="2434"/>
                  </a:lnTo>
                  <a:lnTo>
                    <a:pt x="1142" y="2408"/>
                  </a:lnTo>
                  <a:lnTo>
                    <a:pt x="1082" y="2384"/>
                  </a:lnTo>
                  <a:lnTo>
                    <a:pt x="1023" y="2361"/>
                  </a:lnTo>
                  <a:lnTo>
                    <a:pt x="963" y="2339"/>
                  </a:lnTo>
                  <a:lnTo>
                    <a:pt x="902" y="2317"/>
                  </a:lnTo>
                  <a:lnTo>
                    <a:pt x="842" y="2297"/>
                  </a:lnTo>
                  <a:lnTo>
                    <a:pt x="781" y="2278"/>
                  </a:lnTo>
                  <a:lnTo>
                    <a:pt x="720" y="2260"/>
                  </a:lnTo>
                  <a:lnTo>
                    <a:pt x="658" y="2243"/>
                  </a:lnTo>
                  <a:lnTo>
                    <a:pt x="595" y="2229"/>
                  </a:lnTo>
                  <a:lnTo>
                    <a:pt x="564" y="2223"/>
                  </a:lnTo>
                  <a:lnTo>
                    <a:pt x="533" y="2217"/>
                  </a:lnTo>
                  <a:lnTo>
                    <a:pt x="502" y="2212"/>
                  </a:lnTo>
                  <a:lnTo>
                    <a:pt x="469" y="2207"/>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3" name="Freeform 37"/>
            <p:cNvSpPr>
              <a:spLocks/>
            </p:cNvSpPr>
            <p:nvPr userDrawn="1"/>
          </p:nvSpPr>
          <p:spPr bwMode="auto">
            <a:xfrm>
              <a:off x="73" y="2147"/>
              <a:ext cx="59" cy="77"/>
            </a:xfrm>
            <a:custGeom>
              <a:avLst/>
              <a:gdLst/>
              <a:ahLst/>
              <a:cxnLst>
                <a:cxn ang="0">
                  <a:pos x="621" y="73"/>
                </a:cxn>
                <a:cxn ang="0">
                  <a:pos x="631" y="129"/>
                </a:cxn>
                <a:cxn ang="0">
                  <a:pos x="632" y="216"/>
                </a:cxn>
                <a:cxn ang="0">
                  <a:pos x="612" y="255"/>
                </a:cxn>
                <a:cxn ang="0">
                  <a:pos x="572" y="209"/>
                </a:cxn>
                <a:cxn ang="0">
                  <a:pos x="501" y="126"/>
                </a:cxn>
                <a:cxn ang="0">
                  <a:pos x="452" y="85"/>
                </a:cxn>
                <a:cxn ang="0">
                  <a:pos x="424" y="71"/>
                </a:cxn>
                <a:cxn ang="0">
                  <a:pos x="393" y="63"/>
                </a:cxn>
                <a:cxn ang="0">
                  <a:pos x="363" y="61"/>
                </a:cxn>
                <a:cxn ang="0">
                  <a:pos x="336" y="62"/>
                </a:cxn>
                <a:cxn ang="0">
                  <a:pos x="313" y="68"/>
                </a:cxn>
                <a:cxn ang="0">
                  <a:pos x="277" y="87"/>
                </a:cxn>
                <a:cxn ang="0">
                  <a:pos x="240" y="121"/>
                </a:cxn>
                <a:cxn ang="0">
                  <a:pos x="210" y="162"/>
                </a:cxn>
                <a:cxn ang="0">
                  <a:pos x="173" y="248"/>
                </a:cxn>
                <a:cxn ang="0">
                  <a:pos x="168" y="338"/>
                </a:cxn>
                <a:cxn ang="0">
                  <a:pos x="173" y="427"/>
                </a:cxn>
                <a:cxn ang="0">
                  <a:pos x="188" y="513"/>
                </a:cxn>
                <a:cxn ang="0">
                  <a:pos x="215" y="593"/>
                </a:cxn>
                <a:cxn ang="0">
                  <a:pos x="250" y="667"/>
                </a:cxn>
                <a:cxn ang="0">
                  <a:pos x="283" y="708"/>
                </a:cxn>
                <a:cxn ang="0">
                  <a:pos x="325" y="735"/>
                </a:cxn>
                <a:cxn ang="0">
                  <a:pos x="375" y="750"/>
                </a:cxn>
                <a:cxn ang="0">
                  <a:pos x="426" y="750"/>
                </a:cxn>
                <a:cxn ang="0">
                  <a:pos x="476" y="735"/>
                </a:cxn>
                <a:cxn ang="0">
                  <a:pos x="643" y="616"/>
                </a:cxn>
                <a:cxn ang="0">
                  <a:pos x="646" y="642"/>
                </a:cxn>
                <a:cxn ang="0">
                  <a:pos x="635" y="669"/>
                </a:cxn>
                <a:cxn ang="0">
                  <a:pos x="577" y="739"/>
                </a:cxn>
                <a:cxn ang="0">
                  <a:pos x="524" y="783"/>
                </a:cxn>
                <a:cxn ang="0">
                  <a:pos x="460" y="815"/>
                </a:cxn>
                <a:cxn ang="0">
                  <a:pos x="392" y="835"/>
                </a:cxn>
                <a:cxn ang="0">
                  <a:pos x="343" y="839"/>
                </a:cxn>
                <a:cxn ang="0">
                  <a:pos x="308" y="837"/>
                </a:cxn>
                <a:cxn ang="0">
                  <a:pos x="272" y="830"/>
                </a:cxn>
                <a:cxn ang="0">
                  <a:pos x="238" y="817"/>
                </a:cxn>
                <a:cxn ang="0">
                  <a:pos x="187" y="791"/>
                </a:cxn>
                <a:cxn ang="0">
                  <a:pos x="137" y="750"/>
                </a:cxn>
                <a:cxn ang="0">
                  <a:pos x="96" y="701"/>
                </a:cxn>
                <a:cxn ang="0">
                  <a:pos x="62" y="646"/>
                </a:cxn>
                <a:cxn ang="0">
                  <a:pos x="35" y="586"/>
                </a:cxn>
                <a:cxn ang="0">
                  <a:pos x="16" y="534"/>
                </a:cxn>
                <a:cxn ang="0">
                  <a:pos x="6" y="500"/>
                </a:cxn>
                <a:cxn ang="0">
                  <a:pos x="0" y="429"/>
                </a:cxn>
                <a:cxn ang="0">
                  <a:pos x="8" y="358"/>
                </a:cxn>
                <a:cxn ang="0">
                  <a:pos x="26" y="287"/>
                </a:cxn>
                <a:cxn ang="0">
                  <a:pos x="69" y="171"/>
                </a:cxn>
                <a:cxn ang="0">
                  <a:pos x="103" y="121"/>
                </a:cxn>
                <a:cxn ang="0">
                  <a:pos x="144" y="80"/>
                </a:cxn>
                <a:cxn ang="0">
                  <a:pos x="190" y="48"/>
                </a:cxn>
                <a:cxn ang="0">
                  <a:pos x="241" y="25"/>
                </a:cxn>
                <a:cxn ang="0">
                  <a:pos x="295" y="9"/>
                </a:cxn>
                <a:cxn ang="0">
                  <a:pos x="351" y="1"/>
                </a:cxn>
                <a:cxn ang="0">
                  <a:pos x="409" y="0"/>
                </a:cxn>
                <a:cxn ang="0">
                  <a:pos x="467" y="6"/>
                </a:cxn>
                <a:cxn ang="0">
                  <a:pos x="524" y="17"/>
                </a:cxn>
                <a:cxn ang="0">
                  <a:pos x="578" y="35"/>
                </a:cxn>
              </a:cxnLst>
              <a:rect l="0" t="0" r="r" b="b"/>
              <a:pathLst>
                <a:path w="647" h="839">
                  <a:moveTo>
                    <a:pt x="613" y="49"/>
                  </a:moveTo>
                  <a:lnTo>
                    <a:pt x="617" y="61"/>
                  </a:lnTo>
                  <a:lnTo>
                    <a:pt x="621" y="73"/>
                  </a:lnTo>
                  <a:lnTo>
                    <a:pt x="624" y="87"/>
                  </a:lnTo>
                  <a:lnTo>
                    <a:pt x="627" y="100"/>
                  </a:lnTo>
                  <a:lnTo>
                    <a:pt x="631" y="129"/>
                  </a:lnTo>
                  <a:lnTo>
                    <a:pt x="633" y="159"/>
                  </a:lnTo>
                  <a:lnTo>
                    <a:pt x="633" y="188"/>
                  </a:lnTo>
                  <a:lnTo>
                    <a:pt x="632" y="216"/>
                  </a:lnTo>
                  <a:lnTo>
                    <a:pt x="629" y="243"/>
                  </a:lnTo>
                  <a:lnTo>
                    <a:pt x="625" y="267"/>
                  </a:lnTo>
                  <a:lnTo>
                    <a:pt x="612" y="255"/>
                  </a:lnTo>
                  <a:lnTo>
                    <a:pt x="598" y="241"/>
                  </a:lnTo>
                  <a:lnTo>
                    <a:pt x="585" y="226"/>
                  </a:lnTo>
                  <a:lnTo>
                    <a:pt x="572" y="209"/>
                  </a:lnTo>
                  <a:lnTo>
                    <a:pt x="545" y="176"/>
                  </a:lnTo>
                  <a:lnTo>
                    <a:pt x="517" y="142"/>
                  </a:lnTo>
                  <a:lnTo>
                    <a:pt x="501" y="126"/>
                  </a:lnTo>
                  <a:lnTo>
                    <a:pt x="485" y="111"/>
                  </a:lnTo>
                  <a:lnTo>
                    <a:pt x="469" y="97"/>
                  </a:lnTo>
                  <a:lnTo>
                    <a:pt x="452" y="85"/>
                  </a:lnTo>
                  <a:lnTo>
                    <a:pt x="443" y="80"/>
                  </a:lnTo>
                  <a:lnTo>
                    <a:pt x="433" y="75"/>
                  </a:lnTo>
                  <a:lnTo>
                    <a:pt x="424" y="71"/>
                  </a:lnTo>
                  <a:lnTo>
                    <a:pt x="414" y="68"/>
                  </a:lnTo>
                  <a:lnTo>
                    <a:pt x="404" y="65"/>
                  </a:lnTo>
                  <a:lnTo>
                    <a:pt x="393" y="63"/>
                  </a:lnTo>
                  <a:lnTo>
                    <a:pt x="383" y="62"/>
                  </a:lnTo>
                  <a:lnTo>
                    <a:pt x="372" y="61"/>
                  </a:lnTo>
                  <a:lnTo>
                    <a:pt x="363" y="61"/>
                  </a:lnTo>
                  <a:lnTo>
                    <a:pt x="353" y="60"/>
                  </a:lnTo>
                  <a:lnTo>
                    <a:pt x="344" y="61"/>
                  </a:lnTo>
                  <a:lnTo>
                    <a:pt x="336" y="62"/>
                  </a:lnTo>
                  <a:lnTo>
                    <a:pt x="328" y="63"/>
                  </a:lnTo>
                  <a:lnTo>
                    <a:pt x="320" y="65"/>
                  </a:lnTo>
                  <a:lnTo>
                    <a:pt x="313" y="68"/>
                  </a:lnTo>
                  <a:lnTo>
                    <a:pt x="305" y="71"/>
                  </a:lnTo>
                  <a:lnTo>
                    <a:pt x="291" y="78"/>
                  </a:lnTo>
                  <a:lnTo>
                    <a:pt x="277" y="87"/>
                  </a:lnTo>
                  <a:lnTo>
                    <a:pt x="264" y="97"/>
                  </a:lnTo>
                  <a:lnTo>
                    <a:pt x="252" y="108"/>
                  </a:lnTo>
                  <a:lnTo>
                    <a:pt x="240" y="121"/>
                  </a:lnTo>
                  <a:lnTo>
                    <a:pt x="230" y="134"/>
                  </a:lnTo>
                  <a:lnTo>
                    <a:pt x="219" y="148"/>
                  </a:lnTo>
                  <a:lnTo>
                    <a:pt x="210" y="162"/>
                  </a:lnTo>
                  <a:lnTo>
                    <a:pt x="192" y="191"/>
                  </a:lnTo>
                  <a:lnTo>
                    <a:pt x="177" y="219"/>
                  </a:lnTo>
                  <a:lnTo>
                    <a:pt x="173" y="248"/>
                  </a:lnTo>
                  <a:lnTo>
                    <a:pt x="170" y="279"/>
                  </a:lnTo>
                  <a:lnTo>
                    <a:pt x="169" y="309"/>
                  </a:lnTo>
                  <a:lnTo>
                    <a:pt x="168" y="338"/>
                  </a:lnTo>
                  <a:lnTo>
                    <a:pt x="169" y="368"/>
                  </a:lnTo>
                  <a:lnTo>
                    <a:pt x="170" y="397"/>
                  </a:lnTo>
                  <a:lnTo>
                    <a:pt x="173" y="427"/>
                  </a:lnTo>
                  <a:lnTo>
                    <a:pt x="177" y="457"/>
                  </a:lnTo>
                  <a:lnTo>
                    <a:pt x="182" y="485"/>
                  </a:lnTo>
                  <a:lnTo>
                    <a:pt x="188" y="513"/>
                  </a:lnTo>
                  <a:lnTo>
                    <a:pt x="196" y="541"/>
                  </a:lnTo>
                  <a:lnTo>
                    <a:pt x="205" y="567"/>
                  </a:lnTo>
                  <a:lnTo>
                    <a:pt x="215" y="593"/>
                  </a:lnTo>
                  <a:lnTo>
                    <a:pt x="226" y="619"/>
                  </a:lnTo>
                  <a:lnTo>
                    <a:pt x="237" y="644"/>
                  </a:lnTo>
                  <a:lnTo>
                    <a:pt x="250" y="667"/>
                  </a:lnTo>
                  <a:lnTo>
                    <a:pt x="260" y="682"/>
                  </a:lnTo>
                  <a:lnTo>
                    <a:pt x="271" y="695"/>
                  </a:lnTo>
                  <a:lnTo>
                    <a:pt x="283" y="708"/>
                  </a:lnTo>
                  <a:lnTo>
                    <a:pt x="296" y="718"/>
                  </a:lnTo>
                  <a:lnTo>
                    <a:pt x="310" y="728"/>
                  </a:lnTo>
                  <a:lnTo>
                    <a:pt x="325" y="735"/>
                  </a:lnTo>
                  <a:lnTo>
                    <a:pt x="341" y="742"/>
                  </a:lnTo>
                  <a:lnTo>
                    <a:pt x="358" y="746"/>
                  </a:lnTo>
                  <a:lnTo>
                    <a:pt x="375" y="750"/>
                  </a:lnTo>
                  <a:lnTo>
                    <a:pt x="391" y="751"/>
                  </a:lnTo>
                  <a:lnTo>
                    <a:pt x="408" y="751"/>
                  </a:lnTo>
                  <a:lnTo>
                    <a:pt x="426" y="750"/>
                  </a:lnTo>
                  <a:lnTo>
                    <a:pt x="443" y="746"/>
                  </a:lnTo>
                  <a:lnTo>
                    <a:pt x="459" y="741"/>
                  </a:lnTo>
                  <a:lnTo>
                    <a:pt x="476" y="735"/>
                  </a:lnTo>
                  <a:lnTo>
                    <a:pt x="492" y="727"/>
                  </a:lnTo>
                  <a:lnTo>
                    <a:pt x="637" y="606"/>
                  </a:lnTo>
                  <a:lnTo>
                    <a:pt x="643" y="616"/>
                  </a:lnTo>
                  <a:lnTo>
                    <a:pt x="646" y="625"/>
                  </a:lnTo>
                  <a:lnTo>
                    <a:pt x="647" y="634"/>
                  </a:lnTo>
                  <a:lnTo>
                    <a:pt x="646" y="642"/>
                  </a:lnTo>
                  <a:lnTo>
                    <a:pt x="644" y="651"/>
                  </a:lnTo>
                  <a:lnTo>
                    <a:pt x="640" y="660"/>
                  </a:lnTo>
                  <a:lnTo>
                    <a:pt x="635" y="669"/>
                  </a:lnTo>
                  <a:lnTo>
                    <a:pt x="630" y="677"/>
                  </a:lnTo>
                  <a:lnTo>
                    <a:pt x="602" y="710"/>
                  </a:lnTo>
                  <a:lnTo>
                    <a:pt x="577" y="739"/>
                  </a:lnTo>
                  <a:lnTo>
                    <a:pt x="561" y="754"/>
                  </a:lnTo>
                  <a:lnTo>
                    <a:pt x="543" y="770"/>
                  </a:lnTo>
                  <a:lnTo>
                    <a:pt x="524" y="783"/>
                  </a:lnTo>
                  <a:lnTo>
                    <a:pt x="503" y="795"/>
                  </a:lnTo>
                  <a:lnTo>
                    <a:pt x="482" y="806"/>
                  </a:lnTo>
                  <a:lnTo>
                    <a:pt x="460" y="815"/>
                  </a:lnTo>
                  <a:lnTo>
                    <a:pt x="438" y="824"/>
                  </a:lnTo>
                  <a:lnTo>
                    <a:pt x="415" y="830"/>
                  </a:lnTo>
                  <a:lnTo>
                    <a:pt x="392" y="835"/>
                  </a:lnTo>
                  <a:lnTo>
                    <a:pt x="368" y="838"/>
                  </a:lnTo>
                  <a:lnTo>
                    <a:pt x="355" y="839"/>
                  </a:lnTo>
                  <a:lnTo>
                    <a:pt x="343" y="839"/>
                  </a:lnTo>
                  <a:lnTo>
                    <a:pt x="332" y="839"/>
                  </a:lnTo>
                  <a:lnTo>
                    <a:pt x="320" y="838"/>
                  </a:lnTo>
                  <a:lnTo>
                    <a:pt x="308" y="837"/>
                  </a:lnTo>
                  <a:lnTo>
                    <a:pt x="296" y="835"/>
                  </a:lnTo>
                  <a:lnTo>
                    <a:pt x="284" y="833"/>
                  </a:lnTo>
                  <a:lnTo>
                    <a:pt x="272" y="830"/>
                  </a:lnTo>
                  <a:lnTo>
                    <a:pt x="261" y="826"/>
                  </a:lnTo>
                  <a:lnTo>
                    <a:pt x="249" y="822"/>
                  </a:lnTo>
                  <a:lnTo>
                    <a:pt x="238" y="817"/>
                  </a:lnTo>
                  <a:lnTo>
                    <a:pt x="226" y="812"/>
                  </a:lnTo>
                  <a:lnTo>
                    <a:pt x="207" y="802"/>
                  </a:lnTo>
                  <a:lnTo>
                    <a:pt x="187" y="791"/>
                  </a:lnTo>
                  <a:lnTo>
                    <a:pt x="169" y="779"/>
                  </a:lnTo>
                  <a:lnTo>
                    <a:pt x="153" y="765"/>
                  </a:lnTo>
                  <a:lnTo>
                    <a:pt x="137" y="750"/>
                  </a:lnTo>
                  <a:lnTo>
                    <a:pt x="123" y="735"/>
                  </a:lnTo>
                  <a:lnTo>
                    <a:pt x="109" y="718"/>
                  </a:lnTo>
                  <a:lnTo>
                    <a:pt x="96" y="701"/>
                  </a:lnTo>
                  <a:lnTo>
                    <a:pt x="84" y="683"/>
                  </a:lnTo>
                  <a:lnTo>
                    <a:pt x="73" y="665"/>
                  </a:lnTo>
                  <a:lnTo>
                    <a:pt x="62" y="646"/>
                  </a:lnTo>
                  <a:lnTo>
                    <a:pt x="53" y="627"/>
                  </a:lnTo>
                  <a:lnTo>
                    <a:pt x="43" y="607"/>
                  </a:lnTo>
                  <a:lnTo>
                    <a:pt x="35" y="586"/>
                  </a:lnTo>
                  <a:lnTo>
                    <a:pt x="27" y="566"/>
                  </a:lnTo>
                  <a:lnTo>
                    <a:pt x="20" y="545"/>
                  </a:lnTo>
                  <a:lnTo>
                    <a:pt x="16" y="534"/>
                  </a:lnTo>
                  <a:lnTo>
                    <a:pt x="12" y="523"/>
                  </a:lnTo>
                  <a:lnTo>
                    <a:pt x="9" y="511"/>
                  </a:lnTo>
                  <a:lnTo>
                    <a:pt x="6" y="500"/>
                  </a:lnTo>
                  <a:lnTo>
                    <a:pt x="2" y="477"/>
                  </a:lnTo>
                  <a:lnTo>
                    <a:pt x="0" y="453"/>
                  </a:lnTo>
                  <a:lnTo>
                    <a:pt x="0" y="429"/>
                  </a:lnTo>
                  <a:lnTo>
                    <a:pt x="1" y="405"/>
                  </a:lnTo>
                  <a:lnTo>
                    <a:pt x="4" y="382"/>
                  </a:lnTo>
                  <a:lnTo>
                    <a:pt x="8" y="358"/>
                  </a:lnTo>
                  <a:lnTo>
                    <a:pt x="13" y="334"/>
                  </a:lnTo>
                  <a:lnTo>
                    <a:pt x="19" y="311"/>
                  </a:lnTo>
                  <a:lnTo>
                    <a:pt x="26" y="287"/>
                  </a:lnTo>
                  <a:lnTo>
                    <a:pt x="33" y="263"/>
                  </a:lnTo>
                  <a:lnTo>
                    <a:pt x="51" y="216"/>
                  </a:lnTo>
                  <a:lnTo>
                    <a:pt x="69" y="171"/>
                  </a:lnTo>
                  <a:lnTo>
                    <a:pt x="79" y="153"/>
                  </a:lnTo>
                  <a:lnTo>
                    <a:pt x="91" y="137"/>
                  </a:lnTo>
                  <a:lnTo>
                    <a:pt x="103" y="121"/>
                  </a:lnTo>
                  <a:lnTo>
                    <a:pt x="116" y="106"/>
                  </a:lnTo>
                  <a:lnTo>
                    <a:pt x="129" y="92"/>
                  </a:lnTo>
                  <a:lnTo>
                    <a:pt x="144" y="80"/>
                  </a:lnTo>
                  <a:lnTo>
                    <a:pt x="158" y="68"/>
                  </a:lnTo>
                  <a:lnTo>
                    <a:pt x="174" y="58"/>
                  </a:lnTo>
                  <a:lnTo>
                    <a:pt x="190" y="48"/>
                  </a:lnTo>
                  <a:lnTo>
                    <a:pt x="207" y="40"/>
                  </a:lnTo>
                  <a:lnTo>
                    <a:pt x="224" y="32"/>
                  </a:lnTo>
                  <a:lnTo>
                    <a:pt x="241" y="25"/>
                  </a:lnTo>
                  <a:lnTo>
                    <a:pt x="259" y="19"/>
                  </a:lnTo>
                  <a:lnTo>
                    <a:pt x="277" y="14"/>
                  </a:lnTo>
                  <a:lnTo>
                    <a:pt x="295" y="9"/>
                  </a:lnTo>
                  <a:lnTo>
                    <a:pt x="313" y="6"/>
                  </a:lnTo>
                  <a:lnTo>
                    <a:pt x="332" y="3"/>
                  </a:lnTo>
                  <a:lnTo>
                    <a:pt x="351" y="1"/>
                  </a:lnTo>
                  <a:lnTo>
                    <a:pt x="371" y="0"/>
                  </a:lnTo>
                  <a:lnTo>
                    <a:pt x="390" y="0"/>
                  </a:lnTo>
                  <a:lnTo>
                    <a:pt x="409" y="0"/>
                  </a:lnTo>
                  <a:lnTo>
                    <a:pt x="428" y="1"/>
                  </a:lnTo>
                  <a:lnTo>
                    <a:pt x="448" y="3"/>
                  </a:lnTo>
                  <a:lnTo>
                    <a:pt x="467" y="6"/>
                  </a:lnTo>
                  <a:lnTo>
                    <a:pt x="486" y="9"/>
                  </a:lnTo>
                  <a:lnTo>
                    <a:pt x="504" y="13"/>
                  </a:lnTo>
                  <a:lnTo>
                    <a:pt x="524" y="17"/>
                  </a:lnTo>
                  <a:lnTo>
                    <a:pt x="542" y="22"/>
                  </a:lnTo>
                  <a:lnTo>
                    <a:pt x="561" y="28"/>
                  </a:lnTo>
                  <a:lnTo>
                    <a:pt x="578" y="35"/>
                  </a:lnTo>
                  <a:lnTo>
                    <a:pt x="596" y="42"/>
                  </a:lnTo>
                  <a:lnTo>
                    <a:pt x="613" y="49"/>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4" name="Freeform 38"/>
            <p:cNvSpPr>
              <a:spLocks/>
            </p:cNvSpPr>
            <p:nvPr userDrawn="1"/>
          </p:nvSpPr>
          <p:spPr bwMode="auto">
            <a:xfrm>
              <a:off x="0" y="2147"/>
              <a:ext cx="75" cy="75"/>
            </a:xfrm>
            <a:custGeom>
              <a:avLst/>
              <a:gdLst/>
              <a:ahLst/>
              <a:cxnLst>
                <a:cxn ang="0">
                  <a:pos x="429" y="476"/>
                </a:cxn>
                <a:cxn ang="0">
                  <a:pos x="482" y="370"/>
                </a:cxn>
                <a:cxn ang="0">
                  <a:pos x="540" y="209"/>
                </a:cxn>
                <a:cxn ang="0">
                  <a:pos x="603" y="51"/>
                </a:cxn>
                <a:cxn ang="0">
                  <a:pos x="653" y="3"/>
                </a:cxn>
                <a:cxn ang="0">
                  <a:pos x="703" y="1"/>
                </a:cxn>
                <a:cxn ang="0">
                  <a:pos x="777" y="17"/>
                </a:cxn>
                <a:cxn ang="0">
                  <a:pos x="814" y="26"/>
                </a:cxn>
                <a:cxn ang="0">
                  <a:pos x="814" y="45"/>
                </a:cxn>
                <a:cxn ang="0">
                  <a:pos x="792" y="70"/>
                </a:cxn>
                <a:cxn ang="0">
                  <a:pos x="748" y="107"/>
                </a:cxn>
                <a:cxn ang="0">
                  <a:pos x="740" y="126"/>
                </a:cxn>
                <a:cxn ang="0">
                  <a:pos x="782" y="755"/>
                </a:cxn>
                <a:cxn ang="0">
                  <a:pos x="809" y="773"/>
                </a:cxn>
                <a:cxn ang="0">
                  <a:pos x="823" y="787"/>
                </a:cxn>
                <a:cxn ang="0">
                  <a:pos x="824" y="808"/>
                </a:cxn>
                <a:cxn ang="0">
                  <a:pos x="676" y="824"/>
                </a:cxn>
                <a:cxn ang="0">
                  <a:pos x="603" y="820"/>
                </a:cxn>
                <a:cxn ang="0">
                  <a:pos x="558" y="804"/>
                </a:cxn>
                <a:cxn ang="0">
                  <a:pos x="561" y="777"/>
                </a:cxn>
                <a:cxn ang="0">
                  <a:pos x="583" y="733"/>
                </a:cxn>
                <a:cxn ang="0">
                  <a:pos x="600" y="659"/>
                </a:cxn>
                <a:cxn ang="0">
                  <a:pos x="601" y="553"/>
                </a:cxn>
                <a:cxn ang="0">
                  <a:pos x="583" y="453"/>
                </a:cxn>
                <a:cxn ang="0">
                  <a:pos x="541" y="456"/>
                </a:cxn>
                <a:cxn ang="0">
                  <a:pos x="479" y="607"/>
                </a:cxn>
                <a:cxn ang="0">
                  <a:pos x="441" y="706"/>
                </a:cxn>
                <a:cxn ang="0">
                  <a:pos x="389" y="796"/>
                </a:cxn>
                <a:cxn ang="0">
                  <a:pos x="357" y="787"/>
                </a:cxn>
                <a:cxn ang="0">
                  <a:pos x="333" y="769"/>
                </a:cxn>
                <a:cxn ang="0">
                  <a:pos x="304" y="717"/>
                </a:cxn>
                <a:cxn ang="0">
                  <a:pos x="271" y="628"/>
                </a:cxn>
                <a:cxn ang="0">
                  <a:pos x="241" y="555"/>
                </a:cxn>
                <a:cxn ang="0">
                  <a:pos x="220" y="483"/>
                </a:cxn>
                <a:cxn ang="0">
                  <a:pos x="198" y="440"/>
                </a:cxn>
                <a:cxn ang="0">
                  <a:pos x="167" y="455"/>
                </a:cxn>
                <a:cxn ang="0">
                  <a:pos x="151" y="531"/>
                </a:cxn>
                <a:cxn ang="0">
                  <a:pos x="151" y="613"/>
                </a:cxn>
                <a:cxn ang="0">
                  <a:pos x="162" y="689"/>
                </a:cxn>
                <a:cxn ang="0">
                  <a:pos x="226" y="801"/>
                </a:cxn>
                <a:cxn ang="0">
                  <a:pos x="205" y="817"/>
                </a:cxn>
                <a:cxn ang="0">
                  <a:pos x="174" y="825"/>
                </a:cxn>
                <a:cxn ang="0">
                  <a:pos x="105" y="820"/>
                </a:cxn>
                <a:cxn ang="0">
                  <a:pos x="37" y="808"/>
                </a:cxn>
                <a:cxn ang="0">
                  <a:pos x="43" y="752"/>
                </a:cxn>
                <a:cxn ang="0">
                  <a:pos x="71" y="617"/>
                </a:cxn>
                <a:cxn ang="0">
                  <a:pos x="85" y="451"/>
                </a:cxn>
                <a:cxn ang="0">
                  <a:pos x="87" y="232"/>
                </a:cxn>
                <a:cxn ang="0">
                  <a:pos x="72" y="113"/>
                </a:cxn>
                <a:cxn ang="0">
                  <a:pos x="26" y="71"/>
                </a:cxn>
                <a:cxn ang="0">
                  <a:pos x="3" y="45"/>
                </a:cxn>
                <a:cxn ang="0">
                  <a:pos x="0" y="26"/>
                </a:cxn>
                <a:cxn ang="0">
                  <a:pos x="86" y="5"/>
                </a:cxn>
                <a:cxn ang="0">
                  <a:pos x="169" y="21"/>
                </a:cxn>
                <a:cxn ang="0">
                  <a:pos x="227" y="72"/>
                </a:cxn>
                <a:cxn ang="0">
                  <a:pos x="266" y="148"/>
                </a:cxn>
                <a:cxn ang="0">
                  <a:pos x="312" y="311"/>
                </a:cxn>
                <a:cxn ang="0">
                  <a:pos x="347" y="425"/>
                </a:cxn>
                <a:cxn ang="0">
                  <a:pos x="388" y="502"/>
                </a:cxn>
              </a:cxnLst>
              <a:rect l="0" t="0" r="r" b="b"/>
              <a:pathLst>
                <a:path w="826" h="826">
                  <a:moveTo>
                    <a:pt x="401" y="517"/>
                  </a:moveTo>
                  <a:lnTo>
                    <a:pt x="411" y="504"/>
                  </a:lnTo>
                  <a:lnTo>
                    <a:pt x="420" y="490"/>
                  </a:lnTo>
                  <a:lnTo>
                    <a:pt x="429" y="476"/>
                  </a:lnTo>
                  <a:lnTo>
                    <a:pt x="438" y="461"/>
                  </a:lnTo>
                  <a:lnTo>
                    <a:pt x="454" y="431"/>
                  </a:lnTo>
                  <a:lnTo>
                    <a:pt x="469" y="400"/>
                  </a:lnTo>
                  <a:lnTo>
                    <a:pt x="482" y="370"/>
                  </a:lnTo>
                  <a:lnTo>
                    <a:pt x="495" y="338"/>
                  </a:lnTo>
                  <a:lnTo>
                    <a:pt x="507" y="306"/>
                  </a:lnTo>
                  <a:lnTo>
                    <a:pt x="518" y="274"/>
                  </a:lnTo>
                  <a:lnTo>
                    <a:pt x="540" y="209"/>
                  </a:lnTo>
                  <a:lnTo>
                    <a:pt x="564" y="145"/>
                  </a:lnTo>
                  <a:lnTo>
                    <a:pt x="576" y="113"/>
                  </a:lnTo>
                  <a:lnTo>
                    <a:pt x="589" y="81"/>
                  </a:lnTo>
                  <a:lnTo>
                    <a:pt x="603" y="51"/>
                  </a:lnTo>
                  <a:lnTo>
                    <a:pt x="618" y="21"/>
                  </a:lnTo>
                  <a:lnTo>
                    <a:pt x="630" y="13"/>
                  </a:lnTo>
                  <a:lnTo>
                    <a:pt x="642" y="7"/>
                  </a:lnTo>
                  <a:lnTo>
                    <a:pt x="653" y="3"/>
                  </a:lnTo>
                  <a:lnTo>
                    <a:pt x="665" y="1"/>
                  </a:lnTo>
                  <a:lnTo>
                    <a:pt x="678" y="0"/>
                  </a:lnTo>
                  <a:lnTo>
                    <a:pt x="690" y="0"/>
                  </a:lnTo>
                  <a:lnTo>
                    <a:pt x="703" y="1"/>
                  </a:lnTo>
                  <a:lnTo>
                    <a:pt x="716" y="3"/>
                  </a:lnTo>
                  <a:lnTo>
                    <a:pt x="740" y="9"/>
                  </a:lnTo>
                  <a:lnTo>
                    <a:pt x="765" y="15"/>
                  </a:lnTo>
                  <a:lnTo>
                    <a:pt x="777" y="17"/>
                  </a:lnTo>
                  <a:lnTo>
                    <a:pt x="789" y="19"/>
                  </a:lnTo>
                  <a:lnTo>
                    <a:pt x="800" y="21"/>
                  </a:lnTo>
                  <a:lnTo>
                    <a:pt x="812" y="21"/>
                  </a:lnTo>
                  <a:lnTo>
                    <a:pt x="814" y="26"/>
                  </a:lnTo>
                  <a:lnTo>
                    <a:pt x="815" y="30"/>
                  </a:lnTo>
                  <a:lnTo>
                    <a:pt x="816" y="34"/>
                  </a:lnTo>
                  <a:lnTo>
                    <a:pt x="816" y="38"/>
                  </a:lnTo>
                  <a:lnTo>
                    <a:pt x="814" y="45"/>
                  </a:lnTo>
                  <a:lnTo>
                    <a:pt x="811" y="52"/>
                  </a:lnTo>
                  <a:lnTo>
                    <a:pt x="806" y="58"/>
                  </a:lnTo>
                  <a:lnTo>
                    <a:pt x="800" y="64"/>
                  </a:lnTo>
                  <a:lnTo>
                    <a:pt x="792" y="70"/>
                  </a:lnTo>
                  <a:lnTo>
                    <a:pt x="785" y="75"/>
                  </a:lnTo>
                  <a:lnTo>
                    <a:pt x="769" y="87"/>
                  </a:lnTo>
                  <a:lnTo>
                    <a:pt x="754" y="99"/>
                  </a:lnTo>
                  <a:lnTo>
                    <a:pt x="748" y="107"/>
                  </a:lnTo>
                  <a:lnTo>
                    <a:pt x="744" y="114"/>
                  </a:lnTo>
                  <a:lnTo>
                    <a:pt x="742" y="118"/>
                  </a:lnTo>
                  <a:lnTo>
                    <a:pt x="741" y="122"/>
                  </a:lnTo>
                  <a:lnTo>
                    <a:pt x="740" y="126"/>
                  </a:lnTo>
                  <a:lnTo>
                    <a:pt x="740" y="130"/>
                  </a:lnTo>
                  <a:lnTo>
                    <a:pt x="776" y="747"/>
                  </a:lnTo>
                  <a:lnTo>
                    <a:pt x="778" y="751"/>
                  </a:lnTo>
                  <a:lnTo>
                    <a:pt x="782" y="755"/>
                  </a:lnTo>
                  <a:lnTo>
                    <a:pt x="786" y="758"/>
                  </a:lnTo>
                  <a:lnTo>
                    <a:pt x="790" y="761"/>
                  </a:lnTo>
                  <a:lnTo>
                    <a:pt x="799" y="768"/>
                  </a:lnTo>
                  <a:lnTo>
                    <a:pt x="809" y="773"/>
                  </a:lnTo>
                  <a:lnTo>
                    <a:pt x="813" y="776"/>
                  </a:lnTo>
                  <a:lnTo>
                    <a:pt x="817" y="779"/>
                  </a:lnTo>
                  <a:lnTo>
                    <a:pt x="820" y="783"/>
                  </a:lnTo>
                  <a:lnTo>
                    <a:pt x="823" y="787"/>
                  </a:lnTo>
                  <a:lnTo>
                    <a:pt x="825" y="791"/>
                  </a:lnTo>
                  <a:lnTo>
                    <a:pt x="826" y="796"/>
                  </a:lnTo>
                  <a:lnTo>
                    <a:pt x="825" y="802"/>
                  </a:lnTo>
                  <a:lnTo>
                    <a:pt x="824" y="808"/>
                  </a:lnTo>
                  <a:lnTo>
                    <a:pt x="790" y="813"/>
                  </a:lnTo>
                  <a:lnTo>
                    <a:pt x="754" y="818"/>
                  </a:lnTo>
                  <a:lnTo>
                    <a:pt x="715" y="822"/>
                  </a:lnTo>
                  <a:lnTo>
                    <a:pt x="676" y="824"/>
                  </a:lnTo>
                  <a:lnTo>
                    <a:pt x="657" y="825"/>
                  </a:lnTo>
                  <a:lnTo>
                    <a:pt x="638" y="824"/>
                  </a:lnTo>
                  <a:lnTo>
                    <a:pt x="620" y="822"/>
                  </a:lnTo>
                  <a:lnTo>
                    <a:pt x="603" y="820"/>
                  </a:lnTo>
                  <a:lnTo>
                    <a:pt x="587" y="816"/>
                  </a:lnTo>
                  <a:lnTo>
                    <a:pt x="572" y="811"/>
                  </a:lnTo>
                  <a:lnTo>
                    <a:pt x="565" y="808"/>
                  </a:lnTo>
                  <a:lnTo>
                    <a:pt x="558" y="804"/>
                  </a:lnTo>
                  <a:lnTo>
                    <a:pt x="552" y="800"/>
                  </a:lnTo>
                  <a:lnTo>
                    <a:pt x="546" y="796"/>
                  </a:lnTo>
                  <a:lnTo>
                    <a:pt x="554" y="787"/>
                  </a:lnTo>
                  <a:lnTo>
                    <a:pt x="561" y="777"/>
                  </a:lnTo>
                  <a:lnTo>
                    <a:pt x="567" y="767"/>
                  </a:lnTo>
                  <a:lnTo>
                    <a:pt x="573" y="755"/>
                  </a:lnTo>
                  <a:lnTo>
                    <a:pt x="578" y="744"/>
                  </a:lnTo>
                  <a:lnTo>
                    <a:pt x="583" y="733"/>
                  </a:lnTo>
                  <a:lnTo>
                    <a:pt x="587" y="721"/>
                  </a:lnTo>
                  <a:lnTo>
                    <a:pt x="591" y="709"/>
                  </a:lnTo>
                  <a:lnTo>
                    <a:pt x="596" y="685"/>
                  </a:lnTo>
                  <a:lnTo>
                    <a:pt x="600" y="659"/>
                  </a:lnTo>
                  <a:lnTo>
                    <a:pt x="603" y="633"/>
                  </a:lnTo>
                  <a:lnTo>
                    <a:pt x="603" y="607"/>
                  </a:lnTo>
                  <a:lnTo>
                    <a:pt x="603" y="579"/>
                  </a:lnTo>
                  <a:lnTo>
                    <a:pt x="601" y="553"/>
                  </a:lnTo>
                  <a:lnTo>
                    <a:pt x="598" y="527"/>
                  </a:lnTo>
                  <a:lnTo>
                    <a:pt x="594" y="501"/>
                  </a:lnTo>
                  <a:lnTo>
                    <a:pt x="589" y="477"/>
                  </a:lnTo>
                  <a:lnTo>
                    <a:pt x="583" y="453"/>
                  </a:lnTo>
                  <a:lnTo>
                    <a:pt x="577" y="429"/>
                  </a:lnTo>
                  <a:lnTo>
                    <a:pt x="570" y="408"/>
                  </a:lnTo>
                  <a:lnTo>
                    <a:pt x="555" y="431"/>
                  </a:lnTo>
                  <a:lnTo>
                    <a:pt x="541" y="456"/>
                  </a:lnTo>
                  <a:lnTo>
                    <a:pt x="529" y="480"/>
                  </a:lnTo>
                  <a:lnTo>
                    <a:pt x="517" y="505"/>
                  </a:lnTo>
                  <a:lnTo>
                    <a:pt x="497" y="555"/>
                  </a:lnTo>
                  <a:lnTo>
                    <a:pt x="479" y="607"/>
                  </a:lnTo>
                  <a:lnTo>
                    <a:pt x="470" y="632"/>
                  </a:lnTo>
                  <a:lnTo>
                    <a:pt x="461" y="657"/>
                  </a:lnTo>
                  <a:lnTo>
                    <a:pt x="451" y="682"/>
                  </a:lnTo>
                  <a:lnTo>
                    <a:pt x="441" y="706"/>
                  </a:lnTo>
                  <a:lnTo>
                    <a:pt x="430" y="730"/>
                  </a:lnTo>
                  <a:lnTo>
                    <a:pt x="417" y="752"/>
                  </a:lnTo>
                  <a:lnTo>
                    <a:pt x="404" y="775"/>
                  </a:lnTo>
                  <a:lnTo>
                    <a:pt x="389" y="796"/>
                  </a:lnTo>
                  <a:lnTo>
                    <a:pt x="379" y="794"/>
                  </a:lnTo>
                  <a:lnTo>
                    <a:pt x="371" y="792"/>
                  </a:lnTo>
                  <a:lnTo>
                    <a:pt x="364" y="790"/>
                  </a:lnTo>
                  <a:lnTo>
                    <a:pt x="357" y="787"/>
                  </a:lnTo>
                  <a:lnTo>
                    <a:pt x="350" y="783"/>
                  </a:lnTo>
                  <a:lnTo>
                    <a:pt x="344" y="779"/>
                  </a:lnTo>
                  <a:lnTo>
                    <a:pt x="338" y="774"/>
                  </a:lnTo>
                  <a:lnTo>
                    <a:pt x="333" y="769"/>
                  </a:lnTo>
                  <a:lnTo>
                    <a:pt x="324" y="757"/>
                  </a:lnTo>
                  <a:lnTo>
                    <a:pt x="316" y="745"/>
                  </a:lnTo>
                  <a:lnTo>
                    <a:pt x="310" y="731"/>
                  </a:lnTo>
                  <a:lnTo>
                    <a:pt x="304" y="717"/>
                  </a:lnTo>
                  <a:lnTo>
                    <a:pt x="293" y="687"/>
                  </a:lnTo>
                  <a:lnTo>
                    <a:pt x="283" y="656"/>
                  </a:lnTo>
                  <a:lnTo>
                    <a:pt x="277" y="642"/>
                  </a:lnTo>
                  <a:lnTo>
                    <a:pt x="271" y="628"/>
                  </a:lnTo>
                  <a:lnTo>
                    <a:pt x="264" y="614"/>
                  </a:lnTo>
                  <a:lnTo>
                    <a:pt x="256" y="602"/>
                  </a:lnTo>
                  <a:lnTo>
                    <a:pt x="248" y="578"/>
                  </a:lnTo>
                  <a:lnTo>
                    <a:pt x="241" y="555"/>
                  </a:lnTo>
                  <a:lnTo>
                    <a:pt x="235" y="531"/>
                  </a:lnTo>
                  <a:lnTo>
                    <a:pt x="228" y="507"/>
                  </a:lnTo>
                  <a:lnTo>
                    <a:pt x="224" y="495"/>
                  </a:lnTo>
                  <a:lnTo>
                    <a:pt x="220" y="483"/>
                  </a:lnTo>
                  <a:lnTo>
                    <a:pt x="216" y="472"/>
                  </a:lnTo>
                  <a:lnTo>
                    <a:pt x="211" y="461"/>
                  </a:lnTo>
                  <a:lnTo>
                    <a:pt x="205" y="450"/>
                  </a:lnTo>
                  <a:lnTo>
                    <a:pt x="198" y="440"/>
                  </a:lnTo>
                  <a:lnTo>
                    <a:pt x="191" y="429"/>
                  </a:lnTo>
                  <a:lnTo>
                    <a:pt x="183" y="420"/>
                  </a:lnTo>
                  <a:lnTo>
                    <a:pt x="174" y="437"/>
                  </a:lnTo>
                  <a:lnTo>
                    <a:pt x="167" y="455"/>
                  </a:lnTo>
                  <a:lnTo>
                    <a:pt x="161" y="473"/>
                  </a:lnTo>
                  <a:lnTo>
                    <a:pt x="157" y="492"/>
                  </a:lnTo>
                  <a:lnTo>
                    <a:pt x="154" y="511"/>
                  </a:lnTo>
                  <a:lnTo>
                    <a:pt x="151" y="531"/>
                  </a:lnTo>
                  <a:lnTo>
                    <a:pt x="150" y="551"/>
                  </a:lnTo>
                  <a:lnTo>
                    <a:pt x="149" y="571"/>
                  </a:lnTo>
                  <a:lnTo>
                    <a:pt x="150" y="592"/>
                  </a:lnTo>
                  <a:lnTo>
                    <a:pt x="151" y="613"/>
                  </a:lnTo>
                  <a:lnTo>
                    <a:pt x="153" y="633"/>
                  </a:lnTo>
                  <a:lnTo>
                    <a:pt x="155" y="652"/>
                  </a:lnTo>
                  <a:lnTo>
                    <a:pt x="159" y="671"/>
                  </a:lnTo>
                  <a:lnTo>
                    <a:pt x="162" y="689"/>
                  </a:lnTo>
                  <a:lnTo>
                    <a:pt x="166" y="706"/>
                  </a:lnTo>
                  <a:lnTo>
                    <a:pt x="171" y="723"/>
                  </a:lnTo>
                  <a:lnTo>
                    <a:pt x="231" y="796"/>
                  </a:lnTo>
                  <a:lnTo>
                    <a:pt x="226" y="801"/>
                  </a:lnTo>
                  <a:lnTo>
                    <a:pt x="221" y="806"/>
                  </a:lnTo>
                  <a:lnTo>
                    <a:pt x="216" y="810"/>
                  </a:lnTo>
                  <a:lnTo>
                    <a:pt x="210" y="814"/>
                  </a:lnTo>
                  <a:lnTo>
                    <a:pt x="205" y="817"/>
                  </a:lnTo>
                  <a:lnTo>
                    <a:pt x="199" y="819"/>
                  </a:lnTo>
                  <a:lnTo>
                    <a:pt x="193" y="821"/>
                  </a:lnTo>
                  <a:lnTo>
                    <a:pt x="187" y="823"/>
                  </a:lnTo>
                  <a:lnTo>
                    <a:pt x="174" y="825"/>
                  </a:lnTo>
                  <a:lnTo>
                    <a:pt x="161" y="826"/>
                  </a:lnTo>
                  <a:lnTo>
                    <a:pt x="147" y="826"/>
                  </a:lnTo>
                  <a:lnTo>
                    <a:pt x="133" y="824"/>
                  </a:lnTo>
                  <a:lnTo>
                    <a:pt x="105" y="820"/>
                  </a:lnTo>
                  <a:lnTo>
                    <a:pt x="76" y="814"/>
                  </a:lnTo>
                  <a:lnTo>
                    <a:pt x="62" y="812"/>
                  </a:lnTo>
                  <a:lnTo>
                    <a:pt x="49" y="810"/>
                  </a:lnTo>
                  <a:lnTo>
                    <a:pt x="37" y="808"/>
                  </a:lnTo>
                  <a:lnTo>
                    <a:pt x="25" y="808"/>
                  </a:lnTo>
                  <a:lnTo>
                    <a:pt x="32" y="790"/>
                  </a:lnTo>
                  <a:lnTo>
                    <a:pt x="38" y="771"/>
                  </a:lnTo>
                  <a:lnTo>
                    <a:pt x="43" y="752"/>
                  </a:lnTo>
                  <a:lnTo>
                    <a:pt x="48" y="733"/>
                  </a:lnTo>
                  <a:lnTo>
                    <a:pt x="58" y="695"/>
                  </a:lnTo>
                  <a:lnTo>
                    <a:pt x="65" y="656"/>
                  </a:lnTo>
                  <a:lnTo>
                    <a:pt x="71" y="617"/>
                  </a:lnTo>
                  <a:lnTo>
                    <a:pt x="76" y="576"/>
                  </a:lnTo>
                  <a:lnTo>
                    <a:pt x="81" y="535"/>
                  </a:lnTo>
                  <a:lnTo>
                    <a:pt x="83" y="493"/>
                  </a:lnTo>
                  <a:lnTo>
                    <a:pt x="85" y="451"/>
                  </a:lnTo>
                  <a:lnTo>
                    <a:pt x="86" y="408"/>
                  </a:lnTo>
                  <a:lnTo>
                    <a:pt x="87" y="365"/>
                  </a:lnTo>
                  <a:lnTo>
                    <a:pt x="87" y="321"/>
                  </a:lnTo>
                  <a:lnTo>
                    <a:pt x="87" y="232"/>
                  </a:lnTo>
                  <a:lnTo>
                    <a:pt x="86" y="143"/>
                  </a:lnTo>
                  <a:lnTo>
                    <a:pt x="83" y="132"/>
                  </a:lnTo>
                  <a:lnTo>
                    <a:pt x="79" y="122"/>
                  </a:lnTo>
                  <a:lnTo>
                    <a:pt x="72" y="113"/>
                  </a:lnTo>
                  <a:lnTo>
                    <a:pt x="65" y="104"/>
                  </a:lnTo>
                  <a:lnTo>
                    <a:pt x="50" y="90"/>
                  </a:lnTo>
                  <a:lnTo>
                    <a:pt x="34" y="77"/>
                  </a:lnTo>
                  <a:lnTo>
                    <a:pt x="26" y="71"/>
                  </a:lnTo>
                  <a:lnTo>
                    <a:pt x="19" y="65"/>
                  </a:lnTo>
                  <a:lnTo>
                    <a:pt x="13" y="58"/>
                  </a:lnTo>
                  <a:lnTo>
                    <a:pt x="8" y="52"/>
                  </a:lnTo>
                  <a:lnTo>
                    <a:pt x="3" y="45"/>
                  </a:lnTo>
                  <a:lnTo>
                    <a:pt x="1" y="38"/>
                  </a:lnTo>
                  <a:lnTo>
                    <a:pt x="0" y="34"/>
                  </a:lnTo>
                  <a:lnTo>
                    <a:pt x="0" y="30"/>
                  </a:lnTo>
                  <a:lnTo>
                    <a:pt x="0" y="26"/>
                  </a:lnTo>
                  <a:lnTo>
                    <a:pt x="1" y="21"/>
                  </a:lnTo>
                  <a:lnTo>
                    <a:pt x="31" y="13"/>
                  </a:lnTo>
                  <a:lnTo>
                    <a:pt x="59" y="7"/>
                  </a:lnTo>
                  <a:lnTo>
                    <a:pt x="86" y="5"/>
                  </a:lnTo>
                  <a:lnTo>
                    <a:pt x="110" y="5"/>
                  </a:lnTo>
                  <a:lnTo>
                    <a:pt x="132" y="8"/>
                  </a:lnTo>
                  <a:lnTo>
                    <a:pt x="151" y="13"/>
                  </a:lnTo>
                  <a:lnTo>
                    <a:pt x="169" y="21"/>
                  </a:lnTo>
                  <a:lnTo>
                    <a:pt x="186" y="31"/>
                  </a:lnTo>
                  <a:lnTo>
                    <a:pt x="201" y="43"/>
                  </a:lnTo>
                  <a:lnTo>
                    <a:pt x="214" y="56"/>
                  </a:lnTo>
                  <a:lnTo>
                    <a:pt x="227" y="72"/>
                  </a:lnTo>
                  <a:lnTo>
                    <a:pt x="239" y="89"/>
                  </a:lnTo>
                  <a:lnTo>
                    <a:pt x="249" y="108"/>
                  </a:lnTo>
                  <a:lnTo>
                    <a:pt x="258" y="127"/>
                  </a:lnTo>
                  <a:lnTo>
                    <a:pt x="266" y="148"/>
                  </a:lnTo>
                  <a:lnTo>
                    <a:pt x="274" y="170"/>
                  </a:lnTo>
                  <a:lnTo>
                    <a:pt x="287" y="215"/>
                  </a:lnTo>
                  <a:lnTo>
                    <a:pt x="300" y="262"/>
                  </a:lnTo>
                  <a:lnTo>
                    <a:pt x="312" y="311"/>
                  </a:lnTo>
                  <a:lnTo>
                    <a:pt x="324" y="358"/>
                  </a:lnTo>
                  <a:lnTo>
                    <a:pt x="331" y="381"/>
                  </a:lnTo>
                  <a:lnTo>
                    <a:pt x="339" y="404"/>
                  </a:lnTo>
                  <a:lnTo>
                    <a:pt x="347" y="425"/>
                  </a:lnTo>
                  <a:lnTo>
                    <a:pt x="355" y="447"/>
                  </a:lnTo>
                  <a:lnTo>
                    <a:pt x="365" y="466"/>
                  </a:lnTo>
                  <a:lnTo>
                    <a:pt x="375" y="485"/>
                  </a:lnTo>
                  <a:lnTo>
                    <a:pt x="388" y="502"/>
                  </a:lnTo>
                  <a:lnTo>
                    <a:pt x="401" y="517"/>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5" name="Freeform 39"/>
            <p:cNvSpPr>
              <a:spLocks/>
            </p:cNvSpPr>
            <p:nvPr userDrawn="1"/>
          </p:nvSpPr>
          <p:spPr bwMode="auto">
            <a:xfrm>
              <a:off x="136" y="2149"/>
              <a:ext cx="75" cy="73"/>
            </a:xfrm>
            <a:custGeom>
              <a:avLst/>
              <a:gdLst/>
              <a:ahLst/>
              <a:cxnLst>
                <a:cxn ang="0">
                  <a:pos x="423" y="506"/>
                </a:cxn>
                <a:cxn ang="0">
                  <a:pos x="445" y="494"/>
                </a:cxn>
                <a:cxn ang="0">
                  <a:pos x="468" y="439"/>
                </a:cxn>
                <a:cxn ang="0">
                  <a:pos x="642" y="10"/>
                </a:cxn>
                <a:cxn ang="0">
                  <a:pos x="696" y="0"/>
                </a:cxn>
                <a:cxn ang="0">
                  <a:pos x="779" y="12"/>
                </a:cxn>
                <a:cxn ang="0">
                  <a:pos x="775" y="726"/>
                </a:cxn>
                <a:cxn ang="0">
                  <a:pos x="791" y="747"/>
                </a:cxn>
                <a:cxn ang="0">
                  <a:pos x="822" y="773"/>
                </a:cxn>
                <a:cxn ang="0">
                  <a:pos x="828" y="795"/>
                </a:cxn>
                <a:cxn ang="0">
                  <a:pos x="763" y="818"/>
                </a:cxn>
                <a:cxn ang="0">
                  <a:pos x="624" y="818"/>
                </a:cxn>
                <a:cxn ang="0">
                  <a:pos x="571" y="790"/>
                </a:cxn>
                <a:cxn ang="0">
                  <a:pos x="590" y="745"/>
                </a:cxn>
                <a:cxn ang="0">
                  <a:pos x="603" y="672"/>
                </a:cxn>
                <a:cxn ang="0">
                  <a:pos x="594" y="515"/>
                </a:cxn>
                <a:cxn ang="0">
                  <a:pos x="593" y="411"/>
                </a:cxn>
                <a:cxn ang="0">
                  <a:pos x="380" y="785"/>
                </a:cxn>
                <a:cxn ang="0">
                  <a:pos x="350" y="773"/>
                </a:cxn>
                <a:cxn ang="0">
                  <a:pos x="327" y="750"/>
                </a:cxn>
                <a:cxn ang="0">
                  <a:pos x="304" y="705"/>
                </a:cxn>
                <a:cxn ang="0">
                  <a:pos x="269" y="599"/>
                </a:cxn>
                <a:cxn ang="0">
                  <a:pos x="172" y="456"/>
                </a:cxn>
                <a:cxn ang="0">
                  <a:pos x="152" y="582"/>
                </a:cxn>
                <a:cxn ang="0">
                  <a:pos x="154" y="647"/>
                </a:cxn>
                <a:cxn ang="0">
                  <a:pos x="164" y="696"/>
                </a:cxn>
                <a:cxn ang="0">
                  <a:pos x="185" y="740"/>
                </a:cxn>
                <a:cxn ang="0">
                  <a:pos x="219" y="779"/>
                </a:cxn>
                <a:cxn ang="0">
                  <a:pos x="218" y="798"/>
                </a:cxn>
                <a:cxn ang="0">
                  <a:pos x="181" y="811"/>
                </a:cxn>
                <a:cxn ang="0">
                  <a:pos x="114" y="811"/>
                </a:cxn>
                <a:cxn ang="0">
                  <a:pos x="48" y="809"/>
                </a:cxn>
                <a:cxn ang="0">
                  <a:pos x="23" y="801"/>
                </a:cxn>
                <a:cxn ang="0">
                  <a:pos x="17" y="786"/>
                </a:cxn>
                <a:cxn ang="0">
                  <a:pos x="26" y="758"/>
                </a:cxn>
                <a:cxn ang="0">
                  <a:pos x="64" y="705"/>
                </a:cxn>
                <a:cxn ang="0">
                  <a:pos x="71" y="641"/>
                </a:cxn>
                <a:cxn ang="0">
                  <a:pos x="80" y="457"/>
                </a:cxn>
                <a:cxn ang="0">
                  <a:pos x="91" y="274"/>
                </a:cxn>
                <a:cxn ang="0">
                  <a:pos x="83" y="149"/>
                </a:cxn>
                <a:cxn ang="0">
                  <a:pos x="0" y="36"/>
                </a:cxn>
                <a:cxn ang="0">
                  <a:pos x="13" y="18"/>
                </a:cxn>
                <a:cxn ang="0">
                  <a:pos x="32" y="7"/>
                </a:cxn>
                <a:cxn ang="0">
                  <a:pos x="83" y="2"/>
                </a:cxn>
                <a:cxn ang="0">
                  <a:pos x="194" y="12"/>
                </a:cxn>
                <a:cxn ang="0">
                  <a:pos x="254" y="127"/>
                </a:cxn>
                <a:cxn ang="0">
                  <a:pos x="301" y="249"/>
                </a:cxn>
                <a:cxn ang="0">
                  <a:pos x="370" y="437"/>
                </a:cxn>
              </a:cxnLst>
              <a:rect l="0" t="0" r="r" b="b"/>
              <a:pathLst>
                <a:path w="829" h="820">
                  <a:moveTo>
                    <a:pt x="399" y="496"/>
                  </a:moveTo>
                  <a:lnTo>
                    <a:pt x="408" y="502"/>
                  </a:lnTo>
                  <a:lnTo>
                    <a:pt x="416" y="505"/>
                  </a:lnTo>
                  <a:lnTo>
                    <a:pt x="423" y="506"/>
                  </a:lnTo>
                  <a:lnTo>
                    <a:pt x="429" y="505"/>
                  </a:lnTo>
                  <a:lnTo>
                    <a:pt x="435" y="503"/>
                  </a:lnTo>
                  <a:lnTo>
                    <a:pt x="440" y="499"/>
                  </a:lnTo>
                  <a:lnTo>
                    <a:pt x="445" y="494"/>
                  </a:lnTo>
                  <a:lnTo>
                    <a:pt x="450" y="487"/>
                  </a:lnTo>
                  <a:lnTo>
                    <a:pt x="457" y="472"/>
                  </a:lnTo>
                  <a:lnTo>
                    <a:pt x="463" y="456"/>
                  </a:lnTo>
                  <a:lnTo>
                    <a:pt x="468" y="439"/>
                  </a:lnTo>
                  <a:lnTo>
                    <a:pt x="472" y="423"/>
                  </a:lnTo>
                  <a:lnTo>
                    <a:pt x="618" y="24"/>
                  </a:lnTo>
                  <a:lnTo>
                    <a:pt x="629" y="16"/>
                  </a:lnTo>
                  <a:lnTo>
                    <a:pt x="642" y="10"/>
                  </a:lnTo>
                  <a:lnTo>
                    <a:pt x="655" y="5"/>
                  </a:lnTo>
                  <a:lnTo>
                    <a:pt x="668" y="2"/>
                  </a:lnTo>
                  <a:lnTo>
                    <a:pt x="682" y="1"/>
                  </a:lnTo>
                  <a:lnTo>
                    <a:pt x="696" y="0"/>
                  </a:lnTo>
                  <a:lnTo>
                    <a:pt x="710" y="0"/>
                  </a:lnTo>
                  <a:lnTo>
                    <a:pt x="724" y="2"/>
                  </a:lnTo>
                  <a:lnTo>
                    <a:pt x="752" y="6"/>
                  </a:lnTo>
                  <a:lnTo>
                    <a:pt x="779" y="12"/>
                  </a:lnTo>
                  <a:lnTo>
                    <a:pt x="803" y="19"/>
                  </a:lnTo>
                  <a:lnTo>
                    <a:pt x="823" y="24"/>
                  </a:lnTo>
                  <a:lnTo>
                    <a:pt x="750" y="121"/>
                  </a:lnTo>
                  <a:lnTo>
                    <a:pt x="775" y="726"/>
                  </a:lnTo>
                  <a:lnTo>
                    <a:pt x="778" y="732"/>
                  </a:lnTo>
                  <a:lnTo>
                    <a:pt x="781" y="738"/>
                  </a:lnTo>
                  <a:lnTo>
                    <a:pt x="786" y="743"/>
                  </a:lnTo>
                  <a:lnTo>
                    <a:pt x="791" y="747"/>
                  </a:lnTo>
                  <a:lnTo>
                    <a:pt x="802" y="757"/>
                  </a:lnTo>
                  <a:lnTo>
                    <a:pt x="813" y="764"/>
                  </a:lnTo>
                  <a:lnTo>
                    <a:pt x="817" y="768"/>
                  </a:lnTo>
                  <a:lnTo>
                    <a:pt x="822" y="773"/>
                  </a:lnTo>
                  <a:lnTo>
                    <a:pt x="825" y="777"/>
                  </a:lnTo>
                  <a:lnTo>
                    <a:pt x="827" y="783"/>
                  </a:lnTo>
                  <a:lnTo>
                    <a:pt x="829" y="788"/>
                  </a:lnTo>
                  <a:lnTo>
                    <a:pt x="828" y="795"/>
                  </a:lnTo>
                  <a:lnTo>
                    <a:pt x="827" y="803"/>
                  </a:lnTo>
                  <a:lnTo>
                    <a:pt x="823" y="811"/>
                  </a:lnTo>
                  <a:lnTo>
                    <a:pt x="794" y="815"/>
                  </a:lnTo>
                  <a:lnTo>
                    <a:pt x="763" y="818"/>
                  </a:lnTo>
                  <a:lnTo>
                    <a:pt x="729" y="819"/>
                  </a:lnTo>
                  <a:lnTo>
                    <a:pt x="694" y="820"/>
                  </a:lnTo>
                  <a:lnTo>
                    <a:pt x="659" y="819"/>
                  </a:lnTo>
                  <a:lnTo>
                    <a:pt x="624" y="818"/>
                  </a:lnTo>
                  <a:lnTo>
                    <a:pt x="589" y="815"/>
                  </a:lnTo>
                  <a:lnTo>
                    <a:pt x="557" y="811"/>
                  </a:lnTo>
                  <a:lnTo>
                    <a:pt x="564" y="801"/>
                  </a:lnTo>
                  <a:lnTo>
                    <a:pt x="571" y="790"/>
                  </a:lnTo>
                  <a:lnTo>
                    <a:pt x="576" y="779"/>
                  </a:lnTo>
                  <a:lnTo>
                    <a:pt x="582" y="768"/>
                  </a:lnTo>
                  <a:lnTo>
                    <a:pt x="586" y="757"/>
                  </a:lnTo>
                  <a:lnTo>
                    <a:pt x="590" y="745"/>
                  </a:lnTo>
                  <a:lnTo>
                    <a:pt x="593" y="733"/>
                  </a:lnTo>
                  <a:lnTo>
                    <a:pt x="596" y="721"/>
                  </a:lnTo>
                  <a:lnTo>
                    <a:pt x="601" y="697"/>
                  </a:lnTo>
                  <a:lnTo>
                    <a:pt x="603" y="672"/>
                  </a:lnTo>
                  <a:lnTo>
                    <a:pt x="603" y="646"/>
                  </a:lnTo>
                  <a:lnTo>
                    <a:pt x="603" y="621"/>
                  </a:lnTo>
                  <a:lnTo>
                    <a:pt x="598" y="567"/>
                  </a:lnTo>
                  <a:lnTo>
                    <a:pt x="594" y="515"/>
                  </a:lnTo>
                  <a:lnTo>
                    <a:pt x="592" y="489"/>
                  </a:lnTo>
                  <a:lnTo>
                    <a:pt x="591" y="463"/>
                  </a:lnTo>
                  <a:lnTo>
                    <a:pt x="591" y="437"/>
                  </a:lnTo>
                  <a:lnTo>
                    <a:pt x="593" y="411"/>
                  </a:lnTo>
                  <a:lnTo>
                    <a:pt x="569" y="411"/>
                  </a:lnTo>
                  <a:lnTo>
                    <a:pt x="399" y="787"/>
                  </a:lnTo>
                  <a:lnTo>
                    <a:pt x="389" y="786"/>
                  </a:lnTo>
                  <a:lnTo>
                    <a:pt x="380" y="785"/>
                  </a:lnTo>
                  <a:lnTo>
                    <a:pt x="372" y="783"/>
                  </a:lnTo>
                  <a:lnTo>
                    <a:pt x="364" y="781"/>
                  </a:lnTo>
                  <a:lnTo>
                    <a:pt x="356" y="777"/>
                  </a:lnTo>
                  <a:lnTo>
                    <a:pt x="350" y="773"/>
                  </a:lnTo>
                  <a:lnTo>
                    <a:pt x="343" y="768"/>
                  </a:lnTo>
                  <a:lnTo>
                    <a:pt x="338" y="763"/>
                  </a:lnTo>
                  <a:lnTo>
                    <a:pt x="332" y="757"/>
                  </a:lnTo>
                  <a:lnTo>
                    <a:pt x="327" y="750"/>
                  </a:lnTo>
                  <a:lnTo>
                    <a:pt x="323" y="744"/>
                  </a:lnTo>
                  <a:lnTo>
                    <a:pt x="319" y="736"/>
                  </a:lnTo>
                  <a:lnTo>
                    <a:pt x="311" y="721"/>
                  </a:lnTo>
                  <a:lnTo>
                    <a:pt x="304" y="705"/>
                  </a:lnTo>
                  <a:lnTo>
                    <a:pt x="293" y="670"/>
                  </a:lnTo>
                  <a:lnTo>
                    <a:pt x="281" y="634"/>
                  </a:lnTo>
                  <a:lnTo>
                    <a:pt x="276" y="616"/>
                  </a:lnTo>
                  <a:lnTo>
                    <a:pt x="269" y="599"/>
                  </a:lnTo>
                  <a:lnTo>
                    <a:pt x="262" y="583"/>
                  </a:lnTo>
                  <a:lnTo>
                    <a:pt x="254" y="568"/>
                  </a:lnTo>
                  <a:lnTo>
                    <a:pt x="182" y="411"/>
                  </a:lnTo>
                  <a:lnTo>
                    <a:pt x="172" y="456"/>
                  </a:lnTo>
                  <a:lnTo>
                    <a:pt x="162" y="504"/>
                  </a:lnTo>
                  <a:lnTo>
                    <a:pt x="158" y="530"/>
                  </a:lnTo>
                  <a:lnTo>
                    <a:pt x="155" y="555"/>
                  </a:lnTo>
                  <a:lnTo>
                    <a:pt x="152" y="582"/>
                  </a:lnTo>
                  <a:lnTo>
                    <a:pt x="152" y="609"/>
                  </a:lnTo>
                  <a:lnTo>
                    <a:pt x="152" y="621"/>
                  </a:lnTo>
                  <a:lnTo>
                    <a:pt x="152" y="634"/>
                  </a:lnTo>
                  <a:lnTo>
                    <a:pt x="154" y="647"/>
                  </a:lnTo>
                  <a:lnTo>
                    <a:pt x="155" y="660"/>
                  </a:lnTo>
                  <a:lnTo>
                    <a:pt x="158" y="672"/>
                  </a:lnTo>
                  <a:lnTo>
                    <a:pt x="160" y="684"/>
                  </a:lnTo>
                  <a:lnTo>
                    <a:pt x="164" y="696"/>
                  </a:lnTo>
                  <a:lnTo>
                    <a:pt x="168" y="707"/>
                  </a:lnTo>
                  <a:lnTo>
                    <a:pt x="173" y="719"/>
                  </a:lnTo>
                  <a:lnTo>
                    <a:pt x="179" y="730"/>
                  </a:lnTo>
                  <a:lnTo>
                    <a:pt x="185" y="740"/>
                  </a:lnTo>
                  <a:lnTo>
                    <a:pt x="192" y="750"/>
                  </a:lnTo>
                  <a:lnTo>
                    <a:pt x="200" y="761"/>
                  </a:lnTo>
                  <a:lnTo>
                    <a:pt x="209" y="770"/>
                  </a:lnTo>
                  <a:lnTo>
                    <a:pt x="219" y="779"/>
                  </a:lnTo>
                  <a:lnTo>
                    <a:pt x="230" y="787"/>
                  </a:lnTo>
                  <a:lnTo>
                    <a:pt x="226" y="791"/>
                  </a:lnTo>
                  <a:lnTo>
                    <a:pt x="222" y="795"/>
                  </a:lnTo>
                  <a:lnTo>
                    <a:pt x="218" y="798"/>
                  </a:lnTo>
                  <a:lnTo>
                    <a:pt x="214" y="801"/>
                  </a:lnTo>
                  <a:lnTo>
                    <a:pt x="204" y="806"/>
                  </a:lnTo>
                  <a:lnTo>
                    <a:pt x="193" y="809"/>
                  </a:lnTo>
                  <a:lnTo>
                    <a:pt x="181" y="811"/>
                  </a:lnTo>
                  <a:lnTo>
                    <a:pt x="169" y="812"/>
                  </a:lnTo>
                  <a:lnTo>
                    <a:pt x="156" y="813"/>
                  </a:lnTo>
                  <a:lnTo>
                    <a:pt x="143" y="812"/>
                  </a:lnTo>
                  <a:lnTo>
                    <a:pt x="114" y="811"/>
                  </a:lnTo>
                  <a:lnTo>
                    <a:pt x="87" y="809"/>
                  </a:lnTo>
                  <a:lnTo>
                    <a:pt x="73" y="808"/>
                  </a:lnTo>
                  <a:lnTo>
                    <a:pt x="60" y="808"/>
                  </a:lnTo>
                  <a:lnTo>
                    <a:pt x="48" y="809"/>
                  </a:lnTo>
                  <a:lnTo>
                    <a:pt x="36" y="811"/>
                  </a:lnTo>
                  <a:lnTo>
                    <a:pt x="31" y="808"/>
                  </a:lnTo>
                  <a:lnTo>
                    <a:pt x="27" y="804"/>
                  </a:lnTo>
                  <a:lnTo>
                    <a:pt x="23" y="801"/>
                  </a:lnTo>
                  <a:lnTo>
                    <a:pt x="21" y="797"/>
                  </a:lnTo>
                  <a:lnTo>
                    <a:pt x="19" y="793"/>
                  </a:lnTo>
                  <a:lnTo>
                    <a:pt x="17" y="790"/>
                  </a:lnTo>
                  <a:lnTo>
                    <a:pt x="17" y="786"/>
                  </a:lnTo>
                  <a:lnTo>
                    <a:pt x="17" y="782"/>
                  </a:lnTo>
                  <a:lnTo>
                    <a:pt x="18" y="774"/>
                  </a:lnTo>
                  <a:lnTo>
                    <a:pt x="21" y="766"/>
                  </a:lnTo>
                  <a:lnTo>
                    <a:pt x="26" y="758"/>
                  </a:lnTo>
                  <a:lnTo>
                    <a:pt x="32" y="748"/>
                  </a:lnTo>
                  <a:lnTo>
                    <a:pt x="45" y="731"/>
                  </a:lnTo>
                  <a:lnTo>
                    <a:pt x="58" y="714"/>
                  </a:lnTo>
                  <a:lnTo>
                    <a:pt x="64" y="705"/>
                  </a:lnTo>
                  <a:lnTo>
                    <a:pt x="68" y="696"/>
                  </a:lnTo>
                  <a:lnTo>
                    <a:pt x="71" y="687"/>
                  </a:lnTo>
                  <a:lnTo>
                    <a:pt x="72" y="678"/>
                  </a:lnTo>
                  <a:lnTo>
                    <a:pt x="71" y="641"/>
                  </a:lnTo>
                  <a:lnTo>
                    <a:pt x="71" y="605"/>
                  </a:lnTo>
                  <a:lnTo>
                    <a:pt x="72" y="567"/>
                  </a:lnTo>
                  <a:lnTo>
                    <a:pt x="74" y="531"/>
                  </a:lnTo>
                  <a:lnTo>
                    <a:pt x="80" y="457"/>
                  </a:lnTo>
                  <a:lnTo>
                    <a:pt x="86" y="383"/>
                  </a:lnTo>
                  <a:lnTo>
                    <a:pt x="88" y="346"/>
                  </a:lnTo>
                  <a:lnTo>
                    <a:pt x="90" y="310"/>
                  </a:lnTo>
                  <a:lnTo>
                    <a:pt x="91" y="274"/>
                  </a:lnTo>
                  <a:lnTo>
                    <a:pt x="91" y="237"/>
                  </a:lnTo>
                  <a:lnTo>
                    <a:pt x="89" y="201"/>
                  </a:lnTo>
                  <a:lnTo>
                    <a:pt x="86" y="166"/>
                  </a:lnTo>
                  <a:lnTo>
                    <a:pt x="83" y="149"/>
                  </a:lnTo>
                  <a:lnTo>
                    <a:pt x="80" y="132"/>
                  </a:lnTo>
                  <a:lnTo>
                    <a:pt x="77" y="114"/>
                  </a:lnTo>
                  <a:lnTo>
                    <a:pt x="72" y="97"/>
                  </a:lnTo>
                  <a:lnTo>
                    <a:pt x="0" y="36"/>
                  </a:lnTo>
                  <a:lnTo>
                    <a:pt x="3" y="31"/>
                  </a:lnTo>
                  <a:lnTo>
                    <a:pt x="6" y="26"/>
                  </a:lnTo>
                  <a:lnTo>
                    <a:pt x="9" y="22"/>
                  </a:lnTo>
                  <a:lnTo>
                    <a:pt x="13" y="18"/>
                  </a:lnTo>
                  <a:lnTo>
                    <a:pt x="17" y="15"/>
                  </a:lnTo>
                  <a:lnTo>
                    <a:pt x="22" y="12"/>
                  </a:lnTo>
                  <a:lnTo>
                    <a:pt x="27" y="9"/>
                  </a:lnTo>
                  <a:lnTo>
                    <a:pt x="32" y="7"/>
                  </a:lnTo>
                  <a:lnTo>
                    <a:pt x="43" y="4"/>
                  </a:lnTo>
                  <a:lnTo>
                    <a:pt x="56" y="2"/>
                  </a:lnTo>
                  <a:lnTo>
                    <a:pt x="69" y="2"/>
                  </a:lnTo>
                  <a:lnTo>
                    <a:pt x="83" y="2"/>
                  </a:lnTo>
                  <a:lnTo>
                    <a:pt x="112" y="4"/>
                  </a:lnTo>
                  <a:lnTo>
                    <a:pt x="142" y="8"/>
                  </a:lnTo>
                  <a:lnTo>
                    <a:pt x="169" y="11"/>
                  </a:lnTo>
                  <a:lnTo>
                    <a:pt x="194" y="12"/>
                  </a:lnTo>
                  <a:lnTo>
                    <a:pt x="211" y="40"/>
                  </a:lnTo>
                  <a:lnTo>
                    <a:pt x="227" y="68"/>
                  </a:lnTo>
                  <a:lnTo>
                    <a:pt x="241" y="98"/>
                  </a:lnTo>
                  <a:lnTo>
                    <a:pt x="254" y="127"/>
                  </a:lnTo>
                  <a:lnTo>
                    <a:pt x="267" y="157"/>
                  </a:lnTo>
                  <a:lnTo>
                    <a:pt x="278" y="188"/>
                  </a:lnTo>
                  <a:lnTo>
                    <a:pt x="290" y="218"/>
                  </a:lnTo>
                  <a:lnTo>
                    <a:pt x="301" y="249"/>
                  </a:lnTo>
                  <a:lnTo>
                    <a:pt x="323" y="312"/>
                  </a:lnTo>
                  <a:lnTo>
                    <a:pt x="345" y="374"/>
                  </a:lnTo>
                  <a:lnTo>
                    <a:pt x="357" y="405"/>
                  </a:lnTo>
                  <a:lnTo>
                    <a:pt x="370" y="437"/>
                  </a:lnTo>
                  <a:lnTo>
                    <a:pt x="384" y="467"/>
                  </a:lnTo>
                  <a:lnTo>
                    <a:pt x="399" y="496"/>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6" name="Freeform 40"/>
            <p:cNvSpPr>
              <a:spLocks noEditPoints="1"/>
            </p:cNvSpPr>
            <p:nvPr userDrawn="1"/>
          </p:nvSpPr>
          <p:spPr bwMode="auto">
            <a:xfrm>
              <a:off x="1255" y="2152"/>
              <a:ext cx="209" cy="75"/>
            </a:xfrm>
            <a:custGeom>
              <a:avLst/>
              <a:gdLst/>
              <a:ahLst/>
              <a:cxnLst>
                <a:cxn ang="0">
                  <a:pos x="291" y="98"/>
                </a:cxn>
                <a:cxn ang="0">
                  <a:pos x="361" y="235"/>
                </a:cxn>
                <a:cxn ang="0">
                  <a:pos x="453" y="219"/>
                </a:cxn>
                <a:cxn ang="0">
                  <a:pos x="436" y="36"/>
                </a:cxn>
                <a:cxn ang="0">
                  <a:pos x="753" y="16"/>
                </a:cxn>
                <a:cxn ang="0">
                  <a:pos x="871" y="45"/>
                </a:cxn>
                <a:cxn ang="0">
                  <a:pos x="842" y="123"/>
                </a:cxn>
                <a:cxn ang="0">
                  <a:pos x="932" y="279"/>
                </a:cxn>
                <a:cxn ang="0">
                  <a:pos x="1018" y="188"/>
                </a:cxn>
                <a:cxn ang="0">
                  <a:pos x="1013" y="25"/>
                </a:cxn>
                <a:cxn ang="0">
                  <a:pos x="1285" y="26"/>
                </a:cxn>
                <a:cxn ang="0">
                  <a:pos x="1374" y="61"/>
                </a:cxn>
                <a:cxn ang="0">
                  <a:pos x="1364" y="254"/>
                </a:cxn>
                <a:cxn ang="0">
                  <a:pos x="1494" y="500"/>
                </a:cxn>
                <a:cxn ang="0">
                  <a:pos x="1611" y="244"/>
                </a:cxn>
                <a:cxn ang="0">
                  <a:pos x="1588" y="91"/>
                </a:cxn>
                <a:cxn ang="0">
                  <a:pos x="2245" y="45"/>
                </a:cxn>
                <a:cxn ang="0">
                  <a:pos x="2201" y="110"/>
                </a:cxn>
                <a:cxn ang="0">
                  <a:pos x="2241" y="760"/>
                </a:cxn>
                <a:cxn ang="0">
                  <a:pos x="2288" y="823"/>
                </a:cxn>
                <a:cxn ang="0">
                  <a:pos x="1768" y="835"/>
                </a:cxn>
                <a:cxn ang="0">
                  <a:pos x="1758" y="789"/>
                </a:cxn>
                <a:cxn ang="0">
                  <a:pos x="1790" y="637"/>
                </a:cxn>
                <a:cxn ang="0">
                  <a:pos x="1785" y="214"/>
                </a:cxn>
                <a:cxn ang="0">
                  <a:pos x="1710" y="197"/>
                </a:cxn>
                <a:cxn ang="0">
                  <a:pos x="1538" y="662"/>
                </a:cxn>
                <a:cxn ang="0">
                  <a:pos x="1418" y="821"/>
                </a:cxn>
                <a:cxn ang="0">
                  <a:pos x="1364" y="739"/>
                </a:cxn>
                <a:cxn ang="0">
                  <a:pos x="1244" y="389"/>
                </a:cxn>
                <a:cxn ang="0">
                  <a:pos x="1102" y="212"/>
                </a:cxn>
                <a:cxn ang="0">
                  <a:pos x="1054" y="481"/>
                </a:cxn>
                <a:cxn ang="0">
                  <a:pos x="1232" y="744"/>
                </a:cxn>
                <a:cxn ang="0">
                  <a:pos x="1222" y="828"/>
                </a:cxn>
                <a:cxn ang="0">
                  <a:pos x="1008" y="825"/>
                </a:cxn>
                <a:cxn ang="0">
                  <a:pos x="971" y="779"/>
                </a:cxn>
                <a:cxn ang="0">
                  <a:pos x="982" y="676"/>
                </a:cxn>
                <a:cxn ang="0">
                  <a:pos x="884" y="544"/>
                </a:cxn>
                <a:cxn ang="0">
                  <a:pos x="763" y="690"/>
                </a:cxn>
                <a:cxn ang="0">
                  <a:pos x="782" y="751"/>
                </a:cxn>
                <a:cxn ang="0">
                  <a:pos x="847" y="800"/>
                </a:cxn>
                <a:cxn ang="0">
                  <a:pos x="414" y="801"/>
                </a:cxn>
                <a:cxn ang="0">
                  <a:pos x="439" y="719"/>
                </a:cxn>
                <a:cxn ang="0">
                  <a:pos x="316" y="563"/>
                </a:cxn>
                <a:cxn ang="0">
                  <a:pos x="220" y="693"/>
                </a:cxn>
                <a:cxn ang="0">
                  <a:pos x="277" y="776"/>
                </a:cxn>
                <a:cxn ang="0">
                  <a:pos x="192" y="832"/>
                </a:cxn>
                <a:cxn ang="0">
                  <a:pos x="11" y="788"/>
                </a:cxn>
                <a:cxn ang="0">
                  <a:pos x="112" y="694"/>
                </a:cxn>
                <a:cxn ang="0">
                  <a:pos x="164" y="227"/>
                </a:cxn>
                <a:cxn ang="0">
                  <a:pos x="18" y="28"/>
                </a:cxn>
                <a:cxn ang="0">
                  <a:pos x="154" y="9"/>
                </a:cxn>
                <a:cxn ang="0">
                  <a:pos x="271" y="3"/>
                </a:cxn>
                <a:cxn ang="0">
                  <a:pos x="1967" y="134"/>
                </a:cxn>
                <a:cxn ang="0">
                  <a:pos x="1956" y="524"/>
                </a:cxn>
                <a:cxn ang="0">
                  <a:pos x="1989" y="734"/>
                </a:cxn>
                <a:cxn ang="0">
                  <a:pos x="2020" y="113"/>
                </a:cxn>
                <a:cxn ang="0">
                  <a:pos x="590" y="182"/>
                </a:cxn>
                <a:cxn ang="0">
                  <a:pos x="483" y="328"/>
                </a:cxn>
                <a:cxn ang="0">
                  <a:pos x="631" y="674"/>
                </a:cxn>
                <a:cxn ang="0">
                  <a:pos x="715" y="606"/>
                </a:cxn>
                <a:cxn ang="0">
                  <a:pos x="808" y="461"/>
                </a:cxn>
                <a:cxn ang="0">
                  <a:pos x="751" y="311"/>
                </a:cxn>
              </a:cxnLst>
              <a:rect l="0" t="0" r="r" b="b"/>
              <a:pathLst>
                <a:path w="2293" h="838">
                  <a:moveTo>
                    <a:pt x="327" y="24"/>
                  </a:moveTo>
                  <a:lnTo>
                    <a:pt x="319" y="32"/>
                  </a:lnTo>
                  <a:lnTo>
                    <a:pt x="311" y="40"/>
                  </a:lnTo>
                  <a:lnTo>
                    <a:pt x="305" y="48"/>
                  </a:lnTo>
                  <a:lnTo>
                    <a:pt x="300" y="56"/>
                  </a:lnTo>
                  <a:lnTo>
                    <a:pt x="297" y="65"/>
                  </a:lnTo>
                  <a:lnTo>
                    <a:pt x="294" y="74"/>
                  </a:lnTo>
                  <a:lnTo>
                    <a:pt x="292" y="82"/>
                  </a:lnTo>
                  <a:lnTo>
                    <a:pt x="291" y="90"/>
                  </a:lnTo>
                  <a:lnTo>
                    <a:pt x="291" y="98"/>
                  </a:lnTo>
                  <a:lnTo>
                    <a:pt x="291" y="107"/>
                  </a:lnTo>
                  <a:lnTo>
                    <a:pt x="292" y="115"/>
                  </a:lnTo>
                  <a:lnTo>
                    <a:pt x="294" y="123"/>
                  </a:lnTo>
                  <a:lnTo>
                    <a:pt x="300" y="140"/>
                  </a:lnTo>
                  <a:lnTo>
                    <a:pt x="308" y="156"/>
                  </a:lnTo>
                  <a:lnTo>
                    <a:pt x="317" y="172"/>
                  </a:lnTo>
                  <a:lnTo>
                    <a:pt x="327" y="188"/>
                  </a:lnTo>
                  <a:lnTo>
                    <a:pt x="338" y="204"/>
                  </a:lnTo>
                  <a:lnTo>
                    <a:pt x="349" y="220"/>
                  </a:lnTo>
                  <a:lnTo>
                    <a:pt x="361" y="235"/>
                  </a:lnTo>
                  <a:lnTo>
                    <a:pt x="371" y="251"/>
                  </a:lnTo>
                  <a:lnTo>
                    <a:pt x="380" y="265"/>
                  </a:lnTo>
                  <a:lnTo>
                    <a:pt x="388" y="279"/>
                  </a:lnTo>
                  <a:lnTo>
                    <a:pt x="399" y="272"/>
                  </a:lnTo>
                  <a:lnTo>
                    <a:pt x="410" y="264"/>
                  </a:lnTo>
                  <a:lnTo>
                    <a:pt x="419" y="256"/>
                  </a:lnTo>
                  <a:lnTo>
                    <a:pt x="429" y="248"/>
                  </a:lnTo>
                  <a:lnTo>
                    <a:pt x="437" y="239"/>
                  </a:lnTo>
                  <a:lnTo>
                    <a:pt x="446" y="228"/>
                  </a:lnTo>
                  <a:lnTo>
                    <a:pt x="453" y="219"/>
                  </a:lnTo>
                  <a:lnTo>
                    <a:pt x="460" y="209"/>
                  </a:lnTo>
                  <a:lnTo>
                    <a:pt x="467" y="198"/>
                  </a:lnTo>
                  <a:lnTo>
                    <a:pt x="473" y="188"/>
                  </a:lnTo>
                  <a:lnTo>
                    <a:pt x="478" y="177"/>
                  </a:lnTo>
                  <a:lnTo>
                    <a:pt x="483" y="166"/>
                  </a:lnTo>
                  <a:lnTo>
                    <a:pt x="487" y="155"/>
                  </a:lnTo>
                  <a:lnTo>
                    <a:pt x="491" y="144"/>
                  </a:lnTo>
                  <a:lnTo>
                    <a:pt x="494" y="133"/>
                  </a:lnTo>
                  <a:lnTo>
                    <a:pt x="496" y="122"/>
                  </a:lnTo>
                  <a:lnTo>
                    <a:pt x="436" y="36"/>
                  </a:lnTo>
                  <a:lnTo>
                    <a:pt x="457" y="30"/>
                  </a:lnTo>
                  <a:lnTo>
                    <a:pt x="480" y="25"/>
                  </a:lnTo>
                  <a:lnTo>
                    <a:pt x="504" y="22"/>
                  </a:lnTo>
                  <a:lnTo>
                    <a:pt x="530" y="19"/>
                  </a:lnTo>
                  <a:lnTo>
                    <a:pt x="556" y="17"/>
                  </a:lnTo>
                  <a:lnTo>
                    <a:pt x="583" y="16"/>
                  </a:lnTo>
                  <a:lnTo>
                    <a:pt x="611" y="15"/>
                  </a:lnTo>
                  <a:lnTo>
                    <a:pt x="639" y="15"/>
                  </a:lnTo>
                  <a:lnTo>
                    <a:pt x="696" y="16"/>
                  </a:lnTo>
                  <a:lnTo>
                    <a:pt x="753" y="16"/>
                  </a:lnTo>
                  <a:lnTo>
                    <a:pt x="780" y="16"/>
                  </a:lnTo>
                  <a:lnTo>
                    <a:pt x="808" y="15"/>
                  </a:lnTo>
                  <a:lnTo>
                    <a:pt x="835" y="14"/>
                  </a:lnTo>
                  <a:lnTo>
                    <a:pt x="860" y="12"/>
                  </a:lnTo>
                  <a:lnTo>
                    <a:pt x="868" y="19"/>
                  </a:lnTo>
                  <a:lnTo>
                    <a:pt x="872" y="25"/>
                  </a:lnTo>
                  <a:lnTo>
                    <a:pt x="875" y="30"/>
                  </a:lnTo>
                  <a:lnTo>
                    <a:pt x="875" y="36"/>
                  </a:lnTo>
                  <a:lnTo>
                    <a:pt x="873" y="41"/>
                  </a:lnTo>
                  <a:lnTo>
                    <a:pt x="871" y="45"/>
                  </a:lnTo>
                  <a:lnTo>
                    <a:pt x="866" y="50"/>
                  </a:lnTo>
                  <a:lnTo>
                    <a:pt x="862" y="54"/>
                  </a:lnTo>
                  <a:lnTo>
                    <a:pt x="851" y="64"/>
                  </a:lnTo>
                  <a:lnTo>
                    <a:pt x="842" y="74"/>
                  </a:lnTo>
                  <a:lnTo>
                    <a:pt x="838" y="79"/>
                  </a:lnTo>
                  <a:lnTo>
                    <a:pt x="836" y="85"/>
                  </a:lnTo>
                  <a:lnTo>
                    <a:pt x="835" y="91"/>
                  </a:lnTo>
                  <a:lnTo>
                    <a:pt x="836" y="97"/>
                  </a:lnTo>
                  <a:lnTo>
                    <a:pt x="839" y="111"/>
                  </a:lnTo>
                  <a:lnTo>
                    <a:pt x="842" y="123"/>
                  </a:lnTo>
                  <a:lnTo>
                    <a:pt x="846" y="136"/>
                  </a:lnTo>
                  <a:lnTo>
                    <a:pt x="851" y="148"/>
                  </a:lnTo>
                  <a:lnTo>
                    <a:pt x="856" y="159"/>
                  </a:lnTo>
                  <a:lnTo>
                    <a:pt x="862" y="170"/>
                  </a:lnTo>
                  <a:lnTo>
                    <a:pt x="869" y="181"/>
                  </a:lnTo>
                  <a:lnTo>
                    <a:pt x="875" y="192"/>
                  </a:lnTo>
                  <a:lnTo>
                    <a:pt x="889" y="213"/>
                  </a:lnTo>
                  <a:lnTo>
                    <a:pt x="904" y="234"/>
                  </a:lnTo>
                  <a:lnTo>
                    <a:pt x="918" y="257"/>
                  </a:lnTo>
                  <a:lnTo>
                    <a:pt x="932" y="279"/>
                  </a:lnTo>
                  <a:lnTo>
                    <a:pt x="943" y="272"/>
                  </a:lnTo>
                  <a:lnTo>
                    <a:pt x="954" y="264"/>
                  </a:lnTo>
                  <a:lnTo>
                    <a:pt x="964" y="256"/>
                  </a:lnTo>
                  <a:lnTo>
                    <a:pt x="973" y="248"/>
                  </a:lnTo>
                  <a:lnTo>
                    <a:pt x="983" y="239"/>
                  </a:lnTo>
                  <a:lnTo>
                    <a:pt x="991" y="228"/>
                  </a:lnTo>
                  <a:lnTo>
                    <a:pt x="998" y="219"/>
                  </a:lnTo>
                  <a:lnTo>
                    <a:pt x="1005" y="209"/>
                  </a:lnTo>
                  <a:lnTo>
                    <a:pt x="1012" y="198"/>
                  </a:lnTo>
                  <a:lnTo>
                    <a:pt x="1018" y="188"/>
                  </a:lnTo>
                  <a:lnTo>
                    <a:pt x="1023" y="177"/>
                  </a:lnTo>
                  <a:lnTo>
                    <a:pt x="1028" y="166"/>
                  </a:lnTo>
                  <a:lnTo>
                    <a:pt x="1032" y="155"/>
                  </a:lnTo>
                  <a:lnTo>
                    <a:pt x="1036" y="144"/>
                  </a:lnTo>
                  <a:lnTo>
                    <a:pt x="1039" y="133"/>
                  </a:lnTo>
                  <a:lnTo>
                    <a:pt x="1042" y="122"/>
                  </a:lnTo>
                  <a:lnTo>
                    <a:pt x="981" y="36"/>
                  </a:lnTo>
                  <a:lnTo>
                    <a:pt x="992" y="32"/>
                  </a:lnTo>
                  <a:lnTo>
                    <a:pt x="1002" y="28"/>
                  </a:lnTo>
                  <a:lnTo>
                    <a:pt x="1013" y="25"/>
                  </a:lnTo>
                  <a:lnTo>
                    <a:pt x="1024" y="23"/>
                  </a:lnTo>
                  <a:lnTo>
                    <a:pt x="1046" y="18"/>
                  </a:lnTo>
                  <a:lnTo>
                    <a:pt x="1068" y="16"/>
                  </a:lnTo>
                  <a:lnTo>
                    <a:pt x="1092" y="15"/>
                  </a:lnTo>
                  <a:lnTo>
                    <a:pt x="1115" y="15"/>
                  </a:lnTo>
                  <a:lnTo>
                    <a:pt x="1140" y="15"/>
                  </a:lnTo>
                  <a:lnTo>
                    <a:pt x="1164" y="17"/>
                  </a:lnTo>
                  <a:lnTo>
                    <a:pt x="1213" y="21"/>
                  </a:lnTo>
                  <a:lnTo>
                    <a:pt x="1261" y="25"/>
                  </a:lnTo>
                  <a:lnTo>
                    <a:pt x="1285" y="26"/>
                  </a:lnTo>
                  <a:lnTo>
                    <a:pt x="1310" y="26"/>
                  </a:lnTo>
                  <a:lnTo>
                    <a:pt x="1333" y="26"/>
                  </a:lnTo>
                  <a:lnTo>
                    <a:pt x="1356" y="24"/>
                  </a:lnTo>
                  <a:lnTo>
                    <a:pt x="1364" y="29"/>
                  </a:lnTo>
                  <a:lnTo>
                    <a:pt x="1370" y="34"/>
                  </a:lnTo>
                  <a:lnTo>
                    <a:pt x="1374" y="39"/>
                  </a:lnTo>
                  <a:lnTo>
                    <a:pt x="1376" y="44"/>
                  </a:lnTo>
                  <a:lnTo>
                    <a:pt x="1377" y="50"/>
                  </a:lnTo>
                  <a:lnTo>
                    <a:pt x="1376" y="55"/>
                  </a:lnTo>
                  <a:lnTo>
                    <a:pt x="1374" y="61"/>
                  </a:lnTo>
                  <a:lnTo>
                    <a:pt x="1371" y="66"/>
                  </a:lnTo>
                  <a:lnTo>
                    <a:pt x="1363" y="79"/>
                  </a:lnTo>
                  <a:lnTo>
                    <a:pt x="1353" y="90"/>
                  </a:lnTo>
                  <a:lnTo>
                    <a:pt x="1342" y="100"/>
                  </a:lnTo>
                  <a:lnTo>
                    <a:pt x="1332" y="110"/>
                  </a:lnTo>
                  <a:lnTo>
                    <a:pt x="1337" y="139"/>
                  </a:lnTo>
                  <a:lnTo>
                    <a:pt x="1343" y="168"/>
                  </a:lnTo>
                  <a:lnTo>
                    <a:pt x="1349" y="196"/>
                  </a:lnTo>
                  <a:lnTo>
                    <a:pt x="1356" y="224"/>
                  </a:lnTo>
                  <a:lnTo>
                    <a:pt x="1364" y="254"/>
                  </a:lnTo>
                  <a:lnTo>
                    <a:pt x="1373" y="281"/>
                  </a:lnTo>
                  <a:lnTo>
                    <a:pt x="1381" y="309"/>
                  </a:lnTo>
                  <a:lnTo>
                    <a:pt x="1391" y="336"/>
                  </a:lnTo>
                  <a:lnTo>
                    <a:pt x="1411" y="390"/>
                  </a:lnTo>
                  <a:lnTo>
                    <a:pt x="1432" y="443"/>
                  </a:lnTo>
                  <a:lnTo>
                    <a:pt x="1455" y="494"/>
                  </a:lnTo>
                  <a:lnTo>
                    <a:pt x="1477" y="544"/>
                  </a:lnTo>
                  <a:lnTo>
                    <a:pt x="1482" y="530"/>
                  </a:lnTo>
                  <a:lnTo>
                    <a:pt x="1488" y="515"/>
                  </a:lnTo>
                  <a:lnTo>
                    <a:pt x="1494" y="500"/>
                  </a:lnTo>
                  <a:lnTo>
                    <a:pt x="1501" y="484"/>
                  </a:lnTo>
                  <a:lnTo>
                    <a:pt x="1516" y="453"/>
                  </a:lnTo>
                  <a:lnTo>
                    <a:pt x="1533" y="422"/>
                  </a:lnTo>
                  <a:lnTo>
                    <a:pt x="1549" y="389"/>
                  </a:lnTo>
                  <a:lnTo>
                    <a:pt x="1566" y="357"/>
                  </a:lnTo>
                  <a:lnTo>
                    <a:pt x="1581" y="325"/>
                  </a:lnTo>
                  <a:lnTo>
                    <a:pt x="1595" y="292"/>
                  </a:lnTo>
                  <a:lnTo>
                    <a:pt x="1602" y="276"/>
                  </a:lnTo>
                  <a:lnTo>
                    <a:pt x="1607" y="260"/>
                  </a:lnTo>
                  <a:lnTo>
                    <a:pt x="1611" y="244"/>
                  </a:lnTo>
                  <a:lnTo>
                    <a:pt x="1614" y="228"/>
                  </a:lnTo>
                  <a:lnTo>
                    <a:pt x="1617" y="212"/>
                  </a:lnTo>
                  <a:lnTo>
                    <a:pt x="1618" y="196"/>
                  </a:lnTo>
                  <a:lnTo>
                    <a:pt x="1618" y="181"/>
                  </a:lnTo>
                  <a:lnTo>
                    <a:pt x="1617" y="165"/>
                  </a:lnTo>
                  <a:lnTo>
                    <a:pt x="1615" y="150"/>
                  </a:lnTo>
                  <a:lnTo>
                    <a:pt x="1611" y="135"/>
                  </a:lnTo>
                  <a:lnTo>
                    <a:pt x="1605" y="120"/>
                  </a:lnTo>
                  <a:lnTo>
                    <a:pt x="1598" y="106"/>
                  </a:lnTo>
                  <a:lnTo>
                    <a:pt x="1588" y="91"/>
                  </a:lnTo>
                  <a:lnTo>
                    <a:pt x="1577" y="77"/>
                  </a:lnTo>
                  <a:lnTo>
                    <a:pt x="1564" y="62"/>
                  </a:lnTo>
                  <a:lnTo>
                    <a:pt x="1550" y="48"/>
                  </a:lnTo>
                  <a:lnTo>
                    <a:pt x="1586" y="12"/>
                  </a:lnTo>
                  <a:lnTo>
                    <a:pt x="2228" y="24"/>
                  </a:lnTo>
                  <a:lnTo>
                    <a:pt x="2233" y="29"/>
                  </a:lnTo>
                  <a:lnTo>
                    <a:pt x="2237" y="33"/>
                  </a:lnTo>
                  <a:lnTo>
                    <a:pt x="2241" y="37"/>
                  </a:lnTo>
                  <a:lnTo>
                    <a:pt x="2243" y="41"/>
                  </a:lnTo>
                  <a:lnTo>
                    <a:pt x="2245" y="45"/>
                  </a:lnTo>
                  <a:lnTo>
                    <a:pt x="2246" y="48"/>
                  </a:lnTo>
                  <a:lnTo>
                    <a:pt x="2246" y="52"/>
                  </a:lnTo>
                  <a:lnTo>
                    <a:pt x="2246" y="55"/>
                  </a:lnTo>
                  <a:lnTo>
                    <a:pt x="2244" y="61"/>
                  </a:lnTo>
                  <a:lnTo>
                    <a:pt x="2241" y="67"/>
                  </a:lnTo>
                  <a:lnTo>
                    <a:pt x="2235" y="74"/>
                  </a:lnTo>
                  <a:lnTo>
                    <a:pt x="2230" y="79"/>
                  </a:lnTo>
                  <a:lnTo>
                    <a:pt x="2217" y="91"/>
                  </a:lnTo>
                  <a:lnTo>
                    <a:pt x="2205" y="103"/>
                  </a:lnTo>
                  <a:lnTo>
                    <a:pt x="2201" y="110"/>
                  </a:lnTo>
                  <a:lnTo>
                    <a:pt x="2200" y="117"/>
                  </a:lnTo>
                  <a:lnTo>
                    <a:pt x="2199" y="121"/>
                  </a:lnTo>
                  <a:lnTo>
                    <a:pt x="2200" y="125"/>
                  </a:lnTo>
                  <a:lnTo>
                    <a:pt x="2201" y="129"/>
                  </a:lnTo>
                  <a:lnTo>
                    <a:pt x="2203" y="134"/>
                  </a:lnTo>
                  <a:lnTo>
                    <a:pt x="2215" y="739"/>
                  </a:lnTo>
                  <a:lnTo>
                    <a:pt x="2221" y="745"/>
                  </a:lnTo>
                  <a:lnTo>
                    <a:pt x="2227" y="751"/>
                  </a:lnTo>
                  <a:lnTo>
                    <a:pt x="2234" y="756"/>
                  </a:lnTo>
                  <a:lnTo>
                    <a:pt x="2241" y="760"/>
                  </a:lnTo>
                  <a:lnTo>
                    <a:pt x="2256" y="769"/>
                  </a:lnTo>
                  <a:lnTo>
                    <a:pt x="2270" y="776"/>
                  </a:lnTo>
                  <a:lnTo>
                    <a:pt x="2277" y="780"/>
                  </a:lnTo>
                  <a:lnTo>
                    <a:pt x="2282" y="785"/>
                  </a:lnTo>
                  <a:lnTo>
                    <a:pt x="2287" y="789"/>
                  </a:lnTo>
                  <a:lnTo>
                    <a:pt x="2290" y="795"/>
                  </a:lnTo>
                  <a:lnTo>
                    <a:pt x="2292" y="801"/>
                  </a:lnTo>
                  <a:lnTo>
                    <a:pt x="2293" y="807"/>
                  </a:lnTo>
                  <a:lnTo>
                    <a:pt x="2292" y="815"/>
                  </a:lnTo>
                  <a:lnTo>
                    <a:pt x="2288" y="823"/>
                  </a:lnTo>
                  <a:lnTo>
                    <a:pt x="2225" y="824"/>
                  </a:lnTo>
                  <a:lnTo>
                    <a:pt x="2159" y="827"/>
                  </a:lnTo>
                  <a:lnTo>
                    <a:pt x="2094" y="830"/>
                  </a:lnTo>
                  <a:lnTo>
                    <a:pt x="2028" y="834"/>
                  </a:lnTo>
                  <a:lnTo>
                    <a:pt x="1962" y="837"/>
                  </a:lnTo>
                  <a:lnTo>
                    <a:pt x="1896" y="838"/>
                  </a:lnTo>
                  <a:lnTo>
                    <a:pt x="1864" y="838"/>
                  </a:lnTo>
                  <a:lnTo>
                    <a:pt x="1832" y="838"/>
                  </a:lnTo>
                  <a:lnTo>
                    <a:pt x="1800" y="837"/>
                  </a:lnTo>
                  <a:lnTo>
                    <a:pt x="1768" y="835"/>
                  </a:lnTo>
                  <a:lnTo>
                    <a:pt x="1764" y="831"/>
                  </a:lnTo>
                  <a:lnTo>
                    <a:pt x="1761" y="826"/>
                  </a:lnTo>
                  <a:lnTo>
                    <a:pt x="1758" y="822"/>
                  </a:lnTo>
                  <a:lnTo>
                    <a:pt x="1756" y="818"/>
                  </a:lnTo>
                  <a:lnTo>
                    <a:pt x="1754" y="814"/>
                  </a:lnTo>
                  <a:lnTo>
                    <a:pt x="1753" y="810"/>
                  </a:lnTo>
                  <a:lnTo>
                    <a:pt x="1753" y="807"/>
                  </a:lnTo>
                  <a:lnTo>
                    <a:pt x="1753" y="803"/>
                  </a:lnTo>
                  <a:lnTo>
                    <a:pt x="1755" y="796"/>
                  </a:lnTo>
                  <a:lnTo>
                    <a:pt x="1758" y="789"/>
                  </a:lnTo>
                  <a:lnTo>
                    <a:pt x="1762" y="782"/>
                  </a:lnTo>
                  <a:lnTo>
                    <a:pt x="1767" y="775"/>
                  </a:lnTo>
                  <a:lnTo>
                    <a:pt x="1777" y="761"/>
                  </a:lnTo>
                  <a:lnTo>
                    <a:pt x="1787" y="747"/>
                  </a:lnTo>
                  <a:lnTo>
                    <a:pt x="1790" y="740"/>
                  </a:lnTo>
                  <a:lnTo>
                    <a:pt x="1793" y="732"/>
                  </a:lnTo>
                  <a:lnTo>
                    <a:pt x="1793" y="723"/>
                  </a:lnTo>
                  <a:lnTo>
                    <a:pt x="1792" y="714"/>
                  </a:lnTo>
                  <a:lnTo>
                    <a:pt x="1791" y="675"/>
                  </a:lnTo>
                  <a:lnTo>
                    <a:pt x="1790" y="637"/>
                  </a:lnTo>
                  <a:lnTo>
                    <a:pt x="1790" y="598"/>
                  </a:lnTo>
                  <a:lnTo>
                    <a:pt x="1792" y="558"/>
                  </a:lnTo>
                  <a:lnTo>
                    <a:pt x="1794" y="480"/>
                  </a:lnTo>
                  <a:lnTo>
                    <a:pt x="1797" y="403"/>
                  </a:lnTo>
                  <a:lnTo>
                    <a:pt x="1797" y="364"/>
                  </a:lnTo>
                  <a:lnTo>
                    <a:pt x="1796" y="326"/>
                  </a:lnTo>
                  <a:lnTo>
                    <a:pt x="1794" y="289"/>
                  </a:lnTo>
                  <a:lnTo>
                    <a:pt x="1790" y="252"/>
                  </a:lnTo>
                  <a:lnTo>
                    <a:pt x="1788" y="233"/>
                  </a:lnTo>
                  <a:lnTo>
                    <a:pt x="1785" y="214"/>
                  </a:lnTo>
                  <a:lnTo>
                    <a:pt x="1782" y="197"/>
                  </a:lnTo>
                  <a:lnTo>
                    <a:pt x="1778" y="179"/>
                  </a:lnTo>
                  <a:lnTo>
                    <a:pt x="1773" y="161"/>
                  </a:lnTo>
                  <a:lnTo>
                    <a:pt x="1768" y="144"/>
                  </a:lnTo>
                  <a:lnTo>
                    <a:pt x="1762" y="127"/>
                  </a:lnTo>
                  <a:lnTo>
                    <a:pt x="1756" y="110"/>
                  </a:lnTo>
                  <a:lnTo>
                    <a:pt x="1743" y="131"/>
                  </a:lnTo>
                  <a:lnTo>
                    <a:pt x="1731" y="153"/>
                  </a:lnTo>
                  <a:lnTo>
                    <a:pt x="1720" y="175"/>
                  </a:lnTo>
                  <a:lnTo>
                    <a:pt x="1710" y="197"/>
                  </a:lnTo>
                  <a:lnTo>
                    <a:pt x="1690" y="243"/>
                  </a:lnTo>
                  <a:lnTo>
                    <a:pt x="1671" y="289"/>
                  </a:lnTo>
                  <a:lnTo>
                    <a:pt x="1653" y="336"/>
                  </a:lnTo>
                  <a:lnTo>
                    <a:pt x="1637" y="382"/>
                  </a:lnTo>
                  <a:lnTo>
                    <a:pt x="1621" y="430"/>
                  </a:lnTo>
                  <a:lnTo>
                    <a:pt x="1605" y="477"/>
                  </a:lnTo>
                  <a:lnTo>
                    <a:pt x="1588" y="524"/>
                  </a:lnTo>
                  <a:lnTo>
                    <a:pt x="1572" y="571"/>
                  </a:lnTo>
                  <a:lnTo>
                    <a:pt x="1555" y="617"/>
                  </a:lnTo>
                  <a:lnTo>
                    <a:pt x="1538" y="662"/>
                  </a:lnTo>
                  <a:lnTo>
                    <a:pt x="1519" y="707"/>
                  </a:lnTo>
                  <a:lnTo>
                    <a:pt x="1499" y="751"/>
                  </a:lnTo>
                  <a:lnTo>
                    <a:pt x="1488" y="773"/>
                  </a:lnTo>
                  <a:lnTo>
                    <a:pt x="1477" y="794"/>
                  </a:lnTo>
                  <a:lnTo>
                    <a:pt x="1466" y="815"/>
                  </a:lnTo>
                  <a:lnTo>
                    <a:pt x="1453" y="835"/>
                  </a:lnTo>
                  <a:lnTo>
                    <a:pt x="1444" y="833"/>
                  </a:lnTo>
                  <a:lnTo>
                    <a:pt x="1434" y="829"/>
                  </a:lnTo>
                  <a:lnTo>
                    <a:pt x="1425" y="826"/>
                  </a:lnTo>
                  <a:lnTo>
                    <a:pt x="1418" y="821"/>
                  </a:lnTo>
                  <a:lnTo>
                    <a:pt x="1411" y="817"/>
                  </a:lnTo>
                  <a:lnTo>
                    <a:pt x="1404" y="811"/>
                  </a:lnTo>
                  <a:lnTo>
                    <a:pt x="1398" y="806"/>
                  </a:lnTo>
                  <a:lnTo>
                    <a:pt x="1393" y="799"/>
                  </a:lnTo>
                  <a:lnTo>
                    <a:pt x="1388" y="793"/>
                  </a:lnTo>
                  <a:lnTo>
                    <a:pt x="1383" y="786"/>
                  </a:lnTo>
                  <a:lnTo>
                    <a:pt x="1379" y="779"/>
                  </a:lnTo>
                  <a:lnTo>
                    <a:pt x="1376" y="771"/>
                  </a:lnTo>
                  <a:lnTo>
                    <a:pt x="1369" y="755"/>
                  </a:lnTo>
                  <a:lnTo>
                    <a:pt x="1364" y="739"/>
                  </a:lnTo>
                  <a:lnTo>
                    <a:pt x="1355" y="703"/>
                  </a:lnTo>
                  <a:lnTo>
                    <a:pt x="1346" y="668"/>
                  </a:lnTo>
                  <a:lnTo>
                    <a:pt x="1341" y="651"/>
                  </a:lnTo>
                  <a:lnTo>
                    <a:pt x="1335" y="635"/>
                  </a:lnTo>
                  <a:lnTo>
                    <a:pt x="1328" y="620"/>
                  </a:lnTo>
                  <a:lnTo>
                    <a:pt x="1320" y="606"/>
                  </a:lnTo>
                  <a:lnTo>
                    <a:pt x="1302" y="551"/>
                  </a:lnTo>
                  <a:lnTo>
                    <a:pt x="1283" y="497"/>
                  </a:lnTo>
                  <a:lnTo>
                    <a:pt x="1264" y="443"/>
                  </a:lnTo>
                  <a:lnTo>
                    <a:pt x="1244" y="389"/>
                  </a:lnTo>
                  <a:lnTo>
                    <a:pt x="1223" y="336"/>
                  </a:lnTo>
                  <a:lnTo>
                    <a:pt x="1201" y="284"/>
                  </a:lnTo>
                  <a:lnTo>
                    <a:pt x="1189" y="258"/>
                  </a:lnTo>
                  <a:lnTo>
                    <a:pt x="1177" y="232"/>
                  </a:lnTo>
                  <a:lnTo>
                    <a:pt x="1164" y="207"/>
                  </a:lnTo>
                  <a:lnTo>
                    <a:pt x="1151" y="182"/>
                  </a:lnTo>
                  <a:lnTo>
                    <a:pt x="1138" y="187"/>
                  </a:lnTo>
                  <a:lnTo>
                    <a:pt x="1124" y="194"/>
                  </a:lnTo>
                  <a:lnTo>
                    <a:pt x="1113" y="202"/>
                  </a:lnTo>
                  <a:lnTo>
                    <a:pt x="1102" y="212"/>
                  </a:lnTo>
                  <a:lnTo>
                    <a:pt x="1092" y="222"/>
                  </a:lnTo>
                  <a:lnTo>
                    <a:pt x="1082" y="233"/>
                  </a:lnTo>
                  <a:lnTo>
                    <a:pt x="1073" y="247"/>
                  </a:lnTo>
                  <a:lnTo>
                    <a:pt x="1064" y="259"/>
                  </a:lnTo>
                  <a:lnTo>
                    <a:pt x="1048" y="286"/>
                  </a:lnTo>
                  <a:lnTo>
                    <a:pt x="1033" y="313"/>
                  </a:lnTo>
                  <a:lnTo>
                    <a:pt x="1019" y="339"/>
                  </a:lnTo>
                  <a:lnTo>
                    <a:pt x="1006" y="363"/>
                  </a:lnTo>
                  <a:lnTo>
                    <a:pt x="1029" y="423"/>
                  </a:lnTo>
                  <a:lnTo>
                    <a:pt x="1054" y="481"/>
                  </a:lnTo>
                  <a:lnTo>
                    <a:pt x="1067" y="509"/>
                  </a:lnTo>
                  <a:lnTo>
                    <a:pt x="1081" y="537"/>
                  </a:lnTo>
                  <a:lnTo>
                    <a:pt x="1096" y="565"/>
                  </a:lnTo>
                  <a:lnTo>
                    <a:pt x="1112" y="594"/>
                  </a:lnTo>
                  <a:lnTo>
                    <a:pt x="1129" y="620"/>
                  </a:lnTo>
                  <a:lnTo>
                    <a:pt x="1148" y="646"/>
                  </a:lnTo>
                  <a:lnTo>
                    <a:pt x="1167" y="672"/>
                  </a:lnTo>
                  <a:lnTo>
                    <a:pt x="1187" y="697"/>
                  </a:lnTo>
                  <a:lnTo>
                    <a:pt x="1209" y="720"/>
                  </a:lnTo>
                  <a:lnTo>
                    <a:pt x="1232" y="744"/>
                  </a:lnTo>
                  <a:lnTo>
                    <a:pt x="1257" y="766"/>
                  </a:lnTo>
                  <a:lnTo>
                    <a:pt x="1283" y="787"/>
                  </a:lnTo>
                  <a:lnTo>
                    <a:pt x="1277" y="794"/>
                  </a:lnTo>
                  <a:lnTo>
                    <a:pt x="1271" y="801"/>
                  </a:lnTo>
                  <a:lnTo>
                    <a:pt x="1264" y="807"/>
                  </a:lnTo>
                  <a:lnTo>
                    <a:pt x="1256" y="813"/>
                  </a:lnTo>
                  <a:lnTo>
                    <a:pt x="1248" y="817"/>
                  </a:lnTo>
                  <a:lnTo>
                    <a:pt x="1240" y="822"/>
                  </a:lnTo>
                  <a:lnTo>
                    <a:pt x="1231" y="825"/>
                  </a:lnTo>
                  <a:lnTo>
                    <a:pt x="1222" y="828"/>
                  </a:lnTo>
                  <a:lnTo>
                    <a:pt x="1213" y="831"/>
                  </a:lnTo>
                  <a:lnTo>
                    <a:pt x="1203" y="833"/>
                  </a:lnTo>
                  <a:lnTo>
                    <a:pt x="1193" y="834"/>
                  </a:lnTo>
                  <a:lnTo>
                    <a:pt x="1183" y="835"/>
                  </a:lnTo>
                  <a:lnTo>
                    <a:pt x="1162" y="837"/>
                  </a:lnTo>
                  <a:lnTo>
                    <a:pt x="1140" y="837"/>
                  </a:lnTo>
                  <a:lnTo>
                    <a:pt x="1095" y="834"/>
                  </a:lnTo>
                  <a:lnTo>
                    <a:pt x="1050" y="829"/>
                  </a:lnTo>
                  <a:lnTo>
                    <a:pt x="1029" y="827"/>
                  </a:lnTo>
                  <a:lnTo>
                    <a:pt x="1008" y="825"/>
                  </a:lnTo>
                  <a:lnTo>
                    <a:pt x="988" y="824"/>
                  </a:lnTo>
                  <a:lnTo>
                    <a:pt x="968" y="823"/>
                  </a:lnTo>
                  <a:lnTo>
                    <a:pt x="963" y="817"/>
                  </a:lnTo>
                  <a:lnTo>
                    <a:pt x="960" y="811"/>
                  </a:lnTo>
                  <a:lnTo>
                    <a:pt x="958" y="805"/>
                  </a:lnTo>
                  <a:lnTo>
                    <a:pt x="959" y="800"/>
                  </a:lnTo>
                  <a:lnTo>
                    <a:pt x="960" y="794"/>
                  </a:lnTo>
                  <a:lnTo>
                    <a:pt x="963" y="789"/>
                  </a:lnTo>
                  <a:lnTo>
                    <a:pt x="967" y="784"/>
                  </a:lnTo>
                  <a:lnTo>
                    <a:pt x="971" y="779"/>
                  </a:lnTo>
                  <a:lnTo>
                    <a:pt x="982" y="769"/>
                  </a:lnTo>
                  <a:lnTo>
                    <a:pt x="990" y="757"/>
                  </a:lnTo>
                  <a:lnTo>
                    <a:pt x="993" y="751"/>
                  </a:lnTo>
                  <a:lnTo>
                    <a:pt x="994" y="743"/>
                  </a:lnTo>
                  <a:lnTo>
                    <a:pt x="995" y="735"/>
                  </a:lnTo>
                  <a:lnTo>
                    <a:pt x="993" y="726"/>
                  </a:lnTo>
                  <a:lnTo>
                    <a:pt x="993" y="713"/>
                  </a:lnTo>
                  <a:lnTo>
                    <a:pt x="990" y="700"/>
                  </a:lnTo>
                  <a:lnTo>
                    <a:pt x="987" y="688"/>
                  </a:lnTo>
                  <a:lnTo>
                    <a:pt x="982" y="676"/>
                  </a:lnTo>
                  <a:lnTo>
                    <a:pt x="975" y="664"/>
                  </a:lnTo>
                  <a:lnTo>
                    <a:pt x="968" y="653"/>
                  </a:lnTo>
                  <a:lnTo>
                    <a:pt x="960" y="642"/>
                  </a:lnTo>
                  <a:lnTo>
                    <a:pt x="952" y="631"/>
                  </a:lnTo>
                  <a:lnTo>
                    <a:pt x="934" y="610"/>
                  </a:lnTo>
                  <a:lnTo>
                    <a:pt x="916" y="589"/>
                  </a:lnTo>
                  <a:lnTo>
                    <a:pt x="908" y="578"/>
                  </a:lnTo>
                  <a:lnTo>
                    <a:pt x="899" y="568"/>
                  </a:lnTo>
                  <a:lnTo>
                    <a:pt x="891" y="556"/>
                  </a:lnTo>
                  <a:lnTo>
                    <a:pt x="884" y="544"/>
                  </a:lnTo>
                  <a:lnTo>
                    <a:pt x="875" y="549"/>
                  </a:lnTo>
                  <a:lnTo>
                    <a:pt x="866" y="556"/>
                  </a:lnTo>
                  <a:lnTo>
                    <a:pt x="857" y="563"/>
                  </a:lnTo>
                  <a:lnTo>
                    <a:pt x="849" y="571"/>
                  </a:lnTo>
                  <a:lnTo>
                    <a:pt x="831" y="589"/>
                  </a:lnTo>
                  <a:lnTo>
                    <a:pt x="814" y="609"/>
                  </a:lnTo>
                  <a:lnTo>
                    <a:pt x="799" y="629"/>
                  </a:lnTo>
                  <a:lnTo>
                    <a:pt x="785" y="650"/>
                  </a:lnTo>
                  <a:lnTo>
                    <a:pt x="773" y="671"/>
                  </a:lnTo>
                  <a:lnTo>
                    <a:pt x="763" y="690"/>
                  </a:lnTo>
                  <a:lnTo>
                    <a:pt x="761" y="697"/>
                  </a:lnTo>
                  <a:lnTo>
                    <a:pt x="760" y="704"/>
                  </a:lnTo>
                  <a:lnTo>
                    <a:pt x="760" y="711"/>
                  </a:lnTo>
                  <a:lnTo>
                    <a:pt x="760" y="717"/>
                  </a:lnTo>
                  <a:lnTo>
                    <a:pt x="761" y="722"/>
                  </a:lnTo>
                  <a:lnTo>
                    <a:pt x="763" y="727"/>
                  </a:lnTo>
                  <a:lnTo>
                    <a:pt x="765" y="733"/>
                  </a:lnTo>
                  <a:lnTo>
                    <a:pt x="768" y="737"/>
                  </a:lnTo>
                  <a:lnTo>
                    <a:pt x="774" y="744"/>
                  </a:lnTo>
                  <a:lnTo>
                    <a:pt x="782" y="751"/>
                  </a:lnTo>
                  <a:lnTo>
                    <a:pt x="791" y="756"/>
                  </a:lnTo>
                  <a:lnTo>
                    <a:pt x="801" y="761"/>
                  </a:lnTo>
                  <a:lnTo>
                    <a:pt x="810" y="766"/>
                  </a:lnTo>
                  <a:lnTo>
                    <a:pt x="819" y="772"/>
                  </a:lnTo>
                  <a:lnTo>
                    <a:pt x="829" y="777"/>
                  </a:lnTo>
                  <a:lnTo>
                    <a:pt x="837" y="784"/>
                  </a:lnTo>
                  <a:lnTo>
                    <a:pt x="840" y="787"/>
                  </a:lnTo>
                  <a:lnTo>
                    <a:pt x="843" y="791"/>
                  </a:lnTo>
                  <a:lnTo>
                    <a:pt x="845" y="796"/>
                  </a:lnTo>
                  <a:lnTo>
                    <a:pt x="847" y="800"/>
                  </a:lnTo>
                  <a:lnTo>
                    <a:pt x="848" y="805"/>
                  </a:lnTo>
                  <a:lnTo>
                    <a:pt x="849" y="811"/>
                  </a:lnTo>
                  <a:lnTo>
                    <a:pt x="849" y="817"/>
                  </a:lnTo>
                  <a:lnTo>
                    <a:pt x="848" y="823"/>
                  </a:lnTo>
                  <a:lnTo>
                    <a:pt x="424" y="823"/>
                  </a:lnTo>
                  <a:lnTo>
                    <a:pt x="419" y="819"/>
                  </a:lnTo>
                  <a:lnTo>
                    <a:pt x="415" y="814"/>
                  </a:lnTo>
                  <a:lnTo>
                    <a:pt x="413" y="810"/>
                  </a:lnTo>
                  <a:lnTo>
                    <a:pt x="413" y="805"/>
                  </a:lnTo>
                  <a:lnTo>
                    <a:pt x="414" y="801"/>
                  </a:lnTo>
                  <a:lnTo>
                    <a:pt x="416" y="796"/>
                  </a:lnTo>
                  <a:lnTo>
                    <a:pt x="419" y="791"/>
                  </a:lnTo>
                  <a:lnTo>
                    <a:pt x="423" y="787"/>
                  </a:lnTo>
                  <a:lnTo>
                    <a:pt x="431" y="778"/>
                  </a:lnTo>
                  <a:lnTo>
                    <a:pt x="439" y="769"/>
                  </a:lnTo>
                  <a:lnTo>
                    <a:pt x="443" y="764"/>
                  </a:lnTo>
                  <a:lnTo>
                    <a:pt x="446" y="760"/>
                  </a:lnTo>
                  <a:lnTo>
                    <a:pt x="448" y="755"/>
                  </a:lnTo>
                  <a:lnTo>
                    <a:pt x="448" y="751"/>
                  </a:lnTo>
                  <a:lnTo>
                    <a:pt x="439" y="719"/>
                  </a:lnTo>
                  <a:lnTo>
                    <a:pt x="428" y="689"/>
                  </a:lnTo>
                  <a:lnTo>
                    <a:pt x="416" y="661"/>
                  </a:lnTo>
                  <a:lnTo>
                    <a:pt x="403" y="634"/>
                  </a:lnTo>
                  <a:lnTo>
                    <a:pt x="389" y="609"/>
                  </a:lnTo>
                  <a:lnTo>
                    <a:pt x="374" y="586"/>
                  </a:lnTo>
                  <a:lnTo>
                    <a:pt x="366" y="575"/>
                  </a:lnTo>
                  <a:lnTo>
                    <a:pt x="358" y="564"/>
                  </a:lnTo>
                  <a:lnTo>
                    <a:pt x="348" y="554"/>
                  </a:lnTo>
                  <a:lnTo>
                    <a:pt x="339" y="544"/>
                  </a:lnTo>
                  <a:lnTo>
                    <a:pt x="316" y="563"/>
                  </a:lnTo>
                  <a:lnTo>
                    <a:pt x="293" y="584"/>
                  </a:lnTo>
                  <a:lnTo>
                    <a:pt x="282" y="594"/>
                  </a:lnTo>
                  <a:lnTo>
                    <a:pt x="271" y="605"/>
                  </a:lnTo>
                  <a:lnTo>
                    <a:pt x="261" y="617"/>
                  </a:lnTo>
                  <a:lnTo>
                    <a:pt x="252" y="628"/>
                  </a:lnTo>
                  <a:lnTo>
                    <a:pt x="243" y="640"/>
                  </a:lnTo>
                  <a:lnTo>
                    <a:pt x="236" y="653"/>
                  </a:lnTo>
                  <a:lnTo>
                    <a:pt x="229" y="666"/>
                  </a:lnTo>
                  <a:lnTo>
                    <a:pt x="224" y="679"/>
                  </a:lnTo>
                  <a:lnTo>
                    <a:pt x="220" y="693"/>
                  </a:lnTo>
                  <a:lnTo>
                    <a:pt x="218" y="707"/>
                  </a:lnTo>
                  <a:lnTo>
                    <a:pt x="217" y="722"/>
                  </a:lnTo>
                  <a:lnTo>
                    <a:pt x="219" y="739"/>
                  </a:lnTo>
                  <a:lnTo>
                    <a:pt x="224" y="745"/>
                  </a:lnTo>
                  <a:lnTo>
                    <a:pt x="229" y="750"/>
                  </a:lnTo>
                  <a:lnTo>
                    <a:pt x="235" y="755"/>
                  </a:lnTo>
                  <a:lnTo>
                    <a:pt x="242" y="759"/>
                  </a:lnTo>
                  <a:lnTo>
                    <a:pt x="256" y="766"/>
                  </a:lnTo>
                  <a:lnTo>
                    <a:pt x="270" y="772"/>
                  </a:lnTo>
                  <a:lnTo>
                    <a:pt x="277" y="776"/>
                  </a:lnTo>
                  <a:lnTo>
                    <a:pt x="283" y="779"/>
                  </a:lnTo>
                  <a:lnTo>
                    <a:pt x="288" y="784"/>
                  </a:lnTo>
                  <a:lnTo>
                    <a:pt x="293" y="790"/>
                  </a:lnTo>
                  <a:lnTo>
                    <a:pt x="297" y="796"/>
                  </a:lnTo>
                  <a:lnTo>
                    <a:pt x="300" y="804"/>
                  </a:lnTo>
                  <a:lnTo>
                    <a:pt x="302" y="813"/>
                  </a:lnTo>
                  <a:lnTo>
                    <a:pt x="303" y="823"/>
                  </a:lnTo>
                  <a:lnTo>
                    <a:pt x="269" y="827"/>
                  </a:lnTo>
                  <a:lnTo>
                    <a:pt x="232" y="830"/>
                  </a:lnTo>
                  <a:lnTo>
                    <a:pt x="192" y="832"/>
                  </a:lnTo>
                  <a:lnTo>
                    <a:pt x="152" y="832"/>
                  </a:lnTo>
                  <a:lnTo>
                    <a:pt x="111" y="832"/>
                  </a:lnTo>
                  <a:lnTo>
                    <a:pt x="72" y="830"/>
                  </a:lnTo>
                  <a:lnTo>
                    <a:pt x="34" y="827"/>
                  </a:lnTo>
                  <a:lnTo>
                    <a:pt x="0" y="823"/>
                  </a:lnTo>
                  <a:lnTo>
                    <a:pt x="1" y="816"/>
                  </a:lnTo>
                  <a:lnTo>
                    <a:pt x="2" y="810"/>
                  </a:lnTo>
                  <a:lnTo>
                    <a:pt x="3" y="804"/>
                  </a:lnTo>
                  <a:lnTo>
                    <a:pt x="5" y="799"/>
                  </a:lnTo>
                  <a:lnTo>
                    <a:pt x="11" y="788"/>
                  </a:lnTo>
                  <a:lnTo>
                    <a:pt x="18" y="778"/>
                  </a:lnTo>
                  <a:lnTo>
                    <a:pt x="26" y="769"/>
                  </a:lnTo>
                  <a:lnTo>
                    <a:pt x="36" y="760"/>
                  </a:lnTo>
                  <a:lnTo>
                    <a:pt x="46" y="752"/>
                  </a:lnTo>
                  <a:lnTo>
                    <a:pt x="58" y="743"/>
                  </a:lnTo>
                  <a:lnTo>
                    <a:pt x="70" y="735"/>
                  </a:lnTo>
                  <a:lnTo>
                    <a:pt x="81" y="725"/>
                  </a:lnTo>
                  <a:lnTo>
                    <a:pt x="92" y="716"/>
                  </a:lnTo>
                  <a:lnTo>
                    <a:pt x="103" y="705"/>
                  </a:lnTo>
                  <a:lnTo>
                    <a:pt x="112" y="694"/>
                  </a:lnTo>
                  <a:lnTo>
                    <a:pt x="121" y="682"/>
                  </a:lnTo>
                  <a:lnTo>
                    <a:pt x="125" y="676"/>
                  </a:lnTo>
                  <a:lnTo>
                    <a:pt x="128" y="669"/>
                  </a:lnTo>
                  <a:lnTo>
                    <a:pt x="131" y="661"/>
                  </a:lnTo>
                  <a:lnTo>
                    <a:pt x="134" y="654"/>
                  </a:lnTo>
                  <a:lnTo>
                    <a:pt x="279" y="436"/>
                  </a:lnTo>
                  <a:lnTo>
                    <a:pt x="252" y="385"/>
                  </a:lnTo>
                  <a:lnTo>
                    <a:pt x="224" y="333"/>
                  </a:lnTo>
                  <a:lnTo>
                    <a:pt x="194" y="280"/>
                  </a:lnTo>
                  <a:lnTo>
                    <a:pt x="164" y="227"/>
                  </a:lnTo>
                  <a:lnTo>
                    <a:pt x="148" y="201"/>
                  </a:lnTo>
                  <a:lnTo>
                    <a:pt x="131" y="176"/>
                  </a:lnTo>
                  <a:lnTo>
                    <a:pt x="113" y="151"/>
                  </a:lnTo>
                  <a:lnTo>
                    <a:pt x="95" y="126"/>
                  </a:lnTo>
                  <a:lnTo>
                    <a:pt x="76" y="103"/>
                  </a:lnTo>
                  <a:lnTo>
                    <a:pt x="56" y="80"/>
                  </a:lnTo>
                  <a:lnTo>
                    <a:pt x="34" y="57"/>
                  </a:lnTo>
                  <a:lnTo>
                    <a:pt x="12" y="36"/>
                  </a:lnTo>
                  <a:lnTo>
                    <a:pt x="15" y="32"/>
                  </a:lnTo>
                  <a:lnTo>
                    <a:pt x="18" y="28"/>
                  </a:lnTo>
                  <a:lnTo>
                    <a:pt x="21" y="25"/>
                  </a:lnTo>
                  <a:lnTo>
                    <a:pt x="25" y="22"/>
                  </a:lnTo>
                  <a:lnTo>
                    <a:pt x="34" y="17"/>
                  </a:lnTo>
                  <a:lnTo>
                    <a:pt x="44" y="14"/>
                  </a:lnTo>
                  <a:lnTo>
                    <a:pt x="56" y="12"/>
                  </a:lnTo>
                  <a:lnTo>
                    <a:pt x="69" y="10"/>
                  </a:lnTo>
                  <a:lnTo>
                    <a:pt x="82" y="10"/>
                  </a:lnTo>
                  <a:lnTo>
                    <a:pt x="96" y="9"/>
                  </a:lnTo>
                  <a:lnTo>
                    <a:pt x="125" y="10"/>
                  </a:lnTo>
                  <a:lnTo>
                    <a:pt x="154" y="9"/>
                  </a:lnTo>
                  <a:lnTo>
                    <a:pt x="168" y="8"/>
                  </a:lnTo>
                  <a:lnTo>
                    <a:pt x="181" y="7"/>
                  </a:lnTo>
                  <a:lnTo>
                    <a:pt x="194" y="4"/>
                  </a:lnTo>
                  <a:lnTo>
                    <a:pt x="207" y="0"/>
                  </a:lnTo>
                  <a:lnTo>
                    <a:pt x="214" y="2"/>
                  </a:lnTo>
                  <a:lnTo>
                    <a:pt x="221" y="3"/>
                  </a:lnTo>
                  <a:lnTo>
                    <a:pt x="229" y="4"/>
                  </a:lnTo>
                  <a:lnTo>
                    <a:pt x="237" y="4"/>
                  </a:lnTo>
                  <a:lnTo>
                    <a:pt x="254" y="4"/>
                  </a:lnTo>
                  <a:lnTo>
                    <a:pt x="271" y="3"/>
                  </a:lnTo>
                  <a:lnTo>
                    <a:pt x="280" y="3"/>
                  </a:lnTo>
                  <a:lnTo>
                    <a:pt x="288" y="4"/>
                  </a:lnTo>
                  <a:lnTo>
                    <a:pt x="296" y="5"/>
                  </a:lnTo>
                  <a:lnTo>
                    <a:pt x="303" y="7"/>
                  </a:lnTo>
                  <a:lnTo>
                    <a:pt x="310" y="10"/>
                  </a:lnTo>
                  <a:lnTo>
                    <a:pt x="316" y="13"/>
                  </a:lnTo>
                  <a:lnTo>
                    <a:pt x="322" y="18"/>
                  </a:lnTo>
                  <a:lnTo>
                    <a:pt x="327" y="24"/>
                  </a:lnTo>
                  <a:close/>
                  <a:moveTo>
                    <a:pt x="1973" y="97"/>
                  </a:moveTo>
                  <a:lnTo>
                    <a:pt x="1967" y="134"/>
                  </a:lnTo>
                  <a:lnTo>
                    <a:pt x="1962" y="171"/>
                  </a:lnTo>
                  <a:lnTo>
                    <a:pt x="1958" y="209"/>
                  </a:lnTo>
                  <a:lnTo>
                    <a:pt x="1955" y="248"/>
                  </a:lnTo>
                  <a:lnTo>
                    <a:pt x="1953" y="287"/>
                  </a:lnTo>
                  <a:lnTo>
                    <a:pt x="1951" y="326"/>
                  </a:lnTo>
                  <a:lnTo>
                    <a:pt x="1951" y="366"/>
                  </a:lnTo>
                  <a:lnTo>
                    <a:pt x="1951" y="406"/>
                  </a:lnTo>
                  <a:lnTo>
                    <a:pt x="1952" y="446"/>
                  </a:lnTo>
                  <a:lnTo>
                    <a:pt x="1953" y="485"/>
                  </a:lnTo>
                  <a:lnTo>
                    <a:pt x="1956" y="524"/>
                  </a:lnTo>
                  <a:lnTo>
                    <a:pt x="1958" y="563"/>
                  </a:lnTo>
                  <a:lnTo>
                    <a:pt x="1965" y="640"/>
                  </a:lnTo>
                  <a:lnTo>
                    <a:pt x="1973" y="714"/>
                  </a:lnTo>
                  <a:lnTo>
                    <a:pt x="1974" y="718"/>
                  </a:lnTo>
                  <a:lnTo>
                    <a:pt x="1975" y="722"/>
                  </a:lnTo>
                  <a:lnTo>
                    <a:pt x="1977" y="725"/>
                  </a:lnTo>
                  <a:lnTo>
                    <a:pt x="1979" y="728"/>
                  </a:lnTo>
                  <a:lnTo>
                    <a:pt x="1982" y="730"/>
                  </a:lnTo>
                  <a:lnTo>
                    <a:pt x="1986" y="732"/>
                  </a:lnTo>
                  <a:lnTo>
                    <a:pt x="1989" y="734"/>
                  </a:lnTo>
                  <a:lnTo>
                    <a:pt x="1993" y="734"/>
                  </a:lnTo>
                  <a:lnTo>
                    <a:pt x="2001" y="735"/>
                  </a:lnTo>
                  <a:lnTo>
                    <a:pt x="2009" y="733"/>
                  </a:lnTo>
                  <a:lnTo>
                    <a:pt x="2016" y="730"/>
                  </a:lnTo>
                  <a:lnTo>
                    <a:pt x="2022" y="726"/>
                  </a:lnTo>
                  <a:lnTo>
                    <a:pt x="2046" y="182"/>
                  </a:lnTo>
                  <a:lnTo>
                    <a:pt x="2038" y="157"/>
                  </a:lnTo>
                  <a:lnTo>
                    <a:pt x="2028" y="126"/>
                  </a:lnTo>
                  <a:lnTo>
                    <a:pt x="2024" y="119"/>
                  </a:lnTo>
                  <a:lnTo>
                    <a:pt x="2020" y="113"/>
                  </a:lnTo>
                  <a:lnTo>
                    <a:pt x="2014" y="107"/>
                  </a:lnTo>
                  <a:lnTo>
                    <a:pt x="2008" y="102"/>
                  </a:lnTo>
                  <a:lnTo>
                    <a:pt x="2001" y="99"/>
                  </a:lnTo>
                  <a:lnTo>
                    <a:pt x="1993" y="97"/>
                  </a:lnTo>
                  <a:lnTo>
                    <a:pt x="1984" y="96"/>
                  </a:lnTo>
                  <a:lnTo>
                    <a:pt x="1973" y="97"/>
                  </a:lnTo>
                  <a:close/>
                  <a:moveTo>
                    <a:pt x="630" y="146"/>
                  </a:moveTo>
                  <a:lnTo>
                    <a:pt x="616" y="157"/>
                  </a:lnTo>
                  <a:lnTo>
                    <a:pt x="603" y="169"/>
                  </a:lnTo>
                  <a:lnTo>
                    <a:pt x="590" y="182"/>
                  </a:lnTo>
                  <a:lnTo>
                    <a:pt x="578" y="195"/>
                  </a:lnTo>
                  <a:lnTo>
                    <a:pt x="566" y="208"/>
                  </a:lnTo>
                  <a:lnTo>
                    <a:pt x="554" y="222"/>
                  </a:lnTo>
                  <a:lnTo>
                    <a:pt x="543" y="236"/>
                  </a:lnTo>
                  <a:lnTo>
                    <a:pt x="532" y="252"/>
                  </a:lnTo>
                  <a:lnTo>
                    <a:pt x="521" y="267"/>
                  </a:lnTo>
                  <a:lnTo>
                    <a:pt x="510" y="282"/>
                  </a:lnTo>
                  <a:lnTo>
                    <a:pt x="501" y="297"/>
                  </a:lnTo>
                  <a:lnTo>
                    <a:pt x="492" y="312"/>
                  </a:lnTo>
                  <a:lnTo>
                    <a:pt x="483" y="328"/>
                  </a:lnTo>
                  <a:lnTo>
                    <a:pt x="475" y="344"/>
                  </a:lnTo>
                  <a:lnTo>
                    <a:pt x="467" y="359"/>
                  </a:lnTo>
                  <a:lnTo>
                    <a:pt x="460" y="375"/>
                  </a:lnTo>
                  <a:lnTo>
                    <a:pt x="606" y="654"/>
                  </a:lnTo>
                  <a:lnTo>
                    <a:pt x="610" y="659"/>
                  </a:lnTo>
                  <a:lnTo>
                    <a:pt x="614" y="663"/>
                  </a:lnTo>
                  <a:lnTo>
                    <a:pt x="619" y="667"/>
                  </a:lnTo>
                  <a:lnTo>
                    <a:pt x="623" y="670"/>
                  </a:lnTo>
                  <a:lnTo>
                    <a:pt x="627" y="672"/>
                  </a:lnTo>
                  <a:lnTo>
                    <a:pt x="631" y="674"/>
                  </a:lnTo>
                  <a:lnTo>
                    <a:pt x="635" y="675"/>
                  </a:lnTo>
                  <a:lnTo>
                    <a:pt x="639" y="675"/>
                  </a:lnTo>
                  <a:lnTo>
                    <a:pt x="647" y="674"/>
                  </a:lnTo>
                  <a:lnTo>
                    <a:pt x="655" y="671"/>
                  </a:lnTo>
                  <a:lnTo>
                    <a:pt x="662" y="667"/>
                  </a:lnTo>
                  <a:lnTo>
                    <a:pt x="670" y="661"/>
                  </a:lnTo>
                  <a:lnTo>
                    <a:pt x="683" y="647"/>
                  </a:lnTo>
                  <a:lnTo>
                    <a:pt x="695" y="632"/>
                  </a:lnTo>
                  <a:lnTo>
                    <a:pt x="705" y="617"/>
                  </a:lnTo>
                  <a:lnTo>
                    <a:pt x="715" y="606"/>
                  </a:lnTo>
                  <a:lnTo>
                    <a:pt x="734" y="592"/>
                  </a:lnTo>
                  <a:lnTo>
                    <a:pt x="750" y="578"/>
                  </a:lnTo>
                  <a:lnTo>
                    <a:pt x="765" y="563"/>
                  </a:lnTo>
                  <a:lnTo>
                    <a:pt x="777" y="549"/>
                  </a:lnTo>
                  <a:lnTo>
                    <a:pt x="787" y="535"/>
                  </a:lnTo>
                  <a:lnTo>
                    <a:pt x="795" y="520"/>
                  </a:lnTo>
                  <a:lnTo>
                    <a:pt x="801" y="506"/>
                  </a:lnTo>
                  <a:lnTo>
                    <a:pt x="805" y="491"/>
                  </a:lnTo>
                  <a:lnTo>
                    <a:pt x="807" y="476"/>
                  </a:lnTo>
                  <a:lnTo>
                    <a:pt x="808" y="461"/>
                  </a:lnTo>
                  <a:lnTo>
                    <a:pt x="807" y="446"/>
                  </a:lnTo>
                  <a:lnTo>
                    <a:pt x="805" y="431"/>
                  </a:lnTo>
                  <a:lnTo>
                    <a:pt x="802" y="417"/>
                  </a:lnTo>
                  <a:lnTo>
                    <a:pt x="798" y="401"/>
                  </a:lnTo>
                  <a:lnTo>
                    <a:pt x="792" y="386"/>
                  </a:lnTo>
                  <a:lnTo>
                    <a:pt x="785" y="371"/>
                  </a:lnTo>
                  <a:lnTo>
                    <a:pt x="778" y="356"/>
                  </a:lnTo>
                  <a:lnTo>
                    <a:pt x="770" y="341"/>
                  </a:lnTo>
                  <a:lnTo>
                    <a:pt x="761" y="326"/>
                  </a:lnTo>
                  <a:lnTo>
                    <a:pt x="751" y="311"/>
                  </a:lnTo>
                  <a:lnTo>
                    <a:pt x="731" y="282"/>
                  </a:lnTo>
                  <a:lnTo>
                    <a:pt x="710" y="254"/>
                  </a:lnTo>
                  <a:lnTo>
                    <a:pt x="688" y="225"/>
                  </a:lnTo>
                  <a:lnTo>
                    <a:pt x="666" y="197"/>
                  </a:lnTo>
                  <a:lnTo>
                    <a:pt x="647" y="171"/>
                  </a:lnTo>
                  <a:lnTo>
                    <a:pt x="630" y="146"/>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7" name="Freeform 41"/>
            <p:cNvSpPr>
              <a:spLocks noEditPoints="1"/>
            </p:cNvSpPr>
            <p:nvPr userDrawn="1"/>
          </p:nvSpPr>
          <p:spPr bwMode="auto">
            <a:xfrm>
              <a:off x="333" y="2200"/>
              <a:ext cx="340" cy="131"/>
            </a:xfrm>
            <a:custGeom>
              <a:avLst/>
              <a:gdLst/>
              <a:ahLst/>
              <a:cxnLst>
                <a:cxn ang="0">
                  <a:pos x="2397" y="204"/>
                </a:cxn>
                <a:cxn ang="0">
                  <a:pos x="2950" y="83"/>
                </a:cxn>
                <a:cxn ang="0">
                  <a:pos x="3740" y="46"/>
                </a:cxn>
                <a:cxn ang="0">
                  <a:pos x="3423" y="377"/>
                </a:cxn>
                <a:cxn ang="0">
                  <a:pos x="2880" y="519"/>
                </a:cxn>
                <a:cxn ang="0">
                  <a:pos x="2493" y="795"/>
                </a:cxn>
                <a:cxn ang="0">
                  <a:pos x="2735" y="999"/>
                </a:cxn>
                <a:cxn ang="0">
                  <a:pos x="2812" y="1139"/>
                </a:cxn>
                <a:cxn ang="0">
                  <a:pos x="2861" y="1233"/>
                </a:cxn>
                <a:cxn ang="0">
                  <a:pos x="2408" y="1273"/>
                </a:cxn>
                <a:cxn ang="0">
                  <a:pos x="2107" y="1410"/>
                </a:cxn>
                <a:cxn ang="0">
                  <a:pos x="1887" y="1428"/>
                </a:cxn>
                <a:cxn ang="0">
                  <a:pos x="1533" y="1326"/>
                </a:cxn>
                <a:cxn ang="0">
                  <a:pos x="1267" y="1286"/>
                </a:cxn>
                <a:cxn ang="0">
                  <a:pos x="1062" y="1288"/>
                </a:cxn>
                <a:cxn ang="0">
                  <a:pos x="1019" y="1133"/>
                </a:cxn>
                <a:cxn ang="0">
                  <a:pos x="1056" y="850"/>
                </a:cxn>
                <a:cxn ang="0">
                  <a:pos x="1175" y="811"/>
                </a:cxn>
                <a:cxn ang="0">
                  <a:pos x="1391" y="860"/>
                </a:cxn>
                <a:cxn ang="0">
                  <a:pos x="1266" y="630"/>
                </a:cxn>
                <a:cxn ang="0">
                  <a:pos x="1109" y="472"/>
                </a:cxn>
                <a:cxn ang="0">
                  <a:pos x="774" y="418"/>
                </a:cxn>
                <a:cxn ang="0">
                  <a:pos x="340" y="380"/>
                </a:cxn>
                <a:cxn ang="0">
                  <a:pos x="65" y="224"/>
                </a:cxn>
                <a:cxn ang="0">
                  <a:pos x="337" y="97"/>
                </a:cxn>
                <a:cxn ang="0">
                  <a:pos x="936" y="4"/>
                </a:cxn>
                <a:cxn ang="0">
                  <a:pos x="1409" y="64"/>
                </a:cxn>
                <a:cxn ang="0">
                  <a:pos x="1785" y="320"/>
                </a:cxn>
                <a:cxn ang="0">
                  <a:pos x="1341" y="203"/>
                </a:cxn>
                <a:cxn ang="0">
                  <a:pos x="1006" y="150"/>
                </a:cxn>
                <a:cxn ang="0">
                  <a:pos x="625" y="204"/>
                </a:cxn>
                <a:cxn ang="0">
                  <a:pos x="674" y="259"/>
                </a:cxn>
                <a:cxn ang="0">
                  <a:pos x="1009" y="270"/>
                </a:cxn>
                <a:cxn ang="0">
                  <a:pos x="1254" y="394"/>
                </a:cxn>
                <a:cxn ang="0">
                  <a:pos x="1552" y="718"/>
                </a:cxn>
                <a:cxn ang="0">
                  <a:pos x="1787" y="925"/>
                </a:cxn>
                <a:cxn ang="0">
                  <a:pos x="1651" y="1005"/>
                </a:cxn>
                <a:cxn ang="0">
                  <a:pos x="1297" y="1019"/>
                </a:cxn>
                <a:cxn ang="0">
                  <a:pos x="1168" y="1053"/>
                </a:cxn>
                <a:cxn ang="0">
                  <a:pos x="1206" y="1120"/>
                </a:cxn>
                <a:cxn ang="0">
                  <a:pos x="1460" y="1146"/>
                </a:cxn>
                <a:cxn ang="0">
                  <a:pos x="1877" y="1278"/>
                </a:cxn>
                <a:cxn ang="0">
                  <a:pos x="2128" y="1240"/>
                </a:cxn>
                <a:cxn ang="0">
                  <a:pos x="2453" y="1079"/>
                </a:cxn>
                <a:cxn ang="0">
                  <a:pos x="2512" y="998"/>
                </a:cxn>
                <a:cxn ang="0">
                  <a:pos x="2204" y="901"/>
                </a:cxn>
                <a:cxn ang="0">
                  <a:pos x="1796" y="535"/>
                </a:cxn>
                <a:cxn ang="0">
                  <a:pos x="1512" y="301"/>
                </a:cxn>
                <a:cxn ang="0">
                  <a:pos x="2132" y="630"/>
                </a:cxn>
                <a:cxn ang="0">
                  <a:pos x="2213" y="718"/>
                </a:cxn>
                <a:cxn ang="0">
                  <a:pos x="2322" y="726"/>
                </a:cxn>
                <a:cxn ang="0">
                  <a:pos x="2481" y="594"/>
                </a:cxn>
                <a:cxn ang="0">
                  <a:pos x="2711" y="419"/>
                </a:cxn>
                <a:cxn ang="0">
                  <a:pos x="3048" y="319"/>
                </a:cxn>
                <a:cxn ang="0">
                  <a:pos x="3377" y="215"/>
                </a:cxn>
                <a:cxn ang="0">
                  <a:pos x="2796" y="247"/>
                </a:cxn>
                <a:cxn ang="0">
                  <a:pos x="2420" y="363"/>
                </a:cxn>
              </a:cxnLst>
              <a:rect l="0" t="0" r="r" b="b"/>
              <a:pathLst>
                <a:path w="3740" h="1433">
                  <a:moveTo>
                    <a:pt x="1985" y="493"/>
                  </a:moveTo>
                  <a:lnTo>
                    <a:pt x="2025" y="449"/>
                  </a:lnTo>
                  <a:lnTo>
                    <a:pt x="2067" y="409"/>
                  </a:lnTo>
                  <a:lnTo>
                    <a:pt x="2110" y="372"/>
                  </a:lnTo>
                  <a:lnTo>
                    <a:pt x="2156" y="336"/>
                  </a:lnTo>
                  <a:lnTo>
                    <a:pt x="2201" y="305"/>
                  </a:lnTo>
                  <a:lnTo>
                    <a:pt x="2248" y="276"/>
                  </a:lnTo>
                  <a:lnTo>
                    <a:pt x="2298" y="250"/>
                  </a:lnTo>
                  <a:lnTo>
                    <a:pt x="2347" y="226"/>
                  </a:lnTo>
                  <a:lnTo>
                    <a:pt x="2397" y="204"/>
                  </a:lnTo>
                  <a:lnTo>
                    <a:pt x="2450" y="185"/>
                  </a:lnTo>
                  <a:lnTo>
                    <a:pt x="2502" y="166"/>
                  </a:lnTo>
                  <a:lnTo>
                    <a:pt x="2555" y="150"/>
                  </a:lnTo>
                  <a:lnTo>
                    <a:pt x="2610" y="137"/>
                  </a:lnTo>
                  <a:lnTo>
                    <a:pt x="2665" y="124"/>
                  </a:lnTo>
                  <a:lnTo>
                    <a:pt x="2721" y="114"/>
                  </a:lnTo>
                  <a:lnTo>
                    <a:pt x="2778" y="104"/>
                  </a:lnTo>
                  <a:lnTo>
                    <a:pt x="2834" y="96"/>
                  </a:lnTo>
                  <a:lnTo>
                    <a:pt x="2892" y="89"/>
                  </a:lnTo>
                  <a:lnTo>
                    <a:pt x="2950" y="83"/>
                  </a:lnTo>
                  <a:lnTo>
                    <a:pt x="3008" y="78"/>
                  </a:lnTo>
                  <a:lnTo>
                    <a:pt x="3126" y="69"/>
                  </a:lnTo>
                  <a:lnTo>
                    <a:pt x="3245" y="63"/>
                  </a:lnTo>
                  <a:lnTo>
                    <a:pt x="3362" y="57"/>
                  </a:lnTo>
                  <a:lnTo>
                    <a:pt x="3481" y="51"/>
                  </a:lnTo>
                  <a:lnTo>
                    <a:pt x="3541" y="47"/>
                  </a:lnTo>
                  <a:lnTo>
                    <a:pt x="3599" y="43"/>
                  </a:lnTo>
                  <a:lnTo>
                    <a:pt x="3657" y="39"/>
                  </a:lnTo>
                  <a:lnTo>
                    <a:pt x="3716" y="33"/>
                  </a:lnTo>
                  <a:lnTo>
                    <a:pt x="3740" y="46"/>
                  </a:lnTo>
                  <a:lnTo>
                    <a:pt x="3719" y="97"/>
                  </a:lnTo>
                  <a:lnTo>
                    <a:pt x="3696" y="144"/>
                  </a:lnTo>
                  <a:lnTo>
                    <a:pt x="3668" y="187"/>
                  </a:lnTo>
                  <a:lnTo>
                    <a:pt x="3640" y="224"/>
                  </a:lnTo>
                  <a:lnTo>
                    <a:pt x="3609" y="258"/>
                  </a:lnTo>
                  <a:lnTo>
                    <a:pt x="3575" y="287"/>
                  </a:lnTo>
                  <a:lnTo>
                    <a:pt x="3540" y="314"/>
                  </a:lnTo>
                  <a:lnTo>
                    <a:pt x="3502" y="337"/>
                  </a:lnTo>
                  <a:lnTo>
                    <a:pt x="3463" y="359"/>
                  </a:lnTo>
                  <a:lnTo>
                    <a:pt x="3423" y="377"/>
                  </a:lnTo>
                  <a:lnTo>
                    <a:pt x="3381" y="393"/>
                  </a:lnTo>
                  <a:lnTo>
                    <a:pt x="3337" y="407"/>
                  </a:lnTo>
                  <a:lnTo>
                    <a:pt x="3294" y="420"/>
                  </a:lnTo>
                  <a:lnTo>
                    <a:pt x="3249" y="431"/>
                  </a:lnTo>
                  <a:lnTo>
                    <a:pt x="3203" y="442"/>
                  </a:lnTo>
                  <a:lnTo>
                    <a:pt x="3157" y="452"/>
                  </a:lnTo>
                  <a:lnTo>
                    <a:pt x="3064" y="472"/>
                  </a:lnTo>
                  <a:lnTo>
                    <a:pt x="2972" y="493"/>
                  </a:lnTo>
                  <a:lnTo>
                    <a:pt x="2926" y="505"/>
                  </a:lnTo>
                  <a:lnTo>
                    <a:pt x="2880" y="519"/>
                  </a:lnTo>
                  <a:lnTo>
                    <a:pt x="2835" y="534"/>
                  </a:lnTo>
                  <a:lnTo>
                    <a:pt x="2792" y="551"/>
                  </a:lnTo>
                  <a:lnTo>
                    <a:pt x="2748" y="570"/>
                  </a:lnTo>
                  <a:lnTo>
                    <a:pt x="2707" y="592"/>
                  </a:lnTo>
                  <a:lnTo>
                    <a:pt x="2667" y="616"/>
                  </a:lnTo>
                  <a:lnTo>
                    <a:pt x="2629" y="644"/>
                  </a:lnTo>
                  <a:lnTo>
                    <a:pt x="2591" y="676"/>
                  </a:lnTo>
                  <a:lnTo>
                    <a:pt x="2556" y="712"/>
                  </a:lnTo>
                  <a:lnTo>
                    <a:pt x="2524" y="751"/>
                  </a:lnTo>
                  <a:lnTo>
                    <a:pt x="2493" y="795"/>
                  </a:lnTo>
                  <a:lnTo>
                    <a:pt x="2518" y="811"/>
                  </a:lnTo>
                  <a:lnTo>
                    <a:pt x="2544" y="828"/>
                  </a:lnTo>
                  <a:lnTo>
                    <a:pt x="2569" y="847"/>
                  </a:lnTo>
                  <a:lnTo>
                    <a:pt x="2595" y="866"/>
                  </a:lnTo>
                  <a:lnTo>
                    <a:pt x="2621" y="886"/>
                  </a:lnTo>
                  <a:lnTo>
                    <a:pt x="2646" y="907"/>
                  </a:lnTo>
                  <a:lnTo>
                    <a:pt x="2669" y="928"/>
                  </a:lnTo>
                  <a:lnTo>
                    <a:pt x="2693" y="951"/>
                  </a:lnTo>
                  <a:lnTo>
                    <a:pt x="2715" y="975"/>
                  </a:lnTo>
                  <a:lnTo>
                    <a:pt x="2735" y="999"/>
                  </a:lnTo>
                  <a:lnTo>
                    <a:pt x="2745" y="1013"/>
                  </a:lnTo>
                  <a:lnTo>
                    <a:pt x="2754" y="1026"/>
                  </a:lnTo>
                  <a:lnTo>
                    <a:pt x="2764" y="1039"/>
                  </a:lnTo>
                  <a:lnTo>
                    <a:pt x="2773" y="1053"/>
                  </a:lnTo>
                  <a:lnTo>
                    <a:pt x="2780" y="1066"/>
                  </a:lnTo>
                  <a:lnTo>
                    <a:pt x="2788" y="1080"/>
                  </a:lnTo>
                  <a:lnTo>
                    <a:pt x="2795" y="1095"/>
                  </a:lnTo>
                  <a:lnTo>
                    <a:pt x="2801" y="1109"/>
                  </a:lnTo>
                  <a:lnTo>
                    <a:pt x="2807" y="1124"/>
                  </a:lnTo>
                  <a:lnTo>
                    <a:pt x="2812" y="1139"/>
                  </a:lnTo>
                  <a:lnTo>
                    <a:pt x="2816" y="1154"/>
                  </a:lnTo>
                  <a:lnTo>
                    <a:pt x="2820" y="1170"/>
                  </a:lnTo>
                  <a:lnTo>
                    <a:pt x="2823" y="1178"/>
                  </a:lnTo>
                  <a:lnTo>
                    <a:pt x="2826" y="1184"/>
                  </a:lnTo>
                  <a:lnTo>
                    <a:pt x="2830" y="1190"/>
                  </a:lnTo>
                  <a:lnTo>
                    <a:pt x="2834" y="1196"/>
                  </a:lnTo>
                  <a:lnTo>
                    <a:pt x="2844" y="1208"/>
                  </a:lnTo>
                  <a:lnTo>
                    <a:pt x="2853" y="1221"/>
                  </a:lnTo>
                  <a:lnTo>
                    <a:pt x="2857" y="1227"/>
                  </a:lnTo>
                  <a:lnTo>
                    <a:pt x="2861" y="1233"/>
                  </a:lnTo>
                  <a:lnTo>
                    <a:pt x="2865" y="1240"/>
                  </a:lnTo>
                  <a:lnTo>
                    <a:pt x="2867" y="1247"/>
                  </a:lnTo>
                  <a:lnTo>
                    <a:pt x="2869" y="1254"/>
                  </a:lnTo>
                  <a:lnTo>
                    <a:pt x="2870" y="1262"/>
                  </a:lnTo>
                  <a:lnTo>
                    <a:pt x="2870" y="1270"/>
                  </a:lnTo>
                  <a:lnTo>
                    <a:pt x="2868" y="1279"/>
                  </a:lnTo>
                  <a:lnTo>
                    <a:pt x="2529" y="1219"/>
                  </a:lnTo>
                  <a:lnTo>
                    <a:pt x="2489" y="1236"/>
                  </a:lnTo>
                  <a:lnTo>
                    <a:pt x="2449" y="1254"/>
                  </a:lnTo>
                  <a:lnTo>
                    <a:pt x="2408" y="1273"/>
                  </a:lnTo>
                  <a:lnTo>
                    <a:pt x="2369" y="1293"/>
                  </a:lnTo>
                  <a:lnTo>
                    <a:pt x="2330" y="1313"/>
                  </a:lnTo>
                  <a:lnTo>
                    <a:pt x="2289" y="1333"/>
                  </a:lnTo>
                  <a:lnTo>
                    <a:pt x="2250" y="1354"/>
                  </a:lnTo>
                  <a:lnTo>
                    <a:pt x="2210" y="1372"/>
                  </a:lnTo>
                  <a:lnTo>
                    <a:pt x="2190" y="1380"/>
                  </a:lnTo>
                  <a:lnTo>
                    <a:pt x="2170" y="1389"/>
                  </a:lnTo>
                  <a:lnTo>
                    <a:pt x="2149" y="1396"/>
                  </a:lnTo>
                  <a:lnTo>
                    <a:pt x="2128" y="1403"/>
                  </a:lnTo>
                  <a:lnTo>
                    <a:pt x="2107" y="1410"/>
                  </a:lnTo>
                  <a:lnTo>
                    <a:pt x="2087" y="1415"/>
                  </a:lnTo>
                  <a:lnTo>
                    <a:pt x="2065" y="1420"/>
                  </a:lnTo>
                  <a:lnTo>
                    <a:pt x="2044" y="1425"/>
                  </a:lnTo>
                  <a:lnTo>
                    <a:pt x="2023" y="1428"/>
                  </a:lnTo>
                  <a:lnTo>
                    <a:pt x="2001" y="1431"/>
                  </a:lnTo>
                  <a:lnTo>
                    <a:pt x="1978" y="1432"/>
                  </a:lnTo>
                  <a:lnTo>
                    <a:pt x="1956" y="1433"/>
                  </a:lnTo>
                  <a:lnTo>
                    <a:pt x="1933" y="1433"/>
                  </a:lnTo>
                  <a:lnTo>
                    <a:pt x="1910" y="1431"/>
                  </a:lnTo>
                  <a:lnTo>
                    <a:pt x="1887" y="1428"/>
                  </a:lnTo>
                  <a:lnTo>
                    <a:pt x="1864" y="1424"/>
                  </a:lnTo>
                  <a:lnTo>
                    <a:pt x="1840" y="1420"/>
                  </a:lnTo>
                  <a:lnTo>
                    <a:pt x="1816" y="1414"/>
                  </a:lnTo>
                  <a:lnTo>
                    <a:pt x="1792" y="1408"/>
                  </a:lnTo>
                  <a:lnTo>
                    <a:pt x="1769" y="1402"/>
                  </a:lnTo>
                  <a:lnTo>
                    <a:pt x="1722" y="1387"/>
                  </a:lnTo>
                  <a:lnTo>
                    <a:pt x="1675" y="1372"/>
                  </a:lnTo>
                  <a:lnTo>
                    <a:pt x="1627" y="1357"/>
                  </a:lnTo>
                  <a:lnTo>
                    <a:pt x="1580" y="1341"/>
                  </a:lnTo>
                  <a:lnTo>
                    <a:pt x="1533" y="1326"/>
                  </a:lnTo>
                  <a:lnTo>
                    <a:pt x="1485" y="1312"/>
                  </a:lnTo>
                  <a:lnTo>
                    <a:pt x="1461" y="1306"/>
                  </a:lnTo>
                  <a:lnTo>
                    <a:pt x="1438" y="1301"/>
                  </a:lnTo>
                  <a:lnTo>
                    <a:pt x="1414" y="1296"/>
                  </a:lnTo>
                  <a:lnTo>
                    <a:pt x="1390" y="1292"/>
                  </a:lnTo>
                  <a:lnTo>
                    <a:pt x="1366" y="1289"/>
                  </a:lnTo>
                  <a:lnTo>
                    <a:pt x="1340" y="1287"/>
                  </a:lnTo>
                  <a:lnTo>
                    <a:pt x="1316" y="1285"/>
                  </a:lnTo>
                  <a:lnTo>
                    <a:pt x="1292" y="1285"/>
                  </a:lnTo>
                  <a:lnTo>
                    <a:pt x="1267" y="1286"/>
                  </a:lnTo>
                  <a:lnTo>
                    <a:pt x="1242" y="1287"/>
                  </a:lnTo>
                  <a:lnTo>
                    <a:pt x="1217" y="1291"/>
                  </a:lnTo>
                  <a:lnTo>
                    <a:pt x="1191" y="1295"/>
                  </a:lnTo>
                  <a:lnTo>
                    <a:pt x="1166" y="1301"/>
                  </a:lnTo>
                  <a:lnTo>
                    <a:pt x="1141" y="1308"/>
                  </a:lnTo>
                  <a:lnTo>
                    <a:pt x="1115" y="1317"/>
                  </a:lnTo>
                  <a:lnTo>
                    <a:pt x="1089" y="1327"/>
                  </a:lnTo>
                  <a:lnTo>
                    <a:pt x="1079" y="1315"/>
                  </a:lnTo>
                  <a:lnTo>
                    <a:pt x="1071" y="1302"/>
                  </a:lnTo>
                  <a:lnTo>
                    <a:pt x="1062" y="1288"/>
                  </a:lnTo>
                  <a:lnTo>
                    <a:pt x="1055" y="1274"/>
                  </a:lnTo>
                  <a:lnTo>
                    <a:pt x="1047" y="1260"/>
                  </a:lnTo>
                  <a:lnTo>
                    <a:pt x="1042" y="1245"/>
                  </a:lnTo>
                  <a:lnTo>
                    <a:pt x="1036" y="1230"/>
                  </a:lnTo>
                  <a:lnTo>
                    <a:pt x="1032" y="1215"/>
                  </a:lnTo>
                  <a:lnTo>
                    <a:pt x="1028" y="1199"/>
                  </a:lnTo>
                  <a:lnTo>
                    <a:pt x="1025" y="1183"/>
                  </a:lnTo>
                  <a:lnTo>
                    <a:pt x="1022" y="1166"/>
                  </a:lnTo>
                  <a:lnTo>
                    <a:pt x="1020" y="1150"/>
                  </a:lnTo>
                  <a:lnTo>
                    <a:pt x="1019" y="1133"/>
                  </a:lnTo>
                  <a:lnTo>
                    <a:pt x="1018" y="1116"/>
                  </a:lnTo>
                  <a:lnTo>
                    <a:pt x="1017" y="1100"/>
                  </a:lnTo>
                  <a:lnTo>
                    <a:pt x="1018" y="1083"/>
                  </a:lnTo>
                  <a:lnTo>
                    <a:pt x="1019" y="1049"/>
                  </a:lnTo>
                  <a:lnTo>
                    <a:pt x="1022" y="1015"/>
                  </a:lnTo>
                  <a:lnTo>
                    <a:pt x="1027" y="980"/>
                  </a:lnTo>
                  <a:lnTo>
                    <a:pt x="1032" y="946"/>
                  </a:lnTo>
                  <a:lnTo>
                    <a:pt x="1039" y="914"/>
                  </a:lnTo>
                  <a:lnTo>
                    <a:pt x="1047" y="881"/>
                  </a:lnTo>
                  <a:lnTo>
                    <a:pt x="1056" y="850"/>
                  </a:lnTo>
                  <a:lnTo>
                    <a:pt x="1065" y="819"/>
                  </a:lnTo>
                  <a:lnTo>
                    <a:pt x="1076" y="815"/>
                  </a:lnTo>
                  <a:lnTo>
                    <a:pt x="1088" y="812"/>
                  </a:lnTo>
                  <a:lnTo>
                    <a:pt x="1099" y="810"/>
                  </a:lnTo>
                  <a:lnTo>
                    <a:pt x="1110" y="808"/>
                  </a:lnTo>
                  <a:lnTo>
                    <a:pt x="1121" y="807"/>
                  </a:lnTo>
                  <a:lnTo>
                    <a:pt x="1132" y="807"/>
                  </a:lnTo>
                  <a:lnTo>
                    <a:pt x="1143" y="807"/>
                  </a:lnTo>
                  <a:lnTo>
                    <a:pt x="1154" y="808"/>
                  </a:lnTo>
                  <a:lnTo>
                    <a:pt x="1175" y="811"/>
                  </a:lnTo>
                  <a:lnTo>
                    <a:pt x="1197" y="816"/>
                  </a:lnTo>
                  <a:lnTo>
                    <a:pt x="1220" y="822"/>
                  </a:lnTo>
                  <a:lnTo>
                    <a:pt x="1242" y="828"/>
                  </a:lnTo>
                  <a:lnTo>
                    <a:pt x="1264" y="835"/>
                  </a:lnTo>
                  <a:lnTo>
                    <a:pt x="1286" y="843"/>
                  </a:lnTo>
                  <a:lnTo>
                    <a:pt x="1309" y="849"/>
                  </a:lnTo>
                  <a:lnTo>
                    <a:pt x="1332" y="854"/>
                  </a:lnTo>
                  <a:lnTo>
                    <a:pt x="1355" y="858"/>
                  </a:lnTo>
                  <a:lnTo>
                    <a:pt x="1379" y="860"/>
                  </a:lnTo>
                  <a:lnTo>
                    <a:pt x="1391" y="860"/>
                  </a:lnTo>
                  <a:lnTo>
                    <a:pt x="1403" y="859"/>
                  </a:lnTo>
                  <a:lnTo>
                    <a:pt x="1416" y="858"/>
                  </a:lnTo>
                  <a:lnTo>
                    <a:pt x="1428" y="856"/>
                  </a:lnTo>
                  <a:lnTo>
                    <a:pt x="1405" y="827"/>
                  </a:lnTo>
                  <a:lnTo>
                    <a:pt x="1383" y="797"/>
                  </a:lnTo>
                  <a:lnTo>
                    <a:pt x="1360" y="765"/>
                  </a:lnTo>
                  <a:lnTo>
                    <a:pt x="1337" y="732"/>
                  </a:lnTo>
                  <a:lnTo>
                    <a:pt x="1314" y="698"/>
                  </a:lnTo>
                  <a:lnTo>
                    <a:pt x="1290" y="663"/>
                  </a:lnTo>
                  <a:lnTo>
                    <a:pt x="1266" y="630"/>
                  </a:lnTo>
                  <a:lnTo>
                    <a:pt x="1241" y="597"/>
                  </a:lnTo>
                  <a:lnTo>
                    <a:pt x="1227" y="581"/>
                  </a:lnTo>
                  <a:lnTo>
                    <a:pt x="1214" y="566"/>
                  </a:lnTo>
                  <a:lnTo>
                    <a:pt x="1199" y="551"/>
                  </a:lnTo>
                  <a:lnTo>
                    <a:pt x="1185" y="536"/>
                  </a:lnTo>
                  <a:lnTo>
                    <a:pt x="1171" y="522"/>
                  </a:lnTo>
                  <a:lnTo>
                    <a:pt x="1156" y="508"/>
                  </a:lnTo>
                  <a:lnTo>
                    <a:pt x="1141" y="495"/>
                  </a:lnTo>
                  <a:lnTo>
                    <a:pt x="1125" y="483"/>
                  </a:lnTo>
                  <a:lnTo>
                    <a:pt x="1109" y="472"/>
                  </a:lnTo>
                  <a:lnTo>
                    <a:pt x="1092" y="461"/>
                  </a:lnTo>
                  <a:lnTo>
                    <a:pt x="1075" y="452"/>
                  </a:lnTo>
                  <a:lnTo>
                    <a:pt x="1057" y="443"/>
                  </a:lnTo>
                  <a:lnTo>
                    <a:pt x="1038" y="436"/>
                  </a:lnTo>
                  <a:lnTo>
                    <a:pt x="1019" y="430"/>
                  </a:lnTo>
                  <a:lnTo>
                    <a:pt x="1000" y="424"/>
                  </a:lnTo>
                  <a:lnTo>
                    <a:pt x="980" y="420"/>
                  </a:lnTo>
                  <a:lnTo>
                    <a:pt x="912" y="419"/>
                  </a:lnTo>
                  <a:lnTo>
                    <a:pt x="842" y="418"/>
                  </a:lnTo>
                  <a:lnTo>
                    <a:pt x="774" y="418"/>
                  </a:lnTo>
                  <a:lnTo>
                    <a:pt x="704" y="418"/>
                  </a:lnTo>
                  <a:lnTo>
                    <a:pt x="636" y="416"/>
                  </a:lnTo>
                  <a:lnTo>
                    <a:pt x="567" y="413"/>
                  </a:lnTo>
                  <a:lnTo>
                    <a:pt x="534" y="411"/>
                  </a:lnTo>
                  <a:lnTo>
                    <a:pt x="501" y="408"/>
                  </a:lnTo>
                  <a:lnTo>
                    <a:pt x="468" y="404"/>
                  </a:lnTo>
                  <a:lnTo>
                    <a:pt x="436" y="399"/>
                  </a:lnTo>
                  <a:lnTo>
                    <a:pt x="403" y="394"/>
                  </a:lnTo>
                  <a:lnTo>
                    <a:pt x="371" y="387"/>
                  </a:lnTo>
                  <a:lnTo>
                    <a:pt x="340" y="380"/>
                  </a:lnTo>
                  <a:lnTo>
                    <a:pt x="310" y="371"/>
                  </a:lnTo>
                  <a:lnTo>
                    <a:pt x="279" y="361"/>
                  </a:lnTo>
                  <a:lnTo>
                    <a:pt x="250" y="349"/>
                  </a:lnTo>
                  <a:lnTo>
                    <a:pt x="221" y="336"/>
                  </a:lnTo>
                  <a:lnTo>
                    <a:pt x="194" y="321"/>
                  </a:lnTo>
                  <a:lnTo>
                    <a:pt x="167" y="305"/>
                  </a:lnTo>
                  <a:lnTo>
                    <a:pt x="140" y="288"/>
                  </a:lnTo>
                  <a:lnTo>
                    <a:pt x="114" y="269"/>
                  </a:lnTo>
                  <a:lnTo>
                    <a:pt x="89" y="247"/>
                  </a:lnTo>
                  <a:lnTo>
                    <a:pt x="65" y="224"/>
                  </a:lnTo>
                  <a:lnTo>
                    <a:pt x="43" y="199"/>
                  </a:lnTo>
                  <a:lnTo>
                    <a:pt x="21" y="171"/>
                  </a:lnTo>
                  <a:lnTo>
                    <a:pt x="0" y="142"/>
                  </a:lnTo>
                  <a:lnTo>
                    <a:pt x="36" y="118"/>
                  </a:lnTo>
                  <a:lnTo>
                    <a:pt x="86" y="118"/>
                  </a:lnTo>
                  <a:lnTo>
                    <a:pt x="136" y="116"/>
                  </a:lnTo>
                  <a:lnTo>
                    <a:pt x="186" y="113"/>
                  </a:lnTo>
                  <a:lnTo>
                    <a:pt x="236" y="109"/>
                  </a:lnTo>
                  <a:lnTo>
                    <a:pt x="287" y="103"/>
                  </a:lnTo>
                  <a:lnTo>
                    <a:pt x="337" y="97"/>
                  </a:lnTo>
                  <a:lnTo>
                    <a:pt x="387" y="89"/>
                  </a:lnTo>
                  <a:lnTo>
                    <a:pt x="438" y="81"/>
                  </a:lnTo>
                  <a:lnTo>
                    <a:pt x="538" y="64"/>
                  </a:lnTo>
                  <a:lnTo>
                    <a:pt x="639" y="46"/>
                  </a:lnTo>
                  <a:lnTo>
                    <a:pt x="689" y="38"/>
                  </a:lnTo>
                  <a:lnTo>
                    <a:pt x="738" y="30"/>
                  </a:lnTo>
                  <a:lnTo>
                    <a:pt x="789" y="22"/>
                  </a:lnTo>
                  <a:lnTo>
                    <a:pt x="838" y="15"/>
                  </a:lnTo>
                  <a:lnTo>
                    <a:pt x="887" y="9"/>
                  </a:lnTo>
                  <a:lnTo>
                    <a:pt x="936" y="4"/>
                  </a:lnTo>
                  <a:lnTo>
                    <a:pt x="985" y="1"/>
                  </a:lnTo>
                  <a:lnTo>
                    <a:pt x="1033" y="0"/>
                  </a:lnTo>
                  <a:lnTo>
                    <a:pt x="1082" y="0"/>
                  </a:lnTo>
                  <a:lnTo>
                    <a:pt x="1129" y="2"/>
                  </a:lnTo>
                  <a:lnTo>
                    <a:pt x="1177" y="6"/>
                  </a:lnTo>
                  <a:lnTo>
                    <a:pt x="1224" y="12"/>
                  </a:lnTo>
                  <a:lnTo>
                    <a:pt x="1271" y="22"/>
                  </a:lnTo>
                  <a:lnTo>
                    <a:pt x="1317" y="33"/>
                  </a:lnTo>
                  <a:lnTo>
                    <a:pt x="1362" y="47"/>
                  </a:lnTo>
                  <a:lnTo>
                    <a:pt x="1409" y="64"/>
                  </a:lnTo>
                  <a:lnTo>
                    <a:pt x="1453" y="84"/>
                  </a:lnTo>
                  <a:lnTo>
                    <a:pt x="1497" y="108"/>
                  </a:lnTo>
                  <a:lnTo>
                    <a:pt x="1542" y="135"/>
                  </a:lnTo>
                  <a:lnTo>
                    <a:pt x="1585" y="166"/>
                  </a:lnTo>
                  <a:lnTo>
                    <a:pt x="1610" y="182"/>
                  </a:lnTo>
                  <a:lnTo>
                    <a:pt x="1635" y="201"/>
                  </a:lnTo>
                  <a:lnTo>
                    <a:pt x="1660" y="219"/>
                  </a:lnTo>
                  <a:lnTo>
                    <a:pt x="1685" y="238"/>
                  </a:lnTo>
                  <a:lnTo>
                    <a:pt x="1735" y="278"/>
                  </a:lnTo>
                  <a:lnTo>
                    <a:pt x="1785" y="320"/>
                  </a:lnTo>
                  <a:lnTo>
                    <a:pt x="1835" y="364"/>
                  </a:lnTo>
                  <a:lnTo>
                    <a:pt x="1885" y="408"/>
                  </a:lnTo>
                  <a:lnTo>
                    <a:pt x="1934" y="451"/>
                  </a:lnTo>
                  <a:lnTo>
                    <a:pt x="1985" y="493"/>
                  </a:lnTo>
                  <a:close/>
                  <a:moveTo>
                    <a:pt x="1488" y="287"/>
                  </a:moveTo>
                  <a:lnTo>
                    <a:pt x="1461" y="267"/>
                  </a:lnTo>
                  <a:lnTo>
                    <a:pt x="1432" y="248"/>
                  </a:lnTo>
                  <a:lnTo>
                    <a:pt x="1403" y="231"/>
                  </a:lnTo>
                  <a:lnTo>
                    <a:pt x="1373" y="217"/>
                  </a:lnTo>
                  <a:lnTo>
                    <a:pt x="1341" y="203"/>
                  </a:lnTo>
                  <a:lnTo>
                    <a:pt x="1310" y="192"/>
                  </a:lnTo>
                  <a:lnTo>
                    <a:pt x="1278" y="181"/>
                  </a:lnTo>
                  <a:lnTo>
                    <a:pt x="1246" y="172"/>
                  </a:lnTo>
                  <a:lnTo>
                    <a:pt x="1213" y="165"/>
                  </a:lnTo>
                  <a:lnTo>
                    <a:pt x="1178" y="160"/>
                  </a:lnTo>
                  <a:lnTo>
                    <a:pt x="1145" y="155"/>
                  </a:lnTo>
                  <a:lnTo>
                    <a:pt x="1111" y="152"/>
                  </a:lnTo>
                  <a:lnTo>
                    <a:pt x="1076" y="150"/>
                  </a:lnTo>
                  <a:lnTo>
                    <a:pt x="1041" y="149"/>
                  </a:lnTo>
                  <a:lnTo>
                    <a:pt x="1006" y="150"/>
                  </a:lnTo>
                  <a:lnTo>
                    <a:pt x="971" y="151"/>
                  </a:lnTo>
                  <a:lnTo>
                    <a:pt x="936" y="153"/>
                  </a:lnTo>
                  <a:lnTo>
                    <a:pt x="901" y="156"/>
                  </a:lnTo>
                  <a:lnTo>
                    <a:pt x="865" y="160"/>
                  </a:lnTo>
                  <a:lnTo>
                    <a:pt x="830" y="164"/>
                  </a:lnTo>
                  <a:lnTo>
                    <a:pt x="795" y="169"/>
                  </a:lnTo>
                  <a:lnTo>
                    <a:pt x="761" y="175"/>
                  </a:lnTo>
                  <a:lnTo>
                    <a:pt x="726" y="181"/>
                  </a:lnTo>
                  <a:lnTo>
                    <a:pt x="692" y="189"/>
                  </a:lnTo>
                  <a:lnTo>
                    <a:pt x="625" y="204"/>
                  </a:lnTo>
                  <a:lnTo>
                    <a:pt x="559" y="219"/>
                  </a:lnTo>
                  <a:lnTo>
                    <a:pt x="496" y="235"/>
                  </a:lnTo>
                  <a:lnTo>
                    <a:pt x="436" y="251"/>
                  </a:lnTo>
                  <a:lnTo>
                    <a:pt x="455" y="254"/>
                  </a:lnTo>
                  <a:lnTo>
                    <a:pt x="474" y="257"/>
                  </a:lnTo>
                  <a:lnTo>
                    <a:pt x="494" y="259"/>
                  </a:lnTo>
                  <a:lnTo>
                    <a:pt x="513" y="260"/>
                  </a:lnTo>
                  <a:lnTo>
                    <a:pt x="553" y="262"/>
                  </a:lnTo>
                  <a:lnTo>
                    <a:pt x="594" y="262"/>
                  </a:lnTo>
                  <a:lnTo>
                    <a:pt x="674" y="259"/>
                  </a:lnTo>
                  <a:lnTo>
                    <a:pt x="755" y="256"/>
                  </a:lnTo>
                  <a:lnTo>
                    <a:pt x="795" y="254"/>
                  </a:lnTo>
                  <a:lnTo>
                    <a:pt x="835" y="253"/>
                  </a:lnTo>
                  <a:lnTo>
                    <a:pt x="874" y="254"/>
                  </a:lnTo>
                  <a:lnTo>
                    <a:pt x="914" y="256"/>
                  </a:lnTo>
                  <a:lnTo>
                    <a:pt x="933" y="258"/>
                  </a:lnTo>
                  <a:lnTo>
                    <a:pt x="953" y="260"/>
                  </a:lnTo>
                  <a:lnTo>
                    <a:pt x="972" y="263"/>
                  </a:lnTo>
                  <a:lnTo>
                    <a:pt x="990" y="266"/>
                  </a:lnTo>
                  <a:lnTo>
                    <a:pt x="1009" y="270"/>
                  </a:lnTo>
                  <a:lnTo>
                    <a:pt x="1028" y="275"/>
                  </a:lnTo>
                  <a:lnTo>
                    <a:pt x="1046" y="281"/>
                  </a:lnTo>
                  <a:lnTo>
                    <a:pt x="1065" y="287"/>
                  </a:lnTo>
                  <a:lnTo>
                    <a:pt x="1095" y="298"/>
                  </a:lnTo>
                  <a:lnTo>
                    <a:pt x="1124" y="311"/>
                  </a:lnTo>
                  <a:lnTo>
                    <a:pt x="1151" y="324"/>
                  </a:lnTo>
                  <a:lnTo>
                    <a:pt x="1178" y="340"/>
                  </a:lnTo>
                  <a:lnTo>
                    <a:pt x="1204" y="357"/>
                  </a:lnTo>
                  <a:lnTo>
                    <a:pt x="1230" y="375"/>
                  </a:lnTo>
                  <a:lnTo>
                    <a:pt x="1254" y="394"/>
                  </a:lnTo>
                  <a:lnTo>
                    <a:pt x="1277" y="413"/>
                  </a:lnTo>
                  <a:lnTo>
                    <a:pt x="1300" y="434"/>
                  </a:lnTo>
                  <a:lnTo>
                    <a:pt x="1322" y="455"/>
                  </a:lnTo>
                  <a:lnTo>
                    <a:pt x="1344" y="477"/>
                  </a:lnTo>
                  <a:lnTo>
                    <a:pt x="1366" y="500"/>
                  </a:lnTo>
                  <a:lnTo>
                    <a:pt x="1408" y="548"/>
                  </a:lnTo>
                  <a:lnTo>
                    <a:pt x="1449" y="596"/>
                  </a:lnTo>
                  <a:lnTo>
                    <a:pt x="1489" y="644"/>
                  </a:lnTo>
                  <a:lnTo>
                    <a:pt x="1531" y="694"/>
                  </a:lnTo>
                  <a:lnTo>
                    <a:pt x="1552" y="718"/>
                  </a:lnTo>
                  <a:lnTo>
                    <a:pt x="1573" y="741"/>
                  </a:lnTo>
                  <a:lnTo>
                    <a:pt x="1594" y="765"/>
                  </a:lnTo>
                  <a:lnTo>
                    <a:pt x="1616" y="787"/>
                  </a:lnTo>
                  <a:lnTo>
                    <a:pt x="1638" y="809"/>
                  </a:lnTo>
                  <a:lnTo>
                    <a:pt x="1661" y="831"/>
                  </a:lnTo>
                  <a:lnTo>
                    <a:pt x="1686" y="852"/>
                  </a:lnTo>
                  <a:lnTo>
                    <a:pt x="1710" y="872"/>
                  </a:lnTo>
                  <a:lnTo>
                    <a:pt x="1735" y="891"/>
                  </a:lnTo>
                  <a:lnTo>
                    <a:pt x="1760" y="909"/>
                  </a:lnTo>
                  <a:lnTo>
                    <a:pt x="1787" y="925"/>
                  </a:lnTo>
                  <a:lnTo>
                    <a:pt x="1815" y="940"/>
                  </a:lnTo>
                  <a:lnTo>
                    <a:pt x="1799" y="950"/>
                  </a:lnTo>
                  <a:lnTo>
                    <a:pt x="1782" y="959"/>
                  </a:lnTo>
                  <a:lnTo>
                    <a:pt x="1765" y="968"/>
                  </a:lnTo>
                  <a:lnTo>
                    <a:pt x="1747" y="976"/>
                  </a:lnTo>
                  <a:lnTo>
                    <a:pt x="1729" y="983"/>
                  </a:lnTo>
                  <a:lnTo>
                    <a:pt x="1710" y="989"/>
                  </a:lnTo>
                  <a:lnTo>
                    <a:pt x="1691" y="995"/>
                  </a:lnTo>
                  <a:lnTo>
                    <a:pt x="1670" y="1001"/>
                  </a:lnTo>
                  <a:lnTo>
                    <a:pt x="1651" y="1005"/>
                  </a:lnTo>
                  <a:lnTo>
                    <a:pt x="1630" y="1011"/>
                  </a:lnTo>
                  <a:lnTo>
                    <a:pt x="1610" y="1014"/>
                  </a:lnTo>
                  <a:lnTo>
                    <a:pt x="1589" y="1018"/>
                  </a:lnTo>
                  <a:lnTo>
                    <a:pt x="1548" y="1023"/>
                  </a:lnTo>
                  <a:lnTo>
                    <a:pt x="1505" y="1026"/>
                  </a:lnTo>
                  <a:lnTo>
                    <a:pt x="1462" y="1027"/>
                  </a:lnTo>
                  <a:lnTo>
                    <a:pt x="1420" y="1027"/>
                  </a:lnTo>
                  <a:lnTo>
                    <a:pt x="1378" y="1025"/>
                  </a:lnTo>
                  <a:lnTo>
                    <a:pt x="1337" y="1023"/>
                  </a:lnTo>
                  <a:lnTo>
                    <a:pt x="1297" y="1019"/>
                  </a:lnTo>
                  <a:lnTo>
                    <a:pt x="1258" y="1014"/>
                  </a:lnTo>
                  <a:lnTo>
                    <a:pt x="1221" y="1008"/>
                  </a:lnTo>
                  <a:lnTo>
                    <a:pt x="1185" y="1001"/>
                  </a:lnTo>
                  <a:lnTo>
                    <a:pt x="1181" y="1006"/>
                  </a:lnTo>
                  <a:lnTo>
                    <a:pt x="1178" y="1013"/>
                  </a:lnTo>
                  <a:lnTo>
                    <a:pt x="1174" y="1020"/>
                  </a:lnTo>
                  <a:lnTo>
                    <a:pt x="1172" y="1027"/>
                  </a:lnTo>
                  <a:lnTo>
                    <a:pt x="1170" y="1035"/>
                  </a:lnTo>
                  <a:lnTo>
                    <a:pt x="1169" y="1044"/>
                  </a:lnTo>
                  <a:lnTo>
                    <a:pt x="1168" y="1053"/>
                  </a:lnTo>
                  <a:lnTo>
                    <a:pt x="1167" y="1062"/>
                  </a:lnTo>
                  <a:lnTo>
                    <a:pt x="1168" y="1071"/>
                  </a:lnTo>
                  <a:lnTo>
                    <a:pt x="1169" y="1080"/>
                  </a:lnTo>
                  <a:lnTo>
                    <a:pt x="1170" y="1088"/>
                  </a:lnTo>
                  <a:lnTo>
                    <a:pt x="1172" y="1096"/>
                  </a:lnTo>
                  <a:lnTo>
                    <a:pt x="1174" y="1104"/>
                  </a:lnTo>
                  <a:lnTo>
                    <a:pt x="1178" y="1111"/>
                  </a:lnTo>
                  <a:lnTo>
                    <a:pt x="1181" y="1117"/>
                  </a:lnTo>
                  <a:lnTo>
                    <a:pt x="1185" y="1122"/>
                  </a:lnTo>
                  <a:lnTo>
                    <a:pt x="1206" y="1120"/>
                  </a:lnTo>
                  <a:lnTo>
                    <a:pt x="1227" y="1119"/>
                  </a:lnTo>
                  <a:lnTo>
                    <a:pt x="1247" y="1118"/>
                  </a:lnTo>
                  <a:lnTo>
                    <a:pt x="1267" y="1118"/>
                  </a:lnTo>
                  <a:lnTo>
                    <a:pt x="1286" y="1119"/>
                  </a:lnTo>
                  <a:lnTo>
                    <a:pt x="1306" y="1120"/>
                  </a:lnTo>
                  <a:lnTo>
                    <a:pt x="1325" y="1122"/>
                  </a:lnTo>
                  <a:lnTo>
                    <a:pt x="1345" y="1124"/>
                  </a:lnTo>
                  <a:lnTo>
                    <a:pt x="1384" y="1130"/>
                  </a:lnTo>
                  <a:lnTo>
                    <a:pt x="1422" y="1137"/>
                  </a:lnTo>
                  <a:lnTo>
                    <a:pt x="1460" y="1146"/>
                  </a:lnTo>
                  <a:lnTo>
                    <a:pt x="1497" y="1156"/>
                  </a:lnTo>
                  <a:lnTo>
                    <a:pt x="1535" y="1168"/>
                  </a:lnTo>
                  <a:lnTo>
                    <a:pt x="1572" y="1181"/>
                  </a:lnTo>
                  <a:lnTo>
                    <a:pt x="1609" y="1193"/>
                  </a:lnTo>
                  <a:lnTo>
                    <a:pt x="1645" y="1206"/>
                  </a:lnTo>
                  <a:lnTo>
                    <a:pt x="1718" y="1231"/>
                  </a:lnTo>
                  <a:lnTo>
                    <a:pt x="1791" y="1255"/>
                  </a:lnTo>
                  <a:lnTo>
                    <a:pt x="1820" y="1265"/>
                  </a:lnTo>
                  <a:lnTo>
                    <a:pt x="1849" y="1273"/>
                  </a:lnTo>
                  <a:lnTo>
                    <a:pt x="1877" y="1278"/>
                  </a:lnTo>
                  <a:lnTo>
                    <a:pt x="1904" y="1282"/>
                  </a:lnTo>
                  <a:lnTo>
                    <a:pt x="1930" y="1283"/>
                  </a:lnTo>
                  <a:lnTo>
                    <a:pt x="1956" y="1283"/>
                  </a:lnTo>
                  <a:lnTo>
                    <a:pt x="1982" y="1281"/>
                  </a:lnTo>
                  <a:lnTo>
                    <a:pt x="2008" y="1277"/>
                  </a:lnTo>
                  <a:lnTo>
                    <a:pt x="2032" y="1272"/>
                  </a:lnTo>
                  <a:lnTo>
                    <a:pt x="2057" y="1266"/>
                  </a:lnTo>
                  <a:lnTo>
                    <a:pt x="2081" y="1258"/>
                  </a:lnTo>
                  <a:lnTo>
                    <a:pt x="2104" y="1250"/>
                  </a:lnTo>
                  <a:lnTo>
                    <a:pt x="2128" y="1240"/>
                  </a:lnTo>
                  <a:lnTo>
                    <a:pt x="2152" y="1230"/>
                  </a:lnTo>
                  <a:lnTo>
                    <a:pt x="2175" y="1219"/>
                  </a:lnTo>
                  <a:lnTo>
                    <a:pt x="2198" y="1207"/>
                  </a:lnTo>
                  <a:lnTo>
                    <a:pt x="2243" y="1183"/>
                  </a:lnTo>
                  <a:lnTo>
                    <a:pt x="2289" y="1157"/>
                  </a:lnTo>
                  <a:lnTo>
                    <a:pt x="2335" y="1132"/>
                  </a:lnTo>
                  <a:lnTo>
                    <a:pt x="2381" y="1109"/>
                  </a:lnTo>
                  <a:lnTo>
                    <a:pt x="2405" y="1098"/>
                  </a:lnTo>
                  <a:lnTo>
                    <a:pt x="2428" y="1088"/>
                  </a:lnTo>
                  <a:lnTo>
                    <a:pt x="2453" y="1079"/>
                  </a:lnTo>
                  <a:lnTo>
                    <a:pt x="2477" y="1070"/>
                  </a:lnTo>
                  <a:lnTo>
                    <a:pt x="2502" y="1063"/>
                  </a:lnTo>
                  <a:lnTo>
                    <a:pt x="2526" y="1057"/>
                  </a:lnTo>
                  <a:lnTo>
                    <a:pt x="2552" y="1053"/>
                  </a:lnTo>
                  <a:lnTo>
                    <a:pt x="2577" y="1050"/>
                  </a:lnTo>
                  <a:lnTo>
                    <a:pt x="2567" y="1040"/>
                  </a:lnTo>
                  <a:lnTo>
                    <a:pt x="2557" y="1031"/>
                  </a:lnTo>
                  <a:lnTo>
                    <a:pt x="2546" y="1022"/>
                  </a:lnTo>
                  <a:lnTo>
                    <a:pt x="2535" y="1014"/>
                  </a:lnTo>
                  <a:lnTo>
                    <a:pt x="2512" y="998"/>
                  </a:lnTo>
                  <a:lnTo>
                    <a:pt x="2488" y="985"/>
                  </a:lnTo>
                  <a:lnTo>
                    <a:pt x="2464" y="974"/>
                  </a:lnTo>
                  <a:lnTo>
                    <a:pt x="2438" y="964"/>
                  </a:lnTo>
                  <a:lnTo>
                    <a:pt x="2413" y="956"/>
                  </a:lnTo>
                  <a:lnTo>
                    <a:pt x="2387" y="948"/>
                  </a:lnTo>
                  <a:lnTo>
                    <a:pt x="2335" y="934"/>
                  </a:lnTo>
                  <a:lnTo>
                    <a:pt x="2281" y="922"/>
                  </a:lnTo>
                  <a:lnTo>
                    <a:pt x="2255" y="915"/>
                  </a:lnTo>
                  <a:lnTo>
                    <a:pt x="2229" y="908"/>
                  </a:lnTo>
                  <a:lnTo>
                    <a:pt x="2204" y="901"/>
                  </a:lnTo>
                  <a:lnTo>
                    <a:pt x="2179" y="892"/>
                  </a:lnTo>
                  <a:lnTo>
                    <a:pt x="2156" y="875"/>
                  </a:lnTo>
                  <a:lnTo>
                    <a:pt x="2133" y="857"/>
                  </a:lnTo>
                  <a:lnTo>
                    <a:pt x="2111" y="838"/>
                  </a:lnTo>
                  <a:lnTo>
                    <a:pt x="2089" y="820"/>
                  </a:lnTo>
                  <a:lnTo>
                    <a:pt x="2047" y="781"/>
                  </a:lnTo>
                  <a:lnTo>
                    <a:pt x="2004" y="742"/>
                  </a:lnTo>
                  <a:lnTo>
                    <a:pt x="1921" y="659"/>
                  </a:lnTo>
                  <a:lnTo>
                    <a:pt x="1838" y="576"/>
                  </a:lnTo>
                  <a:lnTo>
                    <a:pt x="1796" y="535"/>
                  </a:lnTo>
                  <a:lnTo>
                    <a:pt x="1754" y="494"/>
                  </a:lnTo>
                  <a:lnTo>
                    <a:pt x="1712" y="455"/>
                  </a:lnTo>
                  <a:lnTo>
                    <a:pt x="1669" y="418"/>
                  </a:lnTo>
                  <a:lnTo>
                    <a:pt x="1647" y="399"/>
                  </a:lnTo>
                  <a:lnTo>
                    <a:pt x="1625" y="382"/>
                  </a:lnTo>
                  <a:lnTo>
                    <a:pt x="1603" y="365"/>
                  </a:lnTo>
                  <a:lnTo>
                    <a:pt x="1581" y="347"/>
                  </a:lnTo>
                  <a:lnTo>
                    <a:pt x="1559" y="331"/>
                  </a:lnTo>
                  <a:lnTo>
                    <a:pt x="1536" y="316"/>
                  </a:lnTo>
                  <a:lnTo>
                    <a:pt x="1512" y="301"/>
                  </a:lnTo>
                  <a:lnTo>
                    <a:pt x="1488" y="287"/>
                  </a:lnTo>
                  <a:close/>
                  <a:moveTo>
                    <a:pt x="2166" y="554"/>
                  </a:moveTo>
                  <a:lnTo>
                    <a:pt x="2156" y="563"/>
                  </a:lnTo>
                  <a:lnTo>
                    <a:pt x="2148" y="572"/>
                  </a:lnTo>
                  <a:lnTo>
                    <a:pt x="2141" y="582"/>
                  </a:lnTo>
                  <a:lnTo>
                    <a:pt x="2135" y="591"/>
                  </a:lnTo>
                  <a:lnTo>
                    <a:pt x="2132" y="601"/>
                  </a:lnTo>
                  <a:lnTo>
                    <a:pt x="2131" y="611"/>
                  </a:lnTo>
                  <a:lnTo>
                    <a:pt x="2131" y="621"/>
                  </a:lnTo>
                  <a:lnTo>
                    <a:pt x="2132" y="630"/>
                  </a:lnTo>
                  <a:lnTo>
                    <a:pt x="2135" y="640"/>
                  </a:lnTo>
                  <a:lnTo>
                    <a:pt x="2141" y="649"/>
                  </a:lnTo>
                  <a:lnTo>
                    <a:pt x="2146" y="658"/>
                  </a:lnTo>
                  <a:lnTo>
                    <a:pt x="2153" y="667"/>
                  </a:lnTo>
                  <a:lnTo>
                    <a:pt x="2161" y="675"/>
                  </a:lnTo>
                  <a:lnTo>
                    <a:pt x="2170" y="684"/>
                  </a:lnTo>
                  <a:lnTo>
                    <a:pt x="2180" y="692"/>
                  </a:lnTo>
                  <a:lnTo>
                    <a:pt x="2190" y="699"/>
                  </a:lnTo>
                  <a:lnTo>
                    <a:pt x="2202" y="709"/>
                  </a:lnTo>
                  <a:lnTo>
                    <a:pt x="2213" y="718"/>
                  </a:lnTo>
                  <a:lnTo>
                    <a:pt x="2224" y="725"/>
                  </a:lnTo>
                  <a:lnTo>
                    <a:pt x="2235" y="730"/>
                  </a:lnTo>
                  <a:lnTo>
                    <a:pt x="2246" y="734"/>
                  </a:lnTo>
                  <a:lnTo>
                    <a:pt x="2257" y="737"/>
                  </a:lnTo>
                  <a:lnTo>
                    <a:pt x="2268" y="738"/>
                  </a:lnTo>
                  <a:lnTo>
                    <a:pt x="2278" y="737"/>
                  </a:lnTo>
                  <a:lnTo>
                    <a:pt x="2289" y="736"/>
                  </a:lnTo>
                  <a:lnTo>
                    <a:pt x="2301" y="734"/>
                  </a:lnTo>
                  <a:lnTo>
                    <a:pt x="2311" y="730"/>
                  </a:lnTo>
                  <a:lnTo>
                    <a:pt x="2322" y="726"/>
                  </a:lnTo>
                  <a:lnTo>
                    <a:pt x="2332" y="721"/>
                  </a:lnTo>
                  <a:lnTo>
                    <a:pt x="2342" y="715"/>
                  </a:lnTo>
                  <a:lnTo>
                    <a:pt x="2353" y="708"/>
                  </a:lnTo>
                  <a:lnTo>
                    <a:pt x="2363" y="700"/>
                  </a:lnTo>
                  <a:lnTo>
                    <a:pt x="2383" y="684"/>
                  </a:lnTo>
                  <a:lnTo>
                    <a:pt x="2403" y="666"/>
                  </a:lnTo>
                  <a:lnTo>
                    <a:pt x="2422" y="647"/>
                  </a:lnTo>
                  <a:lnTo>
                    <a:pt x="2442" y="629"/>
                  </a:lnTo>
                  <a:lnTo>
                    <a:pt x="2462" y="610"/>
                  </a:lnTo>
                  <a:lnTo>
                    <a:pt x="2481" y="594"/>
                  </a:lnTo>
                  <a:lnTo>
                    <a:pt x="2499" y="578"/>
                  </a:lnTo>
                  <a:lnTo>
                    <a:pt x="2517" y="566"/>
                  </a:lnTo>
                  <a:lnTo>
                    <a:pt x="2539" y="542"/>
                  </a:lnTo>
                  <a:lnTo>
                    <a:pt x="2562" y="520"/>
                  </a:lnTo>
                  <a:lnTo>
                    <a:pt x="2585" y="498"/>
                  </a:lnTo>
                  <a:lnTo>
                    <a:pt x="2610" y="480"/>
                  </a:lnTo>
                  <a:lnTo>
                    <a:pt x="2634" y="462"/>
                  </a:lnTo>
                  <a:lnTo>
                    <a:pt x="2659" y="447"/>
                  </a:lnTo>
                  <a:lnTo>
                    <a:pt x="2685" y="432"/>
                  </a:lnTo>
                  <a:lnTo>
                    <a:pt x="2711" y="419"/>
                  </a:lnTo>
                  <a:lnTo>
                    <a:pt x="2737" y="407"/>
                  </a:lnTo>
                  <a:lnTo>
                    <a:pt x="2765" y="396"/>
                  </a:lnTo>
                  <a:lnTo>
                    <a:pt x="2792" y="385"/>
                  </a:lnTo>
                  <a:lnTo>
                    <a:pt x="2820" y="376"/>
                  </a:lnTo>
                  <a:lnTo>
                    <a:pt x="2848" y="368"/>
                  </a:lnTo>
                  <a:lnTo>
                    <a:pt x="2876" y="360"/>
                  </a:lnTo>
                  <a:lnTo>
                    <a:pt x="2904" y="352"/>
                  </a:lnTo>
                  <a:lnTo>
                    <a:pt x="2934" y="344"/>
                  </a:lnTo>
                  <a:lnTo>
                    <a:pt x="2991" y="331"/>
                  </a:lnTo>
                  <a:lnTo>
                    <a:pt x="3048" y="319"/>
                  </a:lnTo>
                  <a:lnTo>
                    <a:pt x="3106" y="306"/>
                  </a:lnTo>
                  <a:lnTo>
                    <a:pt x="3162" y="293"/>
                  </a:lnTo>
                  <a:lnTo>
                    <a:pt x="3190" y="286"/>
                  </a:lnTo>
                  <a:lnTo>
                    <a:pt x="3218" y="278"/>
                  </a:lnTo>
                  <a:lnTo>
                    <a:pt x="3246" y="270"/>
                  </a:lnTo>
                  <a:lnTo>
                    <a:pt x="3273" y="260"/>
                  </a:lnTo>
                  <a:lnTo>
                    <a:pt x="3299" y="251"/>
                  </a:lnTo>
                  <a:lnTo>
                    <a:pt x="3325" y="240"/>
                  </a:lnTo>
                  <a:lnTo>
                    <a:pt x="3351" y="228"/>
                  </a:lnTo>
                  <a:lnTo>
                    <a:pt x="3377" y="215"/>
                  </a:lnTo>
                  <a:lnTo>
                    <a:pt x="3292" y="215"/>
                  </a:lnTo>
                  <a:lnTo>
                    <a:pt x="3208" y="216"/>
                  </a:lnTo>
                  <a:lnTo>
                    <a:pt x="3125" y="218"/>
                  </a:lnTo>
                  <a:lnTo>
                    <a:pt x="3041" y="222"/>
                  </a:lnTo>
                  <a:lnTo>
                    <a:pt x="2999" y="224"/>
                  </a:lnTo>
                  <a:lnTo>
                    <a:pt x="2959" y="228"/>
                  </a:lnTo>
                  <a:lnTo>
                    <a:pt x="2918" y="231"/>
                  </a:lnTo>
                  <a:lnTo>
                    <a:pt x="2876" y="236"/>
                  </a:lnTo>
                  <a:lnTo>
                    <a:pt x="2836" y="241"/>
                  </a:lnTo>
                  <a:lnTo>
                    <a:pt x="2796" y="247"/>
                  </a:lnTo>
                  <a:lnTo>
                    <a:pt x="2756" y="254"/>
                  </a:lnTo>
                  <a:lnTo>
                    <a:pt x="2717" y="262"/>
                  </a:lnTo>
                  <a:lnTo>
                    <a:pt x="2678" y="270"/>
                  </a:lnTo>
                  <a:lnTo>
                    <a:pt x="2640" y="280"/>
                  </a:lnTo>
                  <a:lnTo>
                    <a:pt x="2601" y="291"/>
                  </a:lnTo>
                  <a:lnTo>
                    <a:pt x="2564" y="302"/>
                  </a:lnTo>
                  <a:lnTo>
                    <a:pt x="2527" y="315"/>
                  </a:lnTo>
                  <a:lnTo>
                    <a:pt x="2491" y="330"/>
                  </a:lnTo>
                  <a:lnTo>
                    <a:pt x="2455" y="345"/>
                  </a:lnTo>
                  <a:lnTo>
                    <a:pt x="2420" y="363"/>
                  </a:lnTo>
                  <a:lnTo>
                    <a:pt x="2385" y="381"/>
                  </a:lnTo>
                  <a:lnTo>
                    <a:pt x="2352" y="401"/>
                  </a:lnTo>
                  <a:lnTo>
                    <a:pt x="2319" y="422"/>
                  </a:lnTo>
                  <a:lnTo>
                    <a:pt x="2286" y="445"/>
                  </a:lnTo>
                  <a:lnTo>
                    <a:pt x="2255" y="469"/>
                  </a:lnTo>
                  <a:lnTo>
                    <a:pt x="2225" y="495"/>
                  </a:lnTo>
                  <a:lnTo>
                    <a:pt x="2195" y="524"/>
                  </a:lnTo>
                  <a:lnTo>
                    <a:pt x="2166" y="554"/>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8" name="Freeform 42"/>
            <p:cNvSpPr>
              <a:spLocks/>
            </p:cNvSpPr>
            <p:nvPr userDrawn="1"/>
          </p:nvSpPr>
          <p:spPr bwMode="auto">
            <a:xfrm>
              <a:off x="1253" y="2321"/>
              <a:ext cx="183" cy="157"/>
            </a:xfrm>
            <a:custGeom>
              <a:avLst/>
              <a:gdLst/>
              <a:ahLst/>
              <a:cxnLst>
                <a:cxn ang="0">
                  <a:pos x="517" y="74"/>
                </a:cxn>
                <a:cxn ang="0">
                  <a:pos x="450" y="112"/>
                </a:cxn>
                <a:cxn ang="0">
                  <a:pos x="380" y="150"/>
                </a:cxn>
                <a:cxn ang="0">
                  <a:pos x="357" y="174"/>
                </a:cxn>
                <a:cxn ang="0">
                  <a:pos x="343" y="206"/>
                </a:cxn>
                <a:cxn ang="0">
                  <a:pos x="336" y="268"/>
                </a:cxn>
                <a:cxn ang="0">
                  <a:pos x="310" y="427"/>
                </a:cxn>
                <a:cxn ang="0">
                  <a:pos x="288" y="586"/>
                </a:cxn>
                <a:cxn ang="0">
                  <a:pos x="288" y="665"/>
                </a:cxn>
                <a:cxn ang="0">
                  <a:pos x="299" y="729"/>
                </a:cxn>
                <a:cxn ang="0">
                  <a:pos x="571" y="781"/>
                </a:cxn>
                <a:cxn ang="0">
                  <a:pos x="934" y="818"/>
                </a:cxn>
                <a:cxn ang="0">
                  <a:pos x="1303" y="849"/>
                </a:cxn>
                <a:cxn ang="0">
                  <a:pos x="1675" y="881"/>
                </a:cxn>
                <a:cxn ang="0">
                  <a:pos x="1802" y="889"/>
                </a:cxn>
                <a:cxn ang="0">
                  <a:pos x="1839" y="877"/>
                </a:cxn>
                <a:cxn ang="0">
                  <a:pos x="1869" y="854"/>
                </a:cxn>
                <a:cxn ang="0">
                  <a:pos x="1919" y="779"/>
                </a:cxn>
                <a:cxn ang="0">
                  <a:pos x="1967" y="704"/>
                </a:cxn>
                <a:cxn ang="0">
                  <a:pos x="2022" y="721"/>
                </a:cxn>
                <a:cxn ang="0">
                  <a:pos x="2002" y="895"/>
                </a:cxn>
                <a:cxn ang="0">
                  <a:pos x="1981" y="1154"/>
                </a:cxn>
                <a:cxn ang="0">
                  <a:pos x="1957" y="1319"/>
                </a:cxn>
                <a:cxn ang="0">
                  <a:pos x="1922" y="1388"/>
                </a:cxn>
                <a:cxn ang="0">
                  <a:pos x="1899" y="1359"/>
                </a:cxn>
                <a:cxn ang="0">
                  <a:pos x="1857" y="1263"/>
                </a:cxn>
                <a:cxn ang="0">
                  <a:pos x="1826" y="1208"/>
                </a:cxn>
                <a:cxn ang="0">
                  <a:pos x="1797" y="1178"/>
                </a:cxn>
                <a:cxn ang="0">
                  <a:pos x="1756" y="1160"/>
                </a:cxn>
                <a:cxn ang="0">
                  <a:pos x="1549" y="1133"/>
                </a:cxn>
                <a:cxn ang="0">
                  <a:pos x="1183" y="1091"/>
                </a:cxn>
                <a:cxn ang="0">
                  <a:pos x="815" y="1058"/>
                </a:cxn>
                <a:cxn ang="0">
                  <a:pos x="449" y="1038"/>
                </a:cxn>
                <a:cxn ang="0">
                  <a:pos x="246" y="1096"/>
                </a:cxn>
                <a:cxn ang="0">
                  <a:pos x="212" y="1229"/>
                </a:cxn>
                <a:cxn ang="0">
                  <a:pos x="196" y="1369"/>
                </a:cxn>
                <a:cxn ang="0">
                  <a:pos x="204" y="1511"/>
                </a:cxn>
                <a:cxn ang="0">
                  <a:pos x="238" y="1604"/>
                </a:cxn>
                <a:cxn ang="0">
                  <a:pos x="284" y="1641"/>
                </a:cxn>
                <a:cxn ang="0">
                  <a:pos x="357" y="1687"/>
                </a:cxn>
                <a:cxn ang="0">
                  <a:pos x="400" y="1725"/>
                </a:cxn>
                <a:cxn ang="0">
                  <a:pos x="354" y="1738"/>
                </a:cxn>
                <a:cxn ang="0">
                  <a:pos x="261" y="1741"/>
                </a:cxn>
                <a:cxn ang="0">
                  <a:pos x="122" y="1711"/>
                </a:cxn>
                <a:cxn ang="0">
                  <a:pos x="182" y="55"/>
                </a:cxn>
                <a:cxn ang="0">
                  <a:pos x="217" y="29"/>
                </a:cxn>
                <a:cxn ang="0">
                  <a:pos x="261" y="10"/>
                </a:cxn>
                <a:cxn ang="0">
                  <a:pos x="308" y="2"/>
                </a:cxn>
                <a:cxn ang="0">
                  <a:pos x="407" y="6"/>
                </a:cxn>
                <a:cxn ang="0">
                  <a:pos x="497" y="35"/>
                </a:cxn>
              </a:cxnLst>
              <a:rect l="0" t="0" r="r" b="b"/>
              <a:pathLst>
                <a:path w="2022" h="1743">
                  <a:moveTo>
                    <a:pt x="532" y="55"/>
                  </a:moveTo>
                  <a:lnTo>
                    <a:pt x="528" y="62"/>
                  </a:lnTo>
                  <a:lnTo>
                    <a:pt x="522" y="68"/>
                  </a:lnTo>
                  <a:lnTo>
                    <a:pt x="517" y="74"/>
                  </a:lnTo>
                  <a:lnTo>
                    <a:pt x="510" y="79"/>
                  </a:lnTo>
                  <a:lnTo>
                    <a:pt x="497" y="89"/>
                  </a:lnTo>
                  <a:lnTo>
                    <a:pt x="482" y="97"/>
                  </a:lnTo>
                  <a:lnTo>
                    <a:pt x="450" y="112"/>
                  </a:lnTo>
                  <a:lnTo>
                    <a:pt x="418" y="128"/>
                  </a:lnTo>
                  <a:lnTo>
                    <a:pt x="403" y="136"/>
                  </a:lnTo>
                  <a:lnTo>
                    <a:pt x="388" y="145"/>
                  </a:lnTo>
                  <a:lnTo>
                    <a:pt x="380" y="150"/>
                  </a:lnTo>
                  <a:lnTo>
                    <a:pt x="374" y="155"/>
                  </a:lnTo>
                  <a:lnTo>
                    <a:pt x="368" y="161"/>
                  </a:lnTo>
                  <a:lnTo>
                    <a:pt x="362" y="167"/>
                  </a:lnTo>
                  <a:lnTo>
                    <a:pt x="357" y="174"/>
                  </a:lnTo>
                  <a:lnTo>
                    <a:pt x="353" y="181"/>
                  </a:lnTo>
                  <a:lnTo>
                    <a:pt x="349" y="188"/>
                  </a:lnTo>
                  <a:lnTo>
                    <a:pt x="345" y="197"/>
                  </a:lnTo>
                  <a:lnTo>
                    <a:pt x="343" y="206"/>
                  </a:lnTo>
                  <a:lnTo>
                    <a:pt x="341" y="216"/>
                  </a:lnTo>
                  <a:lnTo>
                    <a:pt x="339" y="226"/>
                  </a:lnTo>
                  <a:lnTo>
                    <a:pt x="339" y="237"/>
                  </a:lnTo>
                  <a:lnTo>
                    <a:pt x="336" y="268"/>
                  </a:lnTo>
                  <a:lnTo>
                    <a:pt x="332" y="300"/>
                  </a:lnTo>
                  <a:lnTo>
                    <a:pt x="327" y="331"/>
                  </a:lnTo>
                  <a:lnTo>
                    <a:pt x="322" y="364"/>
                  </a:lnTo>
                  <a:lnTo>
                    <a:pt x="310" y="427"/>
                  </a:lnTo>
                  <a:lnTo>
                    <a:pt x="298" y="490"/>
                  </a:lnTo>
                  <a:lnTo>
                    <a:pt x="294" y="523"/>
                  </a:lnTo>
                  <a:lnTo>
                    <a:pt x="290" y="554"/>
                  </a:lnTo>
                  <a:lnTo>
                    <a:pt x="288" y="586"/>
                  </a:lnTo>
                  <a:lnTo>
                    <a:pt x="287" y="618"/>
                  </a:lnTo>
                  <a:lnTo>
                    <a:pt x="287" y="633"/>
                  </a:lnTo>
                  <a:lnTo>
                    <a:pt x="287" y="649"/>
                  </a:lnTo>
                  <a:lnTo>
                    <a:pt x="288" y="665"/>
                  </a:lnTo>
                  <a:lnTo>
                    <a:pt x="290" y="681"/>
                  </a:lnTo>
                  <a:lnTo>
                    <a:pt x="292" y="698"/>
                  </a:lnTo>
                  <a:lnTo>
                    <a:pt x="295" y="713"/>
                  </a:lnTo>
                  <a:lnTo>
                    <a:pt x="299" y="729"/>
                  </a:lnTo>
                  <a:lnTo>
                    <a:pt x="303" y="745"/>
                  </a:lnTo>
                  <a:lnTo>
                    <a:pt x="392" y="758"/>
                  </a:lnTo>
                  <a:lnTo>
                    <a:pt x="481" y="770"/>
                  </a:lnTo>
                  <a:lnTo>
                    <a:pt x="571" y="781"/>
                  </a:lnTo>
                  <a:lnTo>
                    <a:pt x="661" y="791"/>
                  </a:lnTo>
                  <a:lnTo>
                    <a:pt x="752" y="801"/>
                  </a:lnTo>
                  <a:lnTo>
                    <a:pt x="842" y="810"/>
                  </a:lnTo>
                  <a:lnTo>
                    <a:pt x="934" y="818"/>
                  </a:lnTo>
                  <a:lnTo>
                    <a:pt x="1026" y="826"/>
                  </a:lnTo>
                  <a:lnTo>
                    <a:pt x="1118" y="834"/>
                  </a:lnTo>
                  <a:lnTo>
                    <a:pt x="1211" y="841"/>
                  </a:lnTo>
                  <a:lnTo>
                    <a:pt x="1303" y="849"/>
                  </a:lnTo>
                  <a:lnTo>
                    <a:pt x="1396" y="857"/>
                  </a:lnTo>
                  <a:lnTo>
                    <a:pt x="1489" y="865"/>
                  </a:lnTo>
                  <a:lnTo>
                    <a:pt x="1581" y="873"/>
                  </a:lnTo>
                  <a:lnTo>
                    <a:pt x="1675" y="881"/>
                  </a:lnTo>
                  <a:lnTo>
                    <a:pt x="1767" y="890"/>
                  </a:lnTo>
                  <a:lnTo>
                    <a:pt x="1780" y="891"/>
                  </a:lnTo>
                  <a:lnTo>
                    <a:pt x="1791" y="890"/>
                  </a:lnTo>
                  <a:lnTo>
                    <a:pt x="1802" y="889"/>
                  </a:lnTo>
                  <a:lnTo>
                    <a:pt x="1812" y="887"/>
                  </a:lnTo>
                  <a:lnTo>
                    <a:pt x="1822" y="884"/>
                  </a:lnTo>
                  <a:lnTo>
                    <a:pt x="1831" y="881"/>
                  </a:lnTo>
                  <a:lnTo>
                    <a:pt x="1839" y="877"/>
                  </a:lnTo>
                  <a:lnTo>
                    <a:pt x="1848" y="872"/>
                  </a:lnTo>
                  <a:lnTo>
                    <a:pt x="1855" y="866"/>
                  </a:lnTo>
                  <a:lnTo>
                    <a:pt x="1862" y="860"/>
                  </a:lnTo>
                  <a:lnTo>
                    <a:pt x="1869" y="854"/>
                  </a:lnTo>
                  <a:lnTo>
                    <a:pt x="1876" y="846"/>
                  </a:lnTo>
                  <a:lnTo>
                    <a:pt x="1888" y="830"/>
                  </a:lnTo>
                  <a:lnTo>
                    <a:pt x="1899" y="814"/>
                  </a:lnTo>
                  <a:lnTo>
                    <a:pt x="1919" y="779"/>
                  </a:lnTo>
                  <a:lnTo>
                    <a:pt x="1940" y="744"/>
                  </a:lnTo>
                  <a:lnTo>
                    <a:pt x="1950" y="727"/>
                  </a:lnTo>
                  <a:lnTo>
                    <a:pt x="1961" y="711"/>
                  </a:lnTo>
                  <a:lnTo>
                    <a:pt x="1967" y="704"/>
                  </a:lnTo>
                  <a:lnTo>
                    <a:pt x="1973" y="697"/>
                  </a:lnTo>
                  <a:lnTo>
                    <a:pt x="1979" y="691"/>
                  </a:lnTo>
                  <a:lnTo>
                    <a:pt x="1985" y="684"/>
                  </a:lnTo>
                  <a:lnTo>
                    <a:pt x="2022" y="721"/>
                  </a:lnTo>
                  <a:lnTo>
                    <a:pt x="2015" y="764"/>
                  </a:lnTo>
                  <a:lnTo>
                    <a:pt x="2010" y="807"/>
                  </a:lnTo>
                  <a:lnTo>
                    <a:pt x="2006" y="850"/>
                  </a:lnTo>
                  <a:lnTo>
                    <a:pt x="2002" y="895"/>
                  </a:lnTo>
                  <a:lnTo>
                    <a:pt x="1995" y="981"/>
                  </a:lnTo>
                  <a:lnTo>
                    <a:pt x="1988" y="1069"/>
                  </a:lnTo>
                  <a:lnTo>
                    <a:pt x="1985" y="1111"/>
                  </a:lnTo>
                  <a:lnTo>
                    <a:pt x="1981" y="1154"/>
                  </a:lnTo>
                  <a:lnTo>
                    <a:pt x="1976" y="1196"/>
                  </a:lnTo>
                  <a:lnTo>
                    <a:pt x="1971" y="1238"/>
                  </a:lnTo>
                  <a:lnTo>
                    <a:pt x="1964" y="1279"/>
                  </a:lnTo>
                  <a:lnTo>
                    <a:pt x="1957" y="1319"/>
                  </a:lnTo>
                  <a:lnTo>
                    <a:pt x="1948" y="1360"/>
                  </a:lnTo>
                  <a:lnTo>
                    <a:pt x="1937" y="1398"/>
                  </a:lnTo>
                  <a:lnTo>
                    <a:pt x="1929" y="1393"/>
                  </a:lnTo>
                  <a:lnTo>
                    <a:pt x="1922" y="1388"/>
                  </a:lnTo>
                  <a:lnTo>
                    <a:pt x="1915" y="1382"/>
                  </a:lnTo>
                  <a:lnTo>
                    <a:pt x="1909" y="1375"/>
                  </a:lnTo>
                  <a:lnTo>
                    <a:pt x="1904" y="1367"/>
                  </a:lnTo>
                  <a:lnTo>
                    <a:pt x="1899" y="1359"/>
                  </a:lnTo>
                  <a:lnTo>
                    <a:pt x="1894" y="1351"/>
                  </a:lnTo>
                  <a:lnTo>
                    <a:pt x="1889" y="1341"/>
                  </a:lnTo>
                  <a:lnTo>
                    <a:pt x="1873" y="1303"/>
                  </a:lnTo>
                  <a:lnTo>
                    <a:pt x="1857" y="1263"/>
                  </a:lnTo>
                  <a:lnTo>
                    <a:pt x="1848" y="1244"/>
                  </a:lnTo>
                  <a:lnTo>
                    <a:pt x="1838" y="1225"/>
                  </a:lnTo>
                  <a:lnTo>
                    <a:pt x="1832" y="1217"/>
                  </a:lnTo>
                  <a:lnTo>
                    <a:pt x="1826" y="1208"/>
                  </a:lnTo>
                  <a:lnTo>
                    <a:pt x="1820" y="1200"/>
                  </a:lnTo>
                  <a:lnTo>
                    <a:pt x="1813" y="1193"/>
                  </a:lnTo>
                  <a:lnTo>
                    <a:pt x="1805" y="1186"/>
                  </a:lnTo>
                  <a:lnTo>
                    <a:pt x="1797" y="1178"/>
                  </a:lnTo>
                  <a:lnTo>
                    <a:pt x="1788" y="1173"/>
                  </a:lnTo>
                  <a:lnTo>
                    <a:pt x="1779" y="1168"/>
                  </a:lnTo>
                  <a:lnTo>
                    <a:pt x="1767" y="1163"/>
                  </a:lnTo>
                  <a:lnTo>
                    <a:pt x="1756" y="1160"/>
                  </a:lnTo>
                  <a:lnTo>
                    <a:pt x="1744" y="1157"/>
                  </a:lnTo>
                  <a:lnTo>
                    <a:pt x="1731" y="1156"/>
                  </a:lnTo>
                  <a:lnTo>
                    <a:pt x="1641" y="1144"/>
                  </a:lnTo>
                  <a:lnTo>
                    <a:pt x="1549" y="1133"/>
                  </a:lnTo>
                  <a:lnTo>
                    <a:pt x="1457" y="1122"/>
                  </a:lnTo>
                  <a:lnTo>
                    <a:pt x="1366" y="1112"/>
                  </a:lnTo>
                  <a:lnTo>
                    <a:pt x="1274" y="1101"/>
                  </a:lnTo>
                  <a:lnTo>
                    <a:pt x="1183" y="1091"/>
                  </a:lnTo>
                  <a:lnTo>
                    <a:pt x="1091" y="1082"/>
                  </a:lnTo>
                  <a:lnTo>
                    <a:pt x="998" y="1073"/>
                  </a:lnTo>
                  <a:lnTo>
                    <a:pt x="907" y="1065"/>
                  </a:lnTo>
                  <a:lnTo>
                    <a:pt x="815" y="1058"/>
                  </a:lnTo>
                  <a:lnTo>
                    <a:pt x="724" y="1051"/>
                  </a:lnTo>
                  <a:lnTo>
                    <a:pt x="632" y="1046"/>
                  </a:lnTo>
                  <a:lnTo>
                    <a:pt x="541" y="1041"/>
                  </a:lnTo>
                  <a:lnTo>
                    <a:pt x="449" y="1038"/>
                  </a:lnTo>
                  <a:lnTo>
                    <a:pt x="357" y="1036"/>
                  </a:lnTo>
                  <a:lnTo>
                    <a:pt x="267" y="1035"/>
                  </a:lnTo>
                  <a:lnTo>
                    <a:pt x="256" y="1065"/>
                  </a:lnTo>
                  <a:lnTo>
                    <a:pt x="246" y="1096"/>
                  </a:lnTo>
                  <a:lnTo>
                    <a:pt x="236" y="1128"/>
                  </a:lnTo>
                  <a:lnTo>
                    <a:pt x="226" y="1161"/>
                  </a:lnTo>
                  <a:lnTo>
                    <a:pt x="218" y="1195"/>
                  </a:lnTo>
                  <a:lnTo>
                    <a:pt x="212" y="1229"/>
                  </a:lnTo>
                  <a:lnTo>
                    <a:pt x="206" y="1263"/>
                  </a:lnTo>
                  <a:lnTo>
                    <a:pt x="201" y="1298"/>
                  </a:lnTo>
                  <a:lnTo>
                    <a:pt x="198" y="1333"/>
                  </a:lnTo>
                  <a:lnTo>
                    <a:pt x="196" y="1369"/>
                  </a:lnTo>
                  <a:lnTo>
                    <a:pt x="195" y="1405"/>
                  </a:lnTo>
                  <a:lnTo>
                    <a:pt x="197" y="1440"/>
                  </a:lnTo>
                  <a:lnTo>
                    <a:pt x="199" y="1475"/>
                  </a:lnTo>
                  <a:lnTo>
                    <a:pt x="204" y="1511"/>
                  </a:lnTo>
                  <a:lnTo>
                    <a:pt x="210" y="1546"/>
                  </a:lnTo>
                  <a:lnTo>
                    <a:pt x="218" y="1580"/>
                  </a:lnTo>
                  <a:lnTo>
                    <a:pt x="228" y="1592"/>
                  </a:lnTo>
                  <a:lnTo>
                    <a:pt x="238" y="1604"/>
                  </a:lnTo>
                  <a:lnTo>
                    <a:pt x="249" y="1615"/>
                  </a:lnTo>
                  <a:lnTo>
                    <a:pt x="260" y="1624"/>
                  </a:lnTo>
                  <a:lnTo>
                    <a:pt x="272" y="1633"/>
                  </a:lnTo>
                  <a:lnTo>
                    <a:pt x="284" y="1641"/>
                  </a:lnTo>
                  <a:lnTo>
                    <a:pt x="297" y="1649"/>
                  </a:lnTo>
                  <a:lnTo>
                    <a:pt x="309" y="1656"/>
                  </a:lnTo>
                  <a:lnTo>
                    <a:pt x="334" y="1671"/>
                  </a:lnTo>
                  <a:lnTo>
                    <a:pt x="357" y="1687"/>
                  </a:lnTo>
                  <a:lnTo>
                    <a:pt x="369" y="1696"/>
                  </a:lnTo>
                  <a:lnTo>
                    <a:pt x="380" y="1704"/>
                  </a:lnTo>
                  <a:lnTo>
                    <a:pt x="391" y="1714"/>
                  </a:lnTo>
                  <a:lnTo>
                    <a:pt x="400" y="1725"/>
                  </a:lnTo>
                  <a:lnTo>
                    <a:pt x="389" y="1729"/>
                  </a:lnTo>
                  <a:lnTo>
                    <a:pt x="376" y="1733"/>
                  </a:lnTo>
                  <a:lnTo>
                    <a:pt x="365" y="1736"/>
                  </a:lnTo>
                  <a:lnTo>
                    <a:pt x="354" y="1738"/>
                  </a:lnTo>
                  <a:lnTo>
                    <a:pt x="330" y="1742"/>
                  </a:lnTo>
                  <a:lnTo>
                    <a:pt x="307" y="1743"/>
                  </a:lnTo>
                  <a:lnTo>
                    <a:pt x="284" y="1743"/>
                  </a:lnTo>
                  <a:lnTo>
                    <a:pt x="261" y="1741"/>
                  </a:lnTo>
                  <a:lnTo>
                    <a:pt x="237" y="1738"/>
                  </a:lnTo>
                  <a:lnTo>
                    <a:pt x="213" y="1734"/>
                  </a:lnTo>
                  <a:lnTo>
                    <a:pt x="167" y="1724"/>
                  </a:lnTo>
                  <a:lnTo>
                    <a:pt x="122" y="1711"/>
                  </a:lnTo>
                  <a:lnTo>
                    <a:pt x="79" y="1699"/>
                  </a:lnTo>
                  <a:lnTo>
                    <a:pt x="36" y="1689"/>
                  </a:lnTo>
                  <a:lnTo>
                    <a:pt x="0" y="1640"/>
                  </a:lnTo>
                  <a:lnTo>
                    <a:pt x="182" y="55"/>
                  </a:lnTo>
                  <a:lnTo>
                    <a:pt x="190" y="48"/>
                  </a:lnTo>
                  <a:lnTo>
                    <a:pt x="199" y="41"/>
                  </a:lnTo>
                  <a:lnTo>
                    <a:pt x="208" y="34"/>
                  </a:lnTo>
                  <a:lnTo>
                    <a:pt x="217" y="29"/>
                  </a:lnTo>
                  <a:lnTo>
                    <a:pt x="228" y="23"/>
                  </a:lnTo>
                  <a:lnTo>
                    <a:pt x="239" y="18"/>
                  </a:lnTo>
                  <a:lnTo>
                    <a:pt x="250" y="14"/>
                  </a:lnTo>
                  <a:lnTo>
                    <a:pt x="261" y="10"/>
                  </a:lnTo>
                  <a:lnTo>
                    <a:pt x="272" y="7"/>
                  </a:lnTo>
                  <a:lnTo>
                    <a:pt x="284" y="5"/>
                  </a:lnTo>
                  <a:lnTo>
                    <a:pt x="296" y="3"/>
                  </a:lnTo>
                  <a:lnTo>
                    <a:pt x="308" y="2"/>
                  </a:lnTo>
                  <a:lnTo>
                    <a:pt x="332" y="0"/>
                  </a:lnTo>
                  <a:lnTo>
                    <a:pt x="357" y="0"/>
                  </a:lnTo>
                  <a:lnTo>
                    <a:pt x="383" y="2"/>
                  </a:lnTo>
                  <a:lnTo>
                    <a:pt x="407" y="6"/>
                  </a:lnTo>
                  <a:lnTo>
                    <a:pt x="431" y="11"/>
                  </a:lnTo>
                  <a:lnTo>
                    <a:pt x="454" y="17"/>
                  </a:lnTo>
                  <a:lnTo>
                    <a:pt x="476" y="25"/>
                  </a:lnTo>
                  <a:lnTo>
                    <a:pt x="497" y="35"/>
                  </a:lnTo>
                  <a:lnTo>
                    <a:pt x="516" y="44"/>
                  </a:lnTo>
                  <a:lnTo>
                    <a:pt x="532" y="55"/>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19" name="Freeform 43"/>
            <p:cNvSpPr>
              <a:spLocks noEditPoints="1"/>
            </p:cNvSpPr>
            <p:nvPr userDrawn="1"/>
          </p:nvSpPr>
          <p:spPr bwMode="auto">
            <a:xfrm>
              <a:off x="26" y="2314"/>
              <a:ext cx="185" cy="157"/>
            </a:xfrm>
            <a:custGeom>
              <a:avLst/>
              <a:gdLst/>
              <a:ahLst/>
              <a:cxnLst>
                <a:cxn ang="0">
                  <a:pos x="1935" y="244"/>
                </a:cxn>
                <a:cxn ang="0">
                  <a:pos x="2001" y="619"/>
                </a:cxn>
                <a:cxn ang="0">
                  <a:pos x="2030" y="896"/>
                </a:cxn>
                <a:cxn ang="0">
                  <a:pos x="1989" y="1154"/>
                </a:cxn>
                <a:cxn ang="0">
                  <a:pos x="1832" y="1372"/>
                </a:cxn>
                <a:cxn ang="0">
                  <a:pos x="1730" y="1431"/>
                </a:cxn>
                <a:cxn ang="0">
                  <a:pos x="1607" y="1449"/>
                </a:cxn>
                <a:cxn ang="0">
                  <a:pos x="1441" y="1422"/>
                </a:cxn>
                <a:cxn ang="0">
                  <a:pos x="1178" y="1389"/>
                </a:cxn>
                <a:cxn ang="0">
                  <a:pos x="1075" y="1550"/>
                </a:cxn>
                <a:cxn ang="0">
                  <a:pos x="1005" y="1619"/>
                </a:cxn>
                <a:cxn ang="0">
                  <a:pos x="920" y="1670"/>
                </a:cxn>
                <a:cxn ang="0">
                  <a:pos x="812" y="1709"/>
                </a:cxn>
                <a:cxn ang="0">
                  <a:pos x="637" y="1718"/>
                </a:cxn>
                <a:cxn ang="0">
                  <a:pos x="472" y="1682"/>
                </a:cxn>
                <a:cxn ang="0">
                  <a:pos x="380" y="1638"/>
                </a:cxn>
                <a:cxn ang="0">
                  <a:pos x="299" y="1578"/>
                </a:cxn>
                <a:cxn ang="0">
                  <a:pos x="208" y="1476"/>
                </a:cxn>
                <a:cxn ang="0">
                  <a:pos x="121" y="1295"/>
                </a:cxn>
                <a:cxn ang="0">
                  <a:pos x="38" y="294"/>
                </a:cxn>
                <a:cxn ang="0">
                  <a:pos x="70" y="303"/>
                </a:cxn>
                <a:cxn ang="0">
                  <a:pos x="120" y="382"/>
                </a:cxn>
                <a:cxn ang="0">
                  <a:pos x="166" y="421"/>
                </a:cxn>
                <a:cxn ang="0">
                  <a:pos x="339" y="431"/>
                </a:cxn>
                <a:cxn ang="0">
                  <a:pos x="671" y="421"/>
                </a:cxn>
                <a:cxn ang="0">
                  <a:pos x="1227" y="359"/>
                </a:cxn>
                <a:cxn ang="0">
                  <a:pos x="1695" y="298"/>
                </a:cxn>
                <a:cxn ang="0">
                  <a:pos x="1754" y="255"/>
                </a:cxn>
                <a:cxn ang="0">
                  <a:pos x="1794" y="187"/>
                </a:cxn>
                <a:cxn ang="0">
                  <a:pos x="1851" y="45"/>
                </a:cxn>
                <a:cxn ang="0">
                  <a:pos x="1924" y="24"/>
                </a:cxn>
                <a:cxn ang="0">
                  <a:pos x="1642" y="576"/>
                </a:cxn>
                <a:cxn ang="0">
                  <a:pos x="1307" y="619"/>
                </a:cxn>
                <a:cxn ang="0">
                  <a:pos x="1201" y="675"/>
                </a:cxn>
                <a:cxn ang="0">
                  <a:pos x="1184" y="741"/>
                </a:cxn>
                <a:cxn ang="0">
                  <a:pos x="1200" y="881"/>
                </a:cxn>
                <a:cxn ang="0">
                  <a:pos x="1227" y="1022"/>
                </a:cxn>
                <a:cxn ang="0">
                  <a:pos x="1279" y="1121"/>
                </a:cxn>
                <a:cxn ang="0">
                  <a:pos x="1364" y="1190"/>
                </a:cxn>
                <a:cxn ang="0">
                  <a:pos x="1489" y="1209"/>
                </a:cxn>
                <a:cxn ang="0">
                  <a:pos x="1626" y="1168"/>
                </a:cxn>
                <a:cxn ang="0">
                  <a:pos x="1748" y="1083"/>
                </a:cxn>
                <a:cxn ang="0">
                  <a:pos x="1811" y="1015"/>
                </a:cxn>
                <a:cxn ang="0">
                  <a:pos x="1855" y="910"/>
                </a:cxn>
                <a:cxn ang="0">
                  <a:pos x="1869" y="755"/>
                </a:cxn>
                <a:cxn ang="0">
                  <a:pos x="942" y="652"/>
                </a:cxn>
                <a:cxn ang="0">
                  <a:pos x="649" y="665"/>
                </a:cxn>
                <a:cxn ang="0">
                  <a:pos x="367" y="719"/>
                </a:cxn>
                <a:cxn ang="0">
                  <a:pos x="213" y="848"/>
                </a:cxn>
                <a:cxn ang="0">
                  <a:pos x="207" y="1034"/>
                </a:cxn>
                <a:cxn ang="0">
                  <a:pos x="243" y="1208"/>
                </a:cxn>
                <a:cxn ang="0">
                  <a:pos x="283" y="1298"/>
                </a:cxn>
                <a:cxn ang="0">
                  <a:pos x="334" y="1361"/>
                </a:cxn>
                <a:cxn ang="0">
                  <a:pos x="398" y="1410"/>
                </a:cxn>
                <a:cxn ang="0">
                  <a:pos x="472" y="1445"/>
                </a:cxn>
                <a:cxn ang="0">
                  <a:pos x="565" y="1463"/>
                </a:cxn>
                <a:cxn ang="0">
                  <a:pos x="728" y="1441"/>
                </a:cxn>
                <a:cxn ang="0">
                  <a:pos x="876" y="1376"/>
                </a:cxn>
                <a:cxn ang="0">
                  <a:pos x="988" y="1268"/>
                </a:cxn>
                <a:cxn ang="0">
                  <a:pos x="1027" y="1173"/>
                </a:cxn>
                <a:cxn ang="0">
                  <a:pos x="1050" y="984"/>
                </a:cxn>
                <a:cxn ang="0">
                  <a:pos x="992" y="653"/>
                </a:cxn>
              </a:cxnLst>
              <a:rect l="0" t="0" r="r" b="b"/>
              <a:pathLst>
                <a:path w="2030" h="1721">
                  <a:moveTo>
                    <a:pt x="1924" y="24"/>
                  </a:moveTo>
                  <a:lnTo>
                    <a:pt x="1923" y="66"/>
                  </a:lnTo>
                  <a:lnTo>
                    <a:pt x="1923" y="110"/>
                  </a:lnTo>
                  <a:lnTo>
                    <a:pt x="1926" y="154"/>
                  </a:lnTo>
                  <a:lnTo>
                    <a:pt x="1930" y="198"/>
                  </a:lnTo>
                  <a:lnTo>
                    <a:pt x="1935" y="244"/>
                  </a:lnTo>
                  <a:lnTo>
                    <a:pt x="1942" y="290"/>
                  </a:lnTo>
                  <a:lnTo>
                    <a:pt x="1949" y="336"/>
                  </a:lnTo>
                  <a:lnTo>
                    <a:pt x="1957" y="382"/>
                  </a:lnTo>
                  <a:lnTo>
                    <a:pt x="1975" y="477"/>
                  </a:lnTo>
                  <a:lnTo>
                    <a:pt x="1993" y="571"/>
                  </a:lnTo>
                  <a:lnTo>
                    <a:pt x="2001" y="619"/>
                  </a:lnTo>
                  <a:lnTo>
                    <a:pt x="2009" y="666"/>
                  </a:lnTo>
                  <a:lnTo>
                    <a:pt x="2015" y="712"/>
                  </a:lnTo>
                  <a:lnTo>
                    <a:pt x="2021" y="760"/>
                  </a:lnTo>
                  <a:lnTo>
                    <a:pt x="2025" y="806"/>
                  </a:lnTo>
                  <a:lnTo>
                    <a:pt x="2028" y="851"/>
                  </a:lnTo>
                  <a:lnTo>
                    <a:pt x="2030" y="896"/>
                  </a:lnTo>
                  <a:lnTo>
                    <a:pt x="2029" y="942"/>
                  </a:lnTo>
                  <a:lnTo>
                    <a:pt x="2026" y="986"/>
                  </a:lnTo>
                  <a:lnTo>
                    <a:pt x="2021" y="1029"/>
                  </a:lnTo>
                  <a:lnTo>
                    <a:pt x="2013" y="1071"/>
                  </a:lnTo>
                  <a:lnTo>
                    <a:pt x="2003" y="1113"/>
                  </a:lnTo>
                  <a:lnTo>
                    <a:pt x="1989" y="1154"/>
                  </a:lnTo>
                  <a:lnTo>
                    <a:pt x="1972" y="1193"/>
                  </a:lnTo>
                  <a:lnTo>
                    <a:pt x="1951" y="1231"/>
                  </a:lnTo>
                  <a:lnTo>
                    <a:pt x="1927" y="1269"/>
                  </a:lnTo>
                  <a:lnTo>
                    <a:pt x="1900" y="1305"/>
                  </a:lnTo>
                  <a:lnTo>
                    <a:pt x="1868" y="1339"/>
                  </a:lnTo>
                  <a:lnTo>
                    <a:pt x="1832" y="1372"/>
                  </a:lnTo>
                  <a:lnTo>
                    <a:pt x="1791" y="1403"/>
                  </a:lnTo>
                  <a:lnTo>
                    <a:pt x="1779" y="1410"/>
                  </a:lnTo>
                  <a:lnTo>
                    <a:pt x="1767" y="1417"/>
                  </a:lnTo>
                  <a:lnTo>
                    <a:pt x="1755" y="1422"/>
                  </a:lnTo>
                  <a:lnTo>
                    <a:pt x="1743" y="1427"/>
                  </a:lnTo>
                  <a:lnTo>
                    <a:pt x="1730" y="1431"/>
                  </a:lnTo>
                  <a:lnTo>
                    <a:pt x="1717" y="1435"/>
                  </a:lnTo>
                  <a:lnTo>
                    <a:pt x="1704" y="1438"/>
                  </a:lnTo>
                  <a:lnTo>
                    <a:pt x="1691" y="1441"/>
                  </a:lnTo>
                  <a:lnTo>
                    <a:pt x="1664" y="1445"/>
                  </a:lnTo>
                  <a:lnTo>
                    <a:pt x="1635" y="1448"/>
                  </a:lnTo>
                  <a:lnTo>
                    <a:pt x="1607" y="1449"/>
                  </a:lnTo>
                  <a:lnTo>
                    <a:pt x="1579" y="1448"/>
                  </a:lnTo>
                  <a:lnTo>
                    <a:pt x="1551" y="1445"/>
                  </a:lnTo>
                  <a:lnTo>
                    <a:pt x="1523" y="1441"/>
                  </a:lnTo>
                  <a:lnTo>
                    <a:pt x="1494" y="1436"/>
                  </a:lnTo>
                  <a:lnTo>
                    <a:pt x="1467" y="1429"/>
                  </a:lnTo>
                  <a:lnTo>
                    <a:pt x="1441" y="1422"/>
                  </a:lnTo>
                  <a:lnTo>
                    <a:pt x="1415" y="1413"/>
                  </a:lnTo>
                  <a:lnTo>
                    <a:pt x="1391" y="1402"/>
                  </a:lnTo>
                  <a:lnTo>
                    <a:pt x="1368" y="1391"/>
                  </a:lnTo>
                  <a:lnTo>
                    <a:pt x="1234" y="1283"/>
                  </a:lnTo>
                  <a:lnTo>
                    <a:pt x="1207" y="1334"/>
                  </a:lnTo>
                  <a:lnTo>
                    <a:pt x="1178" y="1389"/>
                  </a:lnTo>
                  <a:lnTo>
                    <a:pt x="1163" y="1417"/>
                  </a:lnTo>
                  <a:lnTo>
                    <a:pt x="1147" y="1445"/>
                  </a:lnTo>
                  <a:lnTo>
                    <a:pt x="1131" y="1472"/>
                  </a:lnTo>
                  <a:lnTo>
                    <a:pt x="1113" y="1499"/>
                  </a:lnTo>
                  <a:lnTo>
                    <a:pt x="1094" y="1525"/>
                  </a:lnTo>
                  <a:lnTo>
                    <a:pt x="1075" y="1550"/>
                  </a:lnTo>
                  <a:lnTo>
                    <a:pt x="1064" y="1562"/>
                  </a:lnTo>
                  <a:lnTo>
                    <a:pt x="1053" y="1574"/>
                  </a:lnTo>
                  <a:lnTo>
                    <a:pt x="1042" y="1587"/>
                  </a:lnTo>
                  <a:lnTo>
                    <a:pt x="1029" y="1598"/>
                  </a:lnTo>
                  <a:lnTo>
                    <a:pt x="1017" y="1608"/>
                  </a:lnTo>
                  <a:lnTo>
                    <a:pt x="1005" y="1619"/>
                  </a:lnTo>
                  <a:lnTo>
                    <a:pt x="992" y="1629"/>
                  </a:lnTo>
                  <a:lnTo>
                    <a:pt x="978" y="1638"/>
                  </a:lnTo>
                  <a:lnTo>
                    <a:pt x="965" y="1647"/>
                  </a:lnTo>
                  <a:lnTo>
                    <a:pt x="950" y="1655"/>
                  </a:lnTo>
                  <a:lnTo>
                    <a:pt x="935" y="1663"/>
                  </a:lnTo>
                  <a:lnTo>
                    <a:pt x="920" y="1670"/>
                  </a:lnTo>
                  <a:lnTo>
                    <a:pt x="907" y="1676"/>
                  </a:lnTo>
                  <a:lnTo>
                    <a:pt x="894" y="1682"/>
                  </a:lnTo>
                  <a:lnTo>
                    <a:pt x="880" y="1688"/>
                  </a:lnTo>
                  <a:lnTo>
                    <a:pt x="867" y="1693"/>
                  </a:lnTo>
                  <a:lnTo>
                    <a:pt x="840" y="1702"/>
                  </a:lnTo>
                  <a:lnTo>
                    <a:pt x="812" y="1709"/>
                  </a:lnTo>
                  <a:lnTo>
                    <a:pt x="783" y="1714"/>
                  </a:lnTo>
                  <a:lnTo>
                    <a:pt x="755" y="1718"/>
                  </a:lnTo>
                  <a:lnTo>
                    <a:pt x="724" y="1720"/>
                  </a:lnTo>
                  <a:lnTo>
                    <a:pt x="695" y="1721"/>
                  </a:lnTo>
                  <a:lnTo>
                    <a:pt x="666" y="1720"/>
                  </a:lnTo>
                  <a:lnTo>
                    <a:pt x="637" y="1718"/>
                  </a:lnTo>
                  <a:lnTo>
                    <a:pt x="608" y="1715"/>
                  </a:lnTo>
                  <a:lnTo>
                    <a:pt x="579" y="1710"/>
                  </a:lnTo>
                  <a:lnTo>
                    <a:pt x="551" y="1705"/>
                  </a:lnTo>
                  <a:lnTo>
                    <a:pt x="523" y="1698"/>
                  </a:lnTo>
                  <a:lnTo>
                    <a:pt x="497" y="1690"/>
                  </a:lnTo>
                  <a:lnTo>
                    <a:pt x="472" y="1682"/>
                  </a:lnTo>
                  <a:lnTo>
                    <a:pt x="456" y="1676"/>
                  </a:lnTo>
                  <a:lnTo>
                    <a:pt x="441" y="1669"/>
                  </a:lnTo>
                  <a:lnTo>
                    <a:pt x="425" y="1662"/>
                  </a:lnTo>
                  <a:lnTo>
                    <a:pt x="409" y="1655"/>
                  </a:lnTo>
                  <a:lnTo>
                    <a:pt x="395" y="1647"/>
                  </a:lnTo>
                  <a:lnTo>
                    <a:pt x="380" y="1638"/>
                  </a:lnTo>
                  <a:lnTo>
                    <a:pt x="366" y="1629"/>
                  </a:lnTo>
                  <a:lnTo>
                    <a:pt x="352" y="1620"/>
                  </a:lnTo>
                  <a:lnTo>
                    <a:pt x="338" y="1610"/>
                  </a:lnTo>
                  <a:lnTo>
                    <a:pt x="325" y="1600"/>
                  </a:lnTo>
                  <a:lnTo>
                    <a:pt x="312" y="1589"/>
                  </a:lnTo>
                  <a:lnTo>
                    <a:pt x="299" y="1578"/>
                  </a:lnTo>
                  <a:lnTo>
                    <a:pt x="287" y="1565"/>
                  </a:lnTo>
                  <a:lnTo>
                    <a:pt x="274" y="1554"/>
                  </a:lnTo>
                  <a:lnTo>
                    <a:pt x="263" y="1541"/>
                  </a:lnTo>
                  <a:lnTo>
                    <a:pt x="250" y="1529"/>
                  </a:lnTo>
                  <a:lnTo>
                    <a:pt x="228" y="1503"/>
                  </a:lnTo>
                  <a:lnTo>
                    <a:pt x="208" y="1476"/>
                  </a:lnTo>
                  <a:lnTo>
                    <a:pt x="189" y="1448"/>
                  </a:lnTo>
                  <a:lnTo>
                    <a:pt x="172" y="1419"/>
                  </a:lnTo>
                  <a:lnTo>
                    <a:pt x="157" y="1388"/>
                  </a:lnTo>
                  <a:lnTo>
                    <a:pt x="143" y="1357"/>
                  </a:lnTo>
                  <a:lnTo>
                    <a:pt x="131" y="1326"/>
                  </a:lnTo>
                  <a:lnTo>
                    <a:pt x="121" y="1295"/>
                  </a:lnTo>
                  <a:lnTo>
                    <a:pt x="0" y="327"/>
                  </a:lnTo>
                  <a:lnTo>
                    <a:pt x="8" y="317"/>
                  </a:lnTo>
                  <a:lnTo>
                    <a:pt x="16" y="308"/>
                  </a:lnTo>
                  <a:lnTo>
                    <a:pt x="24" y="302"/>
                  </a:lnTo>
                  <a:lnTo>
                    <a:pt x="31" y="297"/>
                  </a:lnTo>
                  <a:lnTo>
                    <a:pt x="38" y="294"/>
                  </a:lnTo>
                  <a:lnTo>
                    <a:pt x="44" y="292"/>
                  </a:lnTo>
                  <a:lnTo>
                    <a:pt x="50" y="292"/>
                  </a:lnTo>
                  <a:lnTo>
                    <a:pt x="55" y="293"/>
                  </a:lnTo>
                  <a:lnTo>
                    <a:pt x="60" y="295"/>
                  </a:lnTo>
                  <a:lnTo>
                    <a:pt x="65" y="298"/>
                  </a:lnTo>
                  <a:lnTo>
                    <a:pt x="70" y="303"/>
                  </a:lnTo>
                  <a:lnTo>
                    <a:pt x="74" y="308"/>
                  </a:lnTo>
                  <a:lnTo>
                    <a:pt x="83" y="320"/>
                  </a:lnTo>
                  <a:lnTo>
                    <a:pt x="91" y="334"/>
                  </a:lnTo>
                  <a:lnTo>
                    <a:pt x="100" y="350"/>
                  </a:lnTo>
                  <a:lnTo>
                    <a:pt x="110" y="366"/>
                  </a:lnTo>
                  <a:lnTo>
                    <a:pt x="120" y="382"/>
                  </a:lnTo>
                  <a:lnTo>
                    <a:pt x="131" y="396"/>
                  </a:lnTo>
                  <a:lnTo>
                    <a:pt x="137" y="403"/>
                  </a:lnTo>
                  <a:lnTo>
                    <a:pt x="143" y="408"/>
                  </a:lnTo>
                  <a:lnTo>
                    <a:pt x="150" y="413"/>
                  </a:lnTo>
                  <a:lnTo>
                    <a:pt x="158" y="417"/>
                  </a:lnTo>
                  <a:lnTo>
                    <a:pt x="166" y="421"/>
                  </a:lnTo>
                  <a:lnTo>
                    <a:pt x="174" y="424"/>
                  </a:lnTo>
                  <a:lnTo>
                    <a:pt x="183" y="424"/>
                  </a:lnTo>
                  <a:lnTo>
                    <a:pt x="193" y="424"/>
                  </a:lnTo>
                  <a:lnTo>
                    <a:pt x="241" y="427"/>
                  </a:lnTo>
                  <a:lnTo>
                    <a:pt x="291" y="429"/>
                  </a:lnTo>
                  <a:lnTo>
                    <a:pt x="339" y="431"/>
                  </a:lnTo>
                  <a:lnTo>
                    <a:pt x="386" y="431"/>
                  </a:lnTo>
                  <a:lnTo>
                    <a:pt x="435" y="431"/>
                  </a:lnTo>
                  <a:lnTo>
                    <a:pt x="482" y="430"/>
                  </a:lnTo>
                  <a:lnTo>
                    <a:pt x="530" y="429"/>
                  </a:lnTo>
                  <a:lnTo>
                    <a:pt x="578" y="427"/>
                  </a:lnTo>
                  <a:lnTo>
                    <a:pt x="671" y="421"/>
                  </a:lnTo>
                  <a:lnTo>
                    <a:pt x="765" y="414"/>
                  </a:lnTo>
                  <a:lnTo>
                    <a:pt x="858" y="405"/>
                  </a:lnTo>
                  <a:lnTo>
                    <a:pt x="951" y="394"/>
                  </a:lnTo>
                  <a:lnTo>
                    <a:pt x="1044" y="383"/>
                  </a:lnTo>
                  <a:lnTo>
                    <a:pt x="1135" y="371"/>
                  </a:lnTo>
                  <a:lnTo>
                    <a:pt x="1227" y="359"/>
                  </a:lnTo>
                  <a:lnTo>
                    <a:pt x="1318" y="347"/>
                  </a:lnTo>
                  <a:lnTo>
                    <a:pt x="1409" y="335"/>
                  </a:lnTo>
                  <a:lnTo>
                    <a:pt x="1500" y="323"/>
                  </a:lnTo>
                  <a:lnTo>
                    <a:pt x="1591" y="312"/>
                  </a:lnTo>
                  <a:lnTo>
                    <a:pt x="1682" y="303"/>
                  </a:lnTo>
                  <a:lnTo>
                    <a:pt x="1695" y="298"/>
                  </a:lnTo>
                  <a:lnTo>
                    <a:pt x="1707" y="292"/>
                  </a:lnTo>
                  <a:lnTo>
                    <a:pt x="1718" y="286"/>
                  </a:lnTo>
                  <a:lnTo>
                    <a:pt x="1729" y="279"/>
                  </a:lnTo>
                  <a:lnTo>
                    <a:pt x="1738" y="272"/>
                  </a:lnTo>
                  <a:lnTo>
                    <a:pt x="1746" y="264"/>
                  </a:lnTo>
                  <a:lnTo>
                    <a:pt x="1754" y="255"/>
                  </a:lnTo>
                  <a:lnTo>
                    <a:pt x="1762" y="246"/>
                  </a:lnTo>
                  <a:lnTo>
                    <a:pt x="1768" y="237"/>
                  </a:lnTo>
                  <a:lnTo>
                    <a:pt x="1774" y="228"/>
                  </a:lnTo>
                  <a:lnTo>
                    <a:pt x="1780" y="218"/>
                  </a:lnTo>
                  <a:lnTo>
                    <a:pt x="1785" y="208"/>
                  </a:lnTo>
                  <a:lnTo>
                    <a:pt x="1794" y="187"/>
                  </a:lnTo>
                  <a:lnTo>
                    <a:pt x="1803" y="165"/>
                  </a:lnTo>
                  <a:lnTo>
                    <a:pt x="1819" y="121"/>
                  </a:lnTo>
                  <a:lnTo>
                    <a:pt x="1835" y="76"/>
                  </a:lnTo>
                  <a:lnTo>
                    <a:pt x="1840" y="65"/>
                  </a:lnTo>
                  <a:lnTo>
                    <a:pt x="1845" y="55"/>
                  </a:lnTo>
                  <a:lnTo>
                    <a:pt x="1851" y="45"/>
                  </a:lnTo>
                  <a:lnTo>
                    <a:pt x="1857" y="35"/>
                  </a:lnTo>
                  <a:lnTo>
                    <a:pt x="1864" y="26"/>
                  </a:lnTo>
                  <a:lnTo>
                    <a:pt x="1871" y="17"/>
                  </a:lnTo>
                  <a:lnTo>
                    <a:pt x="1879" y="8"/>
                  </a:lnTo>
                  <a:lnTo>
                    <a:pt x="1888" y="0"/>
                  </a:lnTo>
                  <a:lnTo>
                    <a:pt x="1924" y="24"/>
                  </a:lnTo>
                  <a:close/>
                  <a:moveTo>
                    <a:pt x="1828" y="580"/>
                  </a:moveTo>
                  <a:lnTo>
                    <a:pt x="1790" y="577"/>
                  </a:lnTo>
                  <a:lnTo>
                    <a:pt x="1754" y="575"/>
                  </a:lnTo>
                  <a:lnTo>
                    <a:pt x="1717" y="574"/>
                  </a:lnTo>
                  <a:lnTo>
                    <a:pt x="1680" y="574"/>
                  </a:lnTo>
                  <a:lnTo>
                    <a:pt x="1642" y="576"/>
                  </a:lnTo>
                  <a:lnTo>
                    <a:pt x="1605" y="579"/>
                  </a:lnTo>
                  <a:lnTo>
                    <a:pt x="1568" y="582"/>
                  </a:lnTo>
                  <a:lnTo>
                    <a:pt x="1531" y="586"/>
                  </a:lnTo>
                  <a:lnTo>
                    <a:pt x="1456" y="597"/>
                  </a:lnTo>
                  <a:lnTo>
                    <a:pt x="1382" y="608"/>
                  </a:lnTo>
                  <a:lnTo>
                    <a:pt x="1307" y="619"/>
                  </a:lnTo>
                  <a:lnTo>
                    <a:pt x="1234" y="629"/>
                  </a:lnTo>
                  <a:lnTo>
                    <a:pt x="1226" y="638"/>
                  </a:lnTo>
                  <a:lnTo>
                    <a:pt x="1218" y="646"/>
                  </a:lnTo>
                  <a:lnTo>
                    <a:pt x="1211" y="655"/>
                  </a:lnTo>
                  <a:lnTo>
                    <a:pt x="1206" y="665"/>
                  </a:lnTo>
                  <a:lnTo>
                    <a:pt x="1201" y="675"/>
                  </a:lnTo>
                  <a:lnTo>
                    <a:pt x="1196" y="685"/>
                  </a:lnTo>
                  <a:lnTo>
                    <a:pt x="1193" y="695"/>
                  </a:lnTo>
                  <a:lnTo>
                    <a:pt x="1189" y="706"/>
                  </a:lnTo>
                  <a:lnTo>
                    <a:pt x="1187" y="718"/>
                  </a:lnTo>
                  <a:lnTo>
                    <a:pt x="1185" y="729"/>
                  </a:lnTo>
                  <a:lnTo>
                    <a:pt x="1184" y="741"/>
                  </a:lnTo>
                  <a:lnTo>
                    <a:pt x="1184" y="754"/>
                  </a:lnTo>
                  <a:lnTo>
                    <a:pt x="1185" y="778"/>
                  </a:lnTo>
                  <a:lnTo>
                    <a:pt x="1187" y="803"/>
                  </a:lnTo>
                  <a:lnTo>
                    <a:pt x="1190" y="829"/>
                  </a:lnTo>
                  <a:lnTo>
                    <a:pt x="1195" y="855"/>
                  </a:lnTo>
                  <a:lnTo>
                    <a:pt x="1200" y="881"/>
                  </a:lnTo>
                  <a:lnTo>
                    <a:pt x="1206" y="906"/>
                  </a:lnTo>
                  <a:lnTo>
                    <a:pt x="1211" y="932"/>
                  </a:lnTo>
                  <a:lnTo>
                    <a:pt x="1215" y="957"/>
                  </a:lnTo>
                  <a:lnTo>
                    <a:pt x="1219" y="981"/>
                  </a:lnTo>
                  <a:lnTo>
                    <a:pt x="1222" y="1004"/>
                  </a:lnTo>
                  <a:lnTo>
                    <a:pt x="1227" y="1022"/>
                  </a:lnTo>
                  <a:lnTo>
                    <a:pt x="1234" y="1040"/>
                  </a:lnTo>
                  <a:lnTo>
                    <a:pt x="1241" y="1057"/>
                  </a:lnTo>
                  <a:lnTo>
                    <a:pt x="1249" y="1073"/>
                  </a:lnTo>
                  <a:lnTo>
                    <a:pt x="1258" y="1090"/>
                  </a:lnTo>
                  <a:lnTo>
                    <a:pt x="1268" y="1106"/>
                  </a:lnTo>
                  <a:lnTo>
                    <a:pt x="1279" y="1121"/>
                  </a:lnTo>
                  <a:lnTo>
                    <a:pt x="1291" y="1135"/>
                  </a:lnTo>
                  <a:lnTo>
                    <a:pt x="1304" y="1148"/>
                  </a:lnTo>
                  <a:lnTo>
                    <a:pt x="1318" y="1160"/>
                  </a:lnTo>
                  <a:lnTo>
                    <a:pt x="1332" y="1171"/>
                  </a:lnTo>
                  <a:lnTo>
                    <a:pt x="1348" y="1181"/>
                  </a:lnTo>
                  <a:lnTo>
                    <a:pt x="1364" y="1190"/>
                  </a:lnTo>
                  <a:lnTo>
                    <a:pt x="1381" y="1198"/>
                  </a:lnTo>
                  <a:lnTo>
                    <a:pt x="1398" y="1204"/>
                  </a:lnTo>
                  <a:lnTo>
                    <a:pt x="1416" y="1210"/>
                  </a:lnTo>
                  <a:lnTo>
                    <a:pt x="1440" y="1211"/>
                  </a:lnTo>
                  <a:lnTo>
                    <a:pt x="1465" y="1211"/>
                  </a:lnTo>
                  <a:lnTo>
                    <a:pt x="1489" y="1209"/>
                  </a:lnTo>
                  <a:lnTo>
                    <a:pt x="1513" y="1206"/>
                  </a:lnTo>
                  <a:lnTo>
                    <a:pt x="1537" y="1201"/>
                  </a:lnTo>
                  <a:lnTo>
                    <a:pt x="1560" y="1195"/>
                  </a:lnTo>
                  <a:lnTo>
                    <a:pt x="1582" y="1187"/>
                  </a:lnTo>
                  <a:lnTo>
                    <a:pt x="1605" y="1178"/>
                  </a:lnTo>
                  <a:lnTo>
                    <a:pt x="1626" y="1168"/>
                  </a:lnTo>
                  <a:lnTo>
                    <a:pt x="1648" y="1156"/>
                  </a:lnTo>
                  <a:lnTo>
                    <a:pt x="1670" y="1144"/>
                  </a:lnTo>
                  <a:lnTo>
                    <a:pt x="1690" y="1130"/>
                  </a:lnTo>
                  <a:lnTo>
                    <a:pt x="1710" y="1115"/>
                  </a:lnTo>
                  <a:lnTo>
                    <a:pt x="1729" y="1100"/>
                  </a:lnTo>
                  <a:lnTo>
                    <a:pt x="1748" y="1083"/>
                  </a:lnTo>
                  <a:lnTo>
                    <a:pt x="1767" y="1064"/>
                  </a:lnTo>
                  <a:lnTo>
                    <a:pt x="1776" y="1055"/>
                  </a:lnTo>
                  <a:lnTo>
                    <a:pt x="1786" y="1046"/>
                  </a:lnTo>
                  <a:lnTo>
                    <a:pt x="1794" y="1036"/>
                  </a:lnTo>
                  <a:lnTo>
                    <a:pt x="1802" y="1026"/>
                  </a:lnTo>
                  <a:lnTo>
                    <a:pt x="1811" y="1015"/>
                  </a:lnTo>
                  <a:lnTo>
                    <a:pt x="1818" y="1005"/>
                  </a:lnTo>
                  <a:lnTo>
                    <a:pt x="1824" y="994"/>
                  </a:lnTo>
                  <a:lnTo>
                    <a:pt x="1830" y="982"/>
                  </a:lnTo>
                  <a:lnTo>
                    <a:pt x="1840" y="959"/>
                  </a:lnTo>
                  <a:lnTo>
                    <a:pt x="1849" y="935"/>
                  </a:lnTo>
                  <a:lnTo>
                    <a:pt x="1855" y="910"/>
                  </a:lnTo>
                  <a:lnTo>
                    <a:pt x="1861" y="884"/>
                  </a:lnTo>
                  <a:lnTo>
                    <a:pt x="1864" y="859"/>
                  </a:lnTo>
                  <a:lnTo>
                    <a:pt x="1867" y="833"/>
                  </a:lnTo>
                  <a:lnTo>
                    <a:pt x="1868" y="807"/>
                  </a:lnTo>
                  <a:lnTo>
                    <a:pt x="1869" y="781"/>
                  </a:lnTo>
                  <a:lnTo>
                    <a:pt x="1869" y="755"/>
                  </a:lnTo>
                  <a:lnTo>
                    <a:pt x="1867" y="728"/>
                  </a:lnTo>
                  <a:lnTo>
                    <a:pt x="1866" y="703"/>
                  </a:lnTo>
                  <a:lnTo>
                    <a:pt x="1864" y="678"/>
                  </a:lnTo>
                  <a:lnTo>
                    <a:pt x="1828" y="580"/>
                  </a:lnTo>
                  <a:close/>
                  <a:moveTo>
                    <a:pt x="992" y="653"/>
                  </a:moveTo>
                  <a:lnTo>
                    <a:pt x="942" y="652"/>
                  </a:lnTo>
                  <a:lnTo>
                    <a:pt x="893" y="651"/>
                  </a:lnTo>
                  <a:lnTo>
                    <a:pt x="843" y="652"/>
                  </a:lnTo>
                  <a:lnTo>
                    <a:pt x="795" y="654"/>
                  </a:lnTo>
                  <a:lnTo>
                    <a:pt x="746" y="656"/>
                  </a:lnTo>
                  <a:lnTo>
                    <a:pt x="697" y="660"/>
                  </a:lnTo>
                  <a:lnTo>
                    <a:pt x="649" y="665"/>
                  </a:lnTo>
                  <a:lnTo>
                    <a:pt x="602" y="672"/>
                  </a:lnTo>
                  <a:lnTo>
                    <a:pt x="554" y="679"/>
                  </a:lnTo>
                  <a:lnTo>
                    <a:pt x="507" y="687"/>
                  </a:lnTo>
                  <a:lnTo>
                    <a:pt x="460" y="697"/>
                  </a:lnTo>
                  <a:lnTo>
                    <a:pt x="413" y="708"/>
                  </a:lnTo>
                  <a:lnTo>
                    <a:pt x="367" y="719"/>
                  </a:lnTo>
                  <a:lnTo>
                    <a:pt x="321" y="732"/>
                  </a:lnTo>
                  <a:lnTo>
                    <a:pt x="275" y="747"/>
                  </a:lnTo>
                  <a:lnTo>
                    <a:pt x="229" y="763"/>
                  </a:lnTo>
                  <a:lnTo>
                    <a:pt x="223" y="790"/>
                  </a:lnTo>
                  <a:lnTo>
                    <a:pt x="217" y="819"/>
                  </a:lnTo>
                  <a:lnTo>
                    <a:pt x="213" y="848"/>
                  </a:lnTo>
                  <a:lnTo>
                    <a:pt x="209" y="878"/>
                  </a:lnTo>
                  <a:lnTo>
                    <a:pt x="207" y="909"/>
                  </a:lnTo>
                  <a:lnTo>
                    <a:pt x="205" y="941"/>
                  </a:lnTo>
                  <a:lnTo>
                    <a:pt x="205" y="972"/>
                  </a:lnTo>
                  <a:lnTo>
                    <a:pt x="205" y="1003"/>
                  </a:lnTo>
                  <a:lnTo>
                    <a:pt x="207" y="1034"/>
                  </a:lnTo>
                  <a:lnTo>
                    <a:pt x="210" y="1064"/>
                  </a:lnTo>
                  <a:lnTo>
                    <a:pt x="214" y="1095"/>
                  </a:lnTo>
                  <a:lnTo>
                    <a:pt x="219" y="1125"/>
                  </a:lnTo>
                  <a:lnTo>
                    <a:pt x="226" y="1154"/>
                  </a:lnTo>
                  <a:lnTo>
                    <a:pt x="233" y="1182"/>
                  </a:lnTo>
                  <a:lnTo>
                    <a:pt x="243" y="1208"/>
                  </a:lnTo>
                  <a:lnTo>
                    <a:pt x="253" y="1234"/>
                  </a:lnTo>
                  <a:lnTo>
                    <a:pt x="258" y="1248"/>
                  </a:lnTo>
                  <a:lnTo>
                    <a:pt x="264" y="1261"/>
                  </a:lnTo>
                  <a:lnTo>
                    <a:pt x="270" y="1274"/>
                  </a:lnTo>
                  <a:lnTo>
                    <a:pt x="277" y="1286"/>
                  </a:lnTo>
                  <a:lnTo>
                    <a:pt x="283" y="1298"/>
                  </a:lnTo>
                  <a:lnTo>
                    <a:pt x="291" y="1309"/>
                  </a:lnTo>
                  <a:lnTo>
                    <a:pt x="299" y="1321"/>
                  </a:lnTo>
                  <a:lnTo>
                    <a:pt x="307" y="1331"/>
                  </a:lnTo>
                  <a:lnTo>
                    <a:pt x="315" y="1342"/>
                  </a:lnTo>
                  <a:lnTo>
                    <a:pt x="325" y="1352"/>
                  </a:lnTo>
                  <a:lnTo>
                    <a:pt x="334" y="1361"/>
                  </a:lnTo>
                  <a:lnTo>
                    <a:pt x="344" y="1370"/>
                  </a:lnTo>
                  <a:lnTo>
                    <a:pt x="354" y="1379"/>
                  </a:lnTo>
                  <a:lnTo>
                    <a:pt x="365" y="1388"/>
                  </a:lnTo>
                  <a:lnTo>
                    <a:pt x="375" y="1396"/>
                  </a:lnTo>
                  <a:lnTo>
                    <a:pt x="387" y="1403"/>
                  </a:lnTo>
                  <a:lnTo>
                    <a:pt x="398" y="1410"/>
                  </a:lnTo>
                  <a:lnTo>
                    <a:pt x="410" y="1418"/>
                  </a:lnTo>
                  <a:lnTo>
                    <a:pt x="422" y="1424"/>
                  </a:lnTo>
                  <a:lnTo>
                    <a:pt x="435" y="1430"/>
                  </a:lnTo>
                  <a:lnTo>
                    <a:pt x="447" y="1435"/>
                  </a:lnTo>
                  <a:lnTo>
                    <a:pt x="460" y="1440"/>
                  </a:lnTo>
                  <a:lnTo>
                    <a:pt x="472" y="1445"/>
                  </a:lnTo>
                  <a:lnTo>
                    <a:pt x="485" y="1449"/>
                  </a:lnTo>
                  <a:lnTo>
                    <a:pt x="498" y="1452"/>
                  </a:lnTo>
                  <a:lnTo>
                    <a:pt x="511" y="1456"/>
                  </a:lnTo>
                  <a:lnTo>
                    <a:pt x="525" y="1458"/>
                  </a:lnTo>
                  <a:lnTo>
                    <a:pt x="538" y="1460"/>
                  </a:lnTo>
                  <a:lnTo>
                    <a:pt x="565" y="1463"/>
                  </a:lnTo>
                  <a:lnTo>
                    <a:pt x="593" y="1464"/>
                  </a:lnTo>
                  <a:lnTo>
                    <a:pt x="620" y="1462"/>
                  </a:lnTo>
                  <a:lnTo>
                    <a:pt x="647" y="1458"/>
                  </a:lnTo>
                  <a:lnTo>
                    <a:pt x="674" y="1453"/>
                  </a:lnTo>
                  <a:lnTo>
                    <a:pt x="700" y="1448"/>
                  </a:lnTo>
                  <a:lnTo>
                    <a:pt x="728" y="1441"/>
                  </a:lnTo>
                  <a:lnTo>
                    <a:pt x="754" y="1434"/>
                  </a:lnTo>
                  <a:lnTo>
                    <a:pt x="779" y="1425"/>
                  </a:lnTo>
                  <a:lnTo>
                    <a:pt x="804" y="1415"/>
                  </a:lnTo>
                  <a:lnTo>
                    <a:pt x="829" y="1402"/>
                  </a:lnTo>
                  <a:lnTo>
                    <a:pt x="853" y="1390"/>
                  </a:lnTo>
                  <a:lnTo>
                    <a:pt x="876" y="1376"/>
                  </a:lnTo>
                  <a:lnTo>
                    <a:pt x="899" y="1360"/>
                  </a:lnTo>
                  <a:lnTo>
                    <a:pt x="921" y="1343"/>
                  </a:lnTo>
                  <a:lnTo>
                    <a:pt x="942" y="1325"/>
                  </a:lnTo>
                  <a:lnTo>
                    <a:pt x="961" y="1305"/>
                  </a:lnTo>
                  <a:lnTo>
                    <a:pt x="980" y="1283"/>
                  </a:lnTo>
                  <a:lnTo>
                    <a:pt x="988" y="1268"/>
                  </a:lnTo>
                  <a:lnTo>
                    <a:pt x="996" y="1253"/>
                  </a:lnTo>
                  <a:lnTo>
                    <a:pt x="1004" y="1237"/>
                  </a:lnTo>
                  <a:lnTo>
                    <a:pt x="1010" y="1221"/>
                  </a:lnTo>
                  <a:lnTo>
                    <a:pt x="1016" y="1205"/>
                  </a:lnTo>
                  <a:lnTo>
                    <a:pt x="1022" y="1189"/>
                  </a:lnTo>
                  <a:lnTo>
                    <a:pt x="1027" y="1173"/>
                  </a:lnTo>
                  <a:lnTo>
                    <a:pt x="1031" y="1157"/>
                  </a:lnTo>
                  <a:lnTo>
                    <a:pt x="1039" y="1123"/>
                  </a:lnTo>
                  <a:lnTo>
                    <a:pt x="1045" y="1090"/>
                  </a:lnTo>
                  <a:lnTo>
                    <a:pt x="1048" y="1054"/>
                  </a:lnTo>
                  <a:lnTo>
                    <a:pt x="1050" y="1019"/>
                  </a:lnTo>
                  <a:lnTo>
                    <a:pt x="1050" y="984"/>
                  </a:lnTo>
                  <a:lnTo>
                    <a:pt x="1050" y="949"/>
                  </a:lnTo>
                  <a:lnTo>
                    <a:pt x="1048" y="913"/>
                  </a:lnTo>
                  <a:lnTo>
                    <a:pt x="1045" y="877"/>
                  </a:lnTo>
                  <a:lnTo>
                    <a:pt x="1038" y="807"/>
                  </a:lnTo>
                  <a:lnTo>
                    <a:pt x="1028" y="738"/>
                  </a:lnTo>
                  <a:lnTo>
                    <a:pt x="992" y="65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0" name="Freeform 44"/>
            <p:cNvSpPr>
              <a:spLocks noEditPoints="1"/>
            </p:cNvSpPr>
            <p:nvPr userDrawn="1"/>
          </p:nvSpPr>
          <p:spPr bwMode="auto">
            <a:xfrm>
              <a:off x="791" y="2188"/>
              <a:ext cx="345" cy="283"/>
            </a:xfrm>
            <a:custGeom>
              <a:avLst/>
              <a:gdLst/>
              <a:ahLst/>
              <a:cxnLst>
                <a:cxn ang="0">
                  <a:pos x="3053" y="171"/>
                </a:cxn>
                <a:cxn ang="0">
                  <a:pos x="3199" y="344"/>
                </a:cxn>
                <a:cxn ang="0">
                  <a:pos x="3778" y="695"/>
                </a:cxn>
                <a:cxn ang="0">
                  <a:pos x="3776" y="923"/>
                </a:cxn>
                <a:cxn ang="0">
                  <a:pos x="3709" y="1329"/>
                </a:cxn>
                <a:cxn ang="0">
                  <a:pos x="3769" y="1926"/>
                </a:cxn>
                <a:cxn ang="0">
                  <a:pos x="3689" y="2355"/>
                </a:cxn>
                <a:cxn ang="0">
                  <a:pos x="3759" y="2818"/>
                </a:cxn>
                <a:cxn ang="0">
                  <a:pos x="3174" y="3121"/>
                </a:cxn>
                <a:cxn ang="0">
                  <a:pos x="2825" y="2751"/>
                </a:cxn>
                <a:cxn ang="0">
                  <a:pos x="2824" y="1644"/>
                </a:cxn>
                <a:cxn ang="0">
                  <a:pos x="2524" y="1471"/>
                </a:cxn>
                <a:cxn ang="0">
                  <a:pos x="2374" y="1770"/>
                </a:cxn>
                <a:cxn ang="0">
                  <a:pos x="2366" y="2813"/>
                </a:cxn>
                <a:cxn ang="0">
                  <a:pos x="1402" y="2869"/>
                </a:cxn>
                <a:cxn ang="0">
                  <a:pos x="1411" y="1938"/>
                </a:cxn>
                <a:cxn ang="0">
                  <a:pos x="1393" y="1527"/>
                </a:cxn>
                <a:cxn ang="0">
                  <a:pos x="1063" y="1491"/>
                </a:cxn>
                <a:cxn ang="0">
                  <a:pos x="979" y="1753"/>
                </a:cxn>
                <a:cxn ang="0">
                  <a:pos x="919" y="2221"/>
                </a:cxn>
                <a:cxn ang="0">
                  <a:pos x="973" y="2824"/>
                </a:cxn>
                <a:cxn ang="0">
                  <a:pos x="0" y="2867"/>
                </a:cxn>
                <a:cxn ang="0">
                  <a:pos x="35" y="2023"/>
                </a:cxn>
                <a:cxn ang="0">
                  <a:pos x="55" y="1607"/>
                </a:cxn>
                <a:cxn ang="0">
                  <a:pos x="39" y="1205"/>
                </a:cxn>
                <a:cxn ang="0">
                  <a:pos x="52" y="838"/>
                </a:cxn>
                <a:cxn ang="0">
                  <a:pos x="39" y="364"/>
                </a:cxn>
                <a:cxn ang="0">
                  <a:pos x="676" y="171"/>
                </a:cxn>
                <a:cxn ang="0">
                  <a:pos x="1119" y="27"/>
                </a:cxn>
                <a:cxn ang="0">
                  <a:pos x="1278" y="249"/>
                </a:cxn>
                <a:cxn ang="0">
                  <a:pos x="800" y="395"/>
                </a:cxn>
                <a:cxn ang="0">
                  <a:pos x="2623" y="346"/>
                </a:cxn>
                <a:cxn ang="0">
                  <a:pos x="1310" y="170"/>
                </a:cxn>
                <a:cxn ang="0">
                  <a:pos x="487" y="605"/>
                </a:cxn>
                <a:cxn ang="0">
                  <a:pos x="255" y="816"/>
                </a:cxn>
                <a:cxn ang="0">
                  <a:pos x="3134" y="883"/>
                </a:cxn>
                <a:cxn ang="0">
                  <a:pos x="199" y="1013"/>
                </a:cxn>
                <a:cxn ang="0">
                  <a:pos x="3589" y="1015"/>
                </a:cxn>
                <a:cxn ang="0">
                  <a:pos x="340" y="1693"/>
                </a:cxn>
                <a:cxn ang="0">
                  <a:pos x="908" y="1380"/>
                </a:cxn>
                <a:cxn ang="0">
                  <a:pos x="1357" y="1299"/>
                </a:cxn>
                <a:cxn ang="0">
                  <a:pos x="1651" y="1605"/>
                </a:cxn>
                <a:cxn ang="0">
                  <a:pos x="2221" y="1478"/>
                </a:cxn>
                <a:cxn ang="0">
                  <a:pos x="2686" y="1282"/>
                </a:cxn>
                <a:cxn ang="0">
                  <a:pos x="3017" y="1554"/>
                </a:cxn>
                <a:cxn ang="0">
                  <a:pos x="196" y="1852"/>
                </a:cxn>
                <a:cxn ang="0">
                  <a:pos x="1607" y="1809"/>
                </a:cxn>
                <a:cxn ang="0">
                  <a:pos x="2189" y="1822"/>
                </a:cxn>
                <a:cxn ang="0">
                  <a:pos x="3287" y="1891"/>
                </a:cxn>
                <a:cxn ang="0">
                  <a:pos x="3431" y="1807"/>
                </a:cxn>
                <a:cxn ang="0">
                  <a:pos x="673" y="2754"/>
                </a:cxn>
                <a:cxn ang="0">
                  <a:pos x="612" y="1976"/>
                </a:cxn>
                <a:cxn ang="0">
                  <a:pos x="1806" y="1976"/>
                </a:cxn>
                <a:cxn ang="0">
                  <a:pos x="1659" y="2714"/>
                </a:cxn>
                <a:cxn ang="0">
                  <a:pos x="3525" y="2189"/>
                </a:cxn>
                <a:cxn ang="0">
                  <a:pos x="204" y="2873"/>
                </a:cxn>
                <a:cxn ang="0">
                  <a:pos x="610" y="2962"/>
                </a:cxn>
                <a:cxn ang="0">
                  <a:pos x="1584" y="2878"/>
                </a:cxn>
                <a:cxn ang="0">
                  <a:pos x="2193" y="2936"/>
                </a:cxn>
                <a:cxn ang="0">
                  <a:pos x="1674" y="2871"/>
                </a:cxn>
                <a:cxn ang="0">
                  <a:pos x="3358" y="2967"/>
                </a:cxn>
                <a:cxn ang="0">
                  <a:pos x="3340" y="2872"/>
                </a:cxn>
              </a:cxnLst>
              <a:rect l="0" t="0" r="r" b="b"/>
              <a:pathLst>
                <a:path w="3787" h="3124">
                  <a:moveTo>
                    <a:pt x="2702" y="25"/>
                  </a:moveTo>
                  <a:lnTo>
                    <a:pt x="2703" y="50"/>
                  </a:lnTo>
                  <a:lnTo>
                    <a:pt x="2706" y="72"/>
                  </a:lnTo>
                  <a:lnTo>
                    <a:pt x="2710" y="91"/>
                  </a:lnTo>
                  <a:lnTo>
                    <a:pt x="2716" y="108"/>
                  </a:lnTo>
                  <a:lnTo>
                    <a:pt x="2723" y="123"/>
                  </a:lnTo>
                  <a:lnTo>
                    <a:pt x="2732" y="136"/>
                  </a:lnTo>
                  <a:lnTo>
                    <a:pt x="2742" y="147"/>
                  </a:lnTo>
                  <a:lnTo>
                    <a:pt x="2754" y="156"/>
                  </a:lnTo>
                  <a:lnTo>
                    <a:pt x="2766" y="164"/>
                  </a:lnTo>
                  <a:lnTo>
                    <a:pt x="2779" y="171"/>
                  </a:lnTo>
                  <a:lnTo>
                    <a:pt x="2794" y="176"/>
                  </a:lnTo>
                  <a:lnTo>
                    <a:pt x="2809" y="179"/>
                  </a:lnTo>
                  <a:lnTo>
                    <a:pt x="2826" y="181"/>
                  </a:lnTo>
                  <a:lnTo>
                    <a:pt x="2843" y="182"/>
                  </a:lnTo>
                  <a:lnTo>
                    <a:pt x="2861" y="183"/>
                  </a:lnTo>
                  <a:lnTo>
                    <a:pt x="2879" y="183"/>
                  </a:lnTo>
                  <a:lnTo>
                    <a:pt x="2955" y="177"/>
                  </a:lnTo>
                  <a:lnTo>
                    <a:pt x="3034" y="172"/>
                  </a:lnTo>
                  <a:lnTo>
                    <a:pt x="3053" y="171"/>
                  </a:lnTo>
                  <a:lnTo>
                    <a:pt x="3072" y="171"/>
                  </a:lnTo>
                  <a:lnTo>
                    <a:pt x="3090" y="173"/>
                  </a:lnTo>
                  <a:lnTo>
                    <a:pt x="3108" y="175"/>
                  </a:lnTo>
                  <a:lnTo>
                    <a:pt x="3126" y="178"/>
                  </a:lnTo>
                  <a:lnTo>
                    <a:pt x="3142" y="182"/>
                  </a:lnTo>
                  <a:lnTo>
                    <a:pt x="3159" y="187"/>
                  </a:lnTo>
                  <a:lnTo>
                    <a:pt x="3174" y="195"/>
                  </a:lnTo>
                  <a:lnTo>
                    <a:pt x="3178" y="199"/>
                  </a:lnTo>
                  <a:lnTo>
                    <a:pt x="3182" y="204"/>
                  </a:lnTo>
                  <a:lnTo>
                    <a:pt x="3185" y="210"/>
                  </a:lnTo>
                  <a:lnTo>
                    <a:pt x="3187" y="215"/>
                  </a:lnTo>
                  <a:lnTo>
                    <a:pt x="3190" y="227"/>
                  </a:lnTo>
                  <a:lnTo>
                    <a:pt x="3192" y="239"/>
                  </a:lnTo>
                  <a:lnTo>
                    <a:pt x="3192" y="266"/>
                  </a:lnTo>
                  <a:lnTo>
                    <a:pt x="3191" y="292"/>
                  </a:lnTo>
                  <a:lnTo>
                    <a:pt x="3190" y="305"/>
                  </a:lnTo>
                  <a:lnTo>
                    <a:pt x="3191" y="317"/>
                  </a:lnTo>
                  <a:lnTo>
                    <a:pt x="3193" y="328"/>
                  </a:lnTo>
                  <a:lnTo>
                    <a:pt x="3196" y="339"/>
                  </a:lnTo>
                  <a:lnTo>
                    <a:pt x="3199" y="344"/>
                  </a:lnTo>
                  <a:lnTo>
                    <a:pt x="3202" y="348"/>
                  </a:lnTo>
                  <a:lnTo>
                    <a:pt x="3205" y="352"/>
                  </a:lnTo>
                  <a:lnTo>
                    <a:pt x="3210" y="355"/>
                  </a:lnTo>
                  <a:lnTo>
                    <a:pt x="3215" y="358"/>
                  </a:lnTo>
                  <a:lnTo>
                    <a:pt x="3220" y="361"/>
                  </a:lnTo>
                  <a:lnTo>
                    <a:pt x="3227" y="363"/>
                  </a:lnTo>
                  <a:lnTo>
                    <a:pt x="3234" y="364"/>
                  </a:lnTo>
                  <a:lnTo>
                    <a:pt x="3754" y="376"/>
                  </a:lnTo>
                  <a:lnTo>
                    <a:pt x="3761" y="402"/>
                  </a:lnTo>
                  <a:lnTo>
                    <a:pt x="3768" y="429"/>
                  </a:lnTo>
                  <a:lnTo>
                    <a:pt x="3774" y="457"/>
                  </a:lnTo>
                  <a:lnTo>
                    <a:pt x="3779" y="486"/>
                  </a:lnTo>
                  <a:lnTo>
                    <a:pt x="3782" y="517"/>
                  </a:lnTo>
                  <a:lnTo>
                    <a:pt x="3785" y="547"/>
                  </a:lnTo>
                  <a:lnTo>
                    <a:pt x="3787" y="577"/>
                  </a:lnTo>
                  <a:lnTo>
                    <a:pt x="3787" y="607"/>
                  </a:lnTo>
                  <a:lnTo>
                    <a:pt x="3786" y="637"/>
                  </a:lnTo>
                  <a:lnTo>
                    <a:pt x="3783" y="667"/>
                  </a:lnTo>
                  <a:lnTo>
                    <a:pt x="3780" y="681"/>
                  </a:lnTo>
                  <a:lnTo>
                    <a:pt x="3778" y="695"/>
                  </a:lnTo>
                  <a:lnTo>
                    <a:pt x="3774" y="708"/>
                  </a:lnTo>
                  <a:lnTo>
                    <a:pt x="3771" y="721"/>
                  </a:lnTo>
                  <a:lnTo>
                    <a:pt x="3766" y="734"/>
                  </a:lnTo>
                  <a:lnTo>
                    <a:pt x="3761" y="747"/>
                  </a:lnTo>
                  <a:lnTo>
                    <a:pt x="3755" y="759"/>
                  </a:lnTo>
                  <a:lnTo>
                    <a:pt x="3749" y="770"/>
                  </a:lnTo>
                  <a:lnTo>
                    <a:pt x="3742" y="781"/>
                  </a:lnTo>
                  <a:lnTo>
                    <a:pt x="3735" y="792"/>
                  </a:lnTo>
                  <a:lnTo>
                    <a:pt x="3727" y="802"/>
                  </a:lnTo>
                  <a:lnTo>
                    <a:pt x="3718" y="811"/>
                  </a:lnTo>
                  <a:lnTo>
                    <a:pt x="3728" y="820"/>
                  </a:lnTo>
                  <a:lnTo>
                    <a:pt x="3737" y="831"/>
                  </a:lnTo>
                  <a:lnTo>
                    <a:pt x="3744" y="841"/>
                  </a:lnTo>
                  <a:lnTo>
                    <a:pt x="3751" y="852"/>
                  </a:lnTo>
                  <a:lnTo>
                    <a:pt x="3757" y="863"/>
                  </a:lnTo>
                  <a:lnTo>
                    <a:pt x="3762" y="874"/>
                  </a:lnTo>
                  <a:lnTo>
                    <a:pt x="3767" y="886"/>
                  </a:lnTo>
                  <a:lnTo>
                    <a:pt x="3771" y="898"/>
                  </a:lnTo>
                  <a:lnTo>
                    <a:pt x="3774" y="910"/>
                  </a:lnTo>
                  <a:lnTo>
                    <a:pt x="3776" y="923"/>
                  </a:lnTo>
                  <a:lnTo>
                    <a:pt x="3778" y="936"/>
                  </a:lnTo>
                  <a:lnTo>
                    <a:pt x="3779" y="949"/>
                  </a:lnTo>
                  <a:lnTo>
                    <a:pt x="3780" y="975"/>
                  </a:lnTo>
                  <a:lnTo>
                    <a:pt x="3780" y="1004"/>
                  </a:lnTo>
                  <a:lnTo>
                    <a:pt x="3776" y="1060"/>
                  </a:lnTo>
                  <a:lnTo>
                    <a:pt x="3770" y="1116"/>
                  </a:lnTo>
                  <a:lnTo>
                    <a:pt x="3768" y="1143"/>
                  </a:lnTo>
                  <a:lnTo>
                    <a:pt x="3766" y="1171"/>
                  </a:lnTo>
                  <a:lnTo>
                    <a:pt x="3766" y="1197"/>
                  </a:lnTo>
                  <a:lnTo>
                    <a:pt x="3768" y="1223"/>
                  </a:lnTo>
                  <a:lnTo>
                    <a:pt x="3757" y="1231"/>
                  </a:lnTo>
                  <a:lnTo>
                    <a:pt x="3748" y="1240"/>
                  </a:lnTo>
                  <a:lnTo>
                    <a:pt x="3741" y="1249"/>
                  </a:lnTo>
                  <a:lnTo>
                    <a:pt x="3734" y="1259"/>
                  </a:lnTo>
                  <a:lnTo>
                    <a:pt x="3728" y="1270"/>
                  </a:lnTo>
                  <a:lnTo>
                    <a:pt x="3723" y="1280"/>
                  </a:lnTo>
                  <a:lnTo>
                    <a:pt x="3718" y="1292"/>
                  </a:lnTo>
                  <a:lnTo>
                    <a:pt x="3715" y="1304"/>
                  </a:lnTo>
                  <a:lnTo>
                    <a:pt x="3712" y="1316"/>
                  </a:lnTo>
                  <a:lnTo>
                    <a:pt x="3709" y="1329"/>
                  </a:lnTo>
                  <a:lnTo>
                    <a:pt x="3708" y="1342"/>
                  </a:lnTo>
                  <a:lnTo>
                    <a:pt x="3706" y="1355"/>
                  </a:lnTo>
                  <a:lnTo>
                    <a:pt x="3705" y="1382"/>
                  </a:lnTo>
                  <a:lnTo>
                    <a:pt x="3705" y="1410"/>
                  </a:lnTo>
                  <a:lnTo>
                    <a:pt x="3707" y="1467"/>
                  </a:lnTo>
                  <a:lnTo>
                    <a:pt x="3711" y="1526"/>
                  </a:lnTo>
                  <a:lnTo>
                    <a:pt x="3712" y="1554"/>
                  </a:lnTo>
                  <a:lnTo>
                    <a:pt x="3711" y="1582"/>
                  </a:lnTo>
                  <a:lnTo>
                    <a:pt x="3710" y="1608"/>
                  </a:lnTo>
                  <a:lnTo>
                    <a:pt x="3706" y="1634"/>
                  </a:lnTo>
                  <a:lnTo>
                    <a:pt x="3768" y="1695"/>
                  </a:lnTo>
                  <a:lnTo>
                    <a:pt x="3766" y="1706"/>
                  </a:lnTo>
                  <a:lnTo>
                    <a:pt x="3763" y="1718"/>
                  </a:lnTo>
                  <a:lnTo>
                    <a:pt x="3762" y="1730"/>
                  </a:lnTo>
                  <a:lnTo>
                    <a:pt x="3761" y="1742"/>
                  </a:lnTo>
                  <a:lnTo>
                    <a:pt x="3761" y="1768"/>
                  </a:lnTo>
                  <a:lnTo>
                    <a:pt x="3762" y="1794"/>
                  </a:lnTo>
                  <a:lnTo>
                    <a:pt x="3766" y="1848"/>
                  </a:lnTo>
                  <a:lnTo>
                    <a:pt x="3769" y="1900"/>
                  </a:lnTo>
                  <a:lnTo>
                    <a:pt x="3769" y="1926"/>
                  </a:lnTo>
                  <a:lnTo>
                    <a:pt x="3768" y="1951"/>
                  </a:lnTo>
                  <a:lnTo>
                    <a:pt x="3766" y="1963"/>
                  </a:lnTo>
                  <a:lnTo>
                    <a:pt x="3763" y="1974"/>
                  </a:lnTo>
                  <a:lnTo>
                    <a:pt x="3761" y="1987"/>
                  </a:lnTo>
                  <a:lnTo>
                    <a:pt x="3758" y="1998"/>
                  </a:lnTo>
                  <a:lnTo>
                    <a:pt x="3754" y="2008"/>
                  </a:lnTo>
                  <a:lnTo>
                    <a:pt x="3750" y="2019"/>
                  </a:lnTo>
                  <a:lnTo>
                    <a:pt x="3745" y="2029"/>
                  </a:lnTo>
                  <a:lnTo>
                    <a:pt x="3739" y="2038"/>
                  </a:lnTo>
                  <a:lnTo>
                    <a:pt x="3732" y="2047"/>
                  </a:lnTo>
                  <a:lnTo>
                    <a:pt x="3725" y="2055"/>
                  </a:lnTo>
                  <a:lnTo>
                    <a:pt x="3716" y="2063"/>
                  </a:lnTo>
                  <a:lnTo>
                    <a:pt x="3706" y="2070"/>
                  </a:lnTo>
                  <a:lnTo>
                    <a:pt x="3702" y="2108"/>
                  </a:lnTo>
                  <a:lnTo>
                    <a:pt x="3698" y="2149"/>
                  </a:lnTo>
                  <a:lnTo>
                    <a:pt x="3695" y="2189"/>
                  </a:lnTo>
                  <a:lnTo>
                    <a:pt x="3693" y="2230"/>
                  </a:lnTo>
                  <a:lnTo>
                    <a:pt x="3691" y="2271"/>
                  </a:lnTo>
                  <a:lnTo>
                    <a:pt x="3689" y="2313"/>
                  </a:lnTo>
                  <a:lnTo>
                    <a:pt x="3689" y="2355"/>
                  </a:lnTo>
                  <a:lnTo>
                    <a:pt x="3688" y="2396"/>
                  </a:lnTo>
                  <a:lnTo>
                    <a:pt x="3689" y="2438"/>
                  </a:lnTo>
                  <a:lnTo>
                    <a:pt x="3689" y="2481"/>
                  </a:lnTo>
                  <a:lnTo>
                    <a:pt x="3691" y="2522"/>
                  </a:lnTo>
                  <a:lnTo>
                    <a:pt x="3693" y="2563"/>
                  </a:lnTo>
                  <a:lnTo>
                    <a:pt x="3695" y="2604"/>
                  </a:lnTo>
                  <a:lnTo>
                    <a:pt x="3698" y="2645"/>
                  </a:lnTo>
                  <a:lnTo>
                    <a:pt x="3702" y="2684"/>
                  </a:lnTo>
                  <a:lnTo>
                    <a:pt x="3706" y="2723"/>
                  </a:lnTo>
                  <a:lnTo>
                    <a:pt x="3715" y="2729"/>
                  </a:lnTo>
                  <a:lnTo>
                    <a:pt x="3723" y="2735"/>
                  </a:lnTo>
                  <a:lnTo>
                    <a:pt x="3729" y="2743"/>
                  </a:lnTo>
                  <a:lnTo>
                    <a:pt x="3736" y="2750"/>
                  </a:lnTo>
                  <a:lnTo>
                    <a:pt x="3741" y="2758"/>
                  </a:lnTo>
                  <a:lnTo>
                    <a:pt x="3745" y="2767"/>
                  </a:lnTo>
                  <a:lnTo>
                    <a:pt x="3749" y="2776"/>
                  </a:lnTo>
                  <a:lnTo>
                    <a:pt x="3753" y="2786"/>
                  </a:lnTo>
                  <a:lnTo>
                    <a:pt x="3756" y="2796"/>
                  </a:lnTo>
                  <a:lnTo>
                    <a:pt x="3758" y="2807"/>
                  </a:lnTo>
                  <a:lnTo>
                    <a:pt x="3759" y="2818"/>
                  </a:lnTo>
                  <a:lnTo>
                    <a:pt x="3761" y="2828"/>
                  </a:lnTo>
                  <a:lnTo>
                    <a:pt x="3762" y="2851"/>
                  </a:lnTo>
                  <a:lnTo>
                    <a:pt x="3762" y="2874"/>
                  </a:lnTo>
                  <a:lnTo>
                    <a:pt x="3759" y="2922"/>
                  </a:lnTo>
                  <a:lnTo>
                    <a:pt x="3755" y="2972"/>
                  </a:lnTo>
                  <a:lnTo>
                    <a:pt x="3754" y="2996"/>
                  </a:lnTo>
                  <a:lnTo>
                    <a:pt x="3753" y="3019"/>
                  </a:lnTo>
                  <a:lnTo>
                    <a:pt x="3753" y="3041"/>
                  </a:lnTo>
                  <a:lnTo>
                    <a:pt x="3754" y="3062"/>
                  </a:lnTo>
                  <a:lnTo>
                    <a:pt x="3742" y="3110"/>
                  </a:lnTo>
                  <a:lnTo>
                    <a:pt x="3688" y="3114"/>
                  </a:lnTo>
                  <a:lnTo>
                    <a:pt x="3633" y="3117"/>
                  </a:lnTo>
                  <a:lnTo>
                    <a:pt x="3576" y="3120"/>
                  </a:lnTo>
                  <a:lnTo>
                    <a:pt x="3519" y="3122"/>
                  </a:lnTo>
                  <a:lnTo>
                    <a:pt x="3462" y="3123"/>
                  </a:lnTo>
                  <a:lnTo>
                    <a:pt x="3404" y="3124"/>
                  </a:lnTo>
                  <a:lnTo>
                    <a:pt x="3347" y="3124"/>
                  </a:lnTo>
                  <a:lnTo>
                    <a:pt x="3288" y="3123"/>
                  </a:lnTo>
                  <a:lnTo>
                    <a:pt x="3231" y="3123"/>
                  </a:lnTo>
                  <a:lnTo>
                    <a:pt x="3174" y="3121"/>
                  </a:lnTo>
                  <a:lnTo>
                    <a:pt x="3115" y="3120"/>
                  </a:lnTo>
                  <a:lnTo>
                    <a:pt x="3059" y="3118"/>
                  </a:lnTo>
                  <a:lnTo>
                    <a:pt x="3002" y="3116"/>
                  </a:lnTo>
                  <a:lnTo>
                    <a:pt x="2945" y="3114"/>
                  </a:lnTo>
                  <a:lnTo>
                    <a:pt x="2890" y="3112"/>
                  </a:lnTo>
                  <a:lnTo>
                    <a:pt x="2836" y="3110"/>
                  </a:lnTo>
                  <a:lnTo>
                    <a:pt x="2825" y="3061"/>
                  </a:lnTo>
                  <a:lnTo>
                    <a:pt x="2815" y="3007"/>
                  </a:lnTo>
                  <a:lnTo>
                    <a:pt x="2810" y="2978"/>
                  </a:lnTo>
                  <a:lnTo>
                    <a:pt x="2807" y="2948"/>
                  </a:lnTo>
                  <a:lnTo>
                    <a:pt x="2804" y="2919"/>
                  </a:lnTo>
                  <a:lnTo>
                    <a:pt x="2803" y="2889"/>
                  </a:lnTo>
                  <a:lnTo>
                    <a:pt x="2803" y="2860"/>
                  </a:lnTo>
                  <a:lnTo>
                    <a:pt x="2805" y="2832"/>
                  </a:lnTo>
                  <a:lnTo>
                    <a:pt x="2807" y="2818"/>
                  </a:lnTo>
                  <a:lnTo>
                    <a:pt x="2809" y="2803"/>
                  </a:lnTo>
                  <a:lnTo>
                    <a:pt x="2812" y="2789"/>
                  </a:lnTo>
                  <a:lnTo>
                    <a:pt x="2816" y="2776"/>
                  </a:lnTo>
                  <a:lnTo>
                    <a:pt x="2820" y="2764"/>
                  </a:lnTo>
                  <a:lnTo>
                    <a:pt x="2825" y="2751"/>
                  </a:lnTo>
                  <a:lnTo>
                    <a:pt x="2831" y="2739"/>
                  </a:lnTo>
                  <a:lnTo>
                    <a:pt x="2838" y="2728"/>
                  </a:lnTo>
                  <a:lnTo>
                    <a:pt x="2845" y="2717"/>
                  </a:lnTo>
                  <a:lnTo>
                    <a:pt x="2853" y="2706"/>
                  </a:lnTo>
                  <a:lnTo>
                    <a:pt x="2862" y="2696"/>
                  </a:lnTo>
                  <a:lnTo>
                    <a:pt x="2872" y="2687"/>
                  </a:lnTo>
                  <a:lnTo>
                    <a:pt x="2872" y="2070"/>
                  </a:lnTo>
                  <a:lnTo>
                    <a:pt x="2810" y="2021"/>
                  </a:lnTo>
                  <a:lnTo>
                    <a:pt x="2812" y="1994"/>
                  </a:lnTo>
                  <a:lnTo>
                    <a:pt x="2813" y="1966"/>
                  </a:lnTo>
                  <a:lnTo>
                    <a:pt x="2814" y="1938"/>
                  </a:lnTo>
                  <a:lnTo>
                    <a:pt x="2814" y="1911"/>
                  </a:lnTo>
                  <a:lnTo>
                    <a:pt x="2814" y="1856"/>
                  </a:lnTo>
                  <a:lnTo>
                    <a:pt x="2813" y="1800"/>
                  </a:lnTo>
                  <a:lnTo>
                    <a:pt x="2814" y="1773"/>
                  </a:lnTo>
                  <a:lnTo>
                    <a:pt x="2814" y="1747"/>
                  </a:lnTo>
                  <a:lnTo>
                    <a:pt x="2815" y="1720"/>
                  </a:lnTo>
                  <a:lnTo>
                    <a:pt x="2817" y="1695"/>
                  </a:lnTo>
                  <a:lnTo>
                    <a:pt x="2820" y="1670"/>
                  </a:lnTo>
                  <a:lnTo>
                    <a:pt x="2824" y="1644"/>
                  </a:lnTo>
                  <a:lnTo>
                    <a:pt x="2828" y="1621"/>
                  </a:lnTo>
                  <a:lnTo>
                    <a:pt x="2836" y="1598"/>
                  </a:lnTo>
                  <a:lnTo>
                    <a:pt x="2823" y="1580"/>
                  </a:lnTo>
                  <a:lnTo>
                    <a:pt x="2810" y="1563"/>
                  </a:lnTo>
                  <a:lnTo>
                    <a:pt x="2796" y="1548"/>
                  </a:lnTo>
                  <a:lnTo>
                    <a:pt x="2781" y="1533"/>
                  </a:lnTo>
                  <a:lnTo>
                    <a:pt x="2765" y="1519"/>
                  </a:lnTo>
                  <a:lnTo>
                    <a:pt x="2749" y="1507"/>
                  </a:lnTo>
                  <a:lnTo>
                    <a:pt x="2732" y="1496"/>
                  </a:lnTo>
                  <a:lnTo>
                    <a:pt x="2714" y="1486"/>
                  </a:lnTo>
                  <a:lnTo>
                    <a:pt x="2696" y="1477"/>
                  </a:lnTo>
                  <a:lnTo>
                    <a:pt x="2676" y="1470"/>
                  </a:lnTo>
                  <a:lnTo>
                    <a:pt x="2657" y="1465"/>
                  </a:lnTo>
                  <a:lnTo>
                    <a:pt x="2637" y="1461"/>
                  </a:lnTo>
                  <a:lnTo>
                    <a:pt x="2617" y="1459"/>
                  </a:lnTo>
                  <a:lnTo>
                    <a:pt x="2597" y="1459"/>
                  </a:lnTo>
                  <a:lnTo>
                    <a:pt x="2577" y="1461"/>
                  </a:lnTo>
                  <a:lnTo>
                    <a:pt x="2557" y="1464"/>
                  </a:lnTo>
                  <a:lnTo>
                    <a:pt x="2541" y="1467"/>
                  </a:lnTo>
                  <a:lnTo>
                    <a:pt x="2524" y="1471"/>
                  </a:lnTo>
                  <a:lnTo>
                    <a:pt x="2509" y="1476"/>
                  </a:lnTo>
                  <a:lnTo>
                    <a:pt x="2494" y="1482"/>
                  </a:lnTo>
                  <a:lnTo>
                    <a:pt x="2478" y="1490"/>
                  </a:lnTo>
                  <a:lnTo>
                    <a:pt x="2464" y="1498"/>
                  </a:lnTo>
                  <a:lnTo>
                    <a:pt x="2449" y="1507"/>
                  </a:lnTo>
                  <a:lnTo>
                    <a:pt x="2436" y="1516"/>
                  </a:lnTo>
                  <a:lnTo>
                    <a:pt x="2422" y="1527"/>
                  </a:lnTo>
                  <a:lnTo>
                    <a:pt x="2410" y="1538"/>
                  </a:lnTo>
                  <a:lnTo>
                    <a:pt x="2398" y="1550"/>
                  </a:lnTo>
                  <a:lnTo>
                    <a:pt x="2387" y="1563"/>
                  </a:lnTo>
                  <a:lnTo>
                    <a:pt x="2377" y="1577"/>
                  </a:lnTo>
                  <a:lnTo>
                    <a:pt x="2366" y="1591"/>
                  </a:lnTo>
                  <a:lnTo>
                    <a:pt x="2358" y="1606"/>
                  </a:lnTo>
                  <a:lnTo>
                    <a:pt x="2351" y="1622"/>
                  </a:lnTo>
                  <a:lnTo>
                    <a:pt x="2357" y="1645"/>
                  </a:lnTo>
                  <a:lnTo>
                    <a:pt x="2362" y="1669"/>
                  </a:lnTo>
                  <a:lnTo>
                    <a:pt x="2366" y="1694"/>
                  </a:lnTo>
                  <a:lnTo>
                    <a:pt x="2369" y="1719"/>
                  </a:lnTo>
                  <a:lnTo>
                    <a:pt x="2373" y="1744"/>
                  </a:lnTo>
                  <a:lnTo>
                    <a:pt x="2374" y="1770"/>
                  </a:lnTo>
                  <a:lnTo>
                    <a:pt x="2375" y="1796"/>
                  </a:lnTo>
                  <a:lnTo>
                    <a:pt x="2376" y="1824"/>
                  </a:lnTo>
                  <a:lnTo>
                    <a:pt x="2375" y="1877"/>
                  </a:lnTo>
                  <a:lnTo>
                    <a:pt x="2372" y="1930"/>
                  </a:lnTo>
                  <a:lnTo>
                    <a:pt x="2367" y="1983"/>
                  </a:lnTo>
                  <a:lnTo>
                    <a:pt x="2363" y="2033"/>
                  </a:lnTo>
                  <a:lnTo>
                    <a:pt x="2327" y="2070"/>
                  </a:lnTo>
                  <a:lnTo>
                    <a:pt x="2302" y="2675"/>
                  </a:lnTo>
                  <a:lnTo>
                    <a:pt x="2312" y="2684"/>
                  </a:lnTo>
                  <a:lnTo>
                    <a:pt x="2321" y="2694"/>
                  </a:lnTo>
                  <a:lnTo>
                    <a:pt x="2329" y="2704"/>
                  </a:lnTo>
                  <a:lnTo>
                    <a:pt x="2336" y="2715"/>
                  </a:lnTo>
                  <a:lnTo>
                    <a:pt x="2342" y="2726"/>
                  </a:lnTo>
                  <a:lnTo>
                    <a:pt x="2347" y="2737"/>
                  </a:lnTo>
                  <a:lnTo>
                    <a:pt x="2352" y="2749"/>
                  </a:lnTo>
                  <a:lnTo>
                    <a:pt x="2356" y="2761"/>
                  </a:lnTo>
                  <a:lnTo>
                    <a:pt x="2359" y="2773"/>
                  </a:lnTo>
                  <a:lnTo>
                    <a:pt x="2362" y="2786"/>
                  </a:lnTo>
                  <a:lnTo>
                    <a:pt x="2364" y="2799"/>
                  </a:lnTo>
                  <a:lnTo>
                    <a:pt x="2366" y="2813"/>
                  </a:lnTo>
                  <a:lnTo>
                    <a:pt x="2368" y="2839"/>
                  </a:lnTo>
                  <a:lnTo>
                    <a:pt x="2369" y="2867"/>
                  </a:lnTo>
                  <a:lnTo>
                    <a:pt x="2367" y="2923"/>
                  </a:lnTo>
                  <a:lnTo>
                    <a:pt x="2363" y="2980"/>
                  </a:lnTo>
                  <a:lnTo>
                    <a:pt x="2362" y="3007"/>
                  </a:lnTo>
                  <a:lnTo>
                    <a:pt x="2361" y="3034"/>
                  </a:lnTo>
                  <a:lnTo>
                    <a:pt x="2361" y="3060"/>
                  </a:lnTo>
                  <a:lnTo>
                    <a:pt x="2363" y="3086"/>
                  </a:lnTo>
                  <a:lnTo>
                    <a:pt x="2314" y="3110"/>
                  </a:lnTo>
                  <a:lnTo>
                    <a:pt x="1419" y="3098"/>
                  </a:lnTo>
                  <a:lnTo>
                    <a:pt x="1414" y="3077"/>
                  </a:lnTo>
                  <a:lnTo>
                    <a:pt x="1411" y="3056"/>
                  </a:lnTo>
                  <a:lnTo>
                    <a:pt x="1408" y="3034"/>
                  </a:lnTo>
                  <a:lnTo>
                    <a:pt x="1405" y="3011"/>
                  </a:lnTo>
                  <a:lnTo>
                    <a:pt x="1403" y="2988"/>
                  </a:lnTo>
                  <a:lnTo>
                    <a:pt x="1402" y="2964"/>
                  </a:lnTo>
                  <a:lnTo>
                    <a:pt x="1401" y="2940"/>
                  </a:lnTo>
                  <a:lnTo>
                    <a:pt x="1400" y="2916"/>
                  </a:lnTo>
                  <a:lnTo>
                    <a:pt x="1401" y="2893"/>
                  </a:lnTo>
                  <a:lnTo>
                    <a:pt x="1402" y="2869"/>
                  </a:lnTo>
                  <a:lnTo>
                    <a:pt x="1403" y="2846"/>
                  </a:lnTo>
                  <a:lnTo>
                    <a:pt x="1405" y="2823"/>
                  </a:lnTo>
                  <a:lnTo>
                    <a:pt x="1408" y="2799"/>
                  </a:lnTo>
                  <a:lnTo>
                    <a:pt x="1411" y="2777"/>
                  </a:lnTo>
                  <a:lnTo>
                    <a:pt x="1414" y="2756"/>
                  </a:lnTo>
                  <a:lnTo>
                    <a:pt x="1419" y="2735"/>
                  </a:lnTo>
                  <a:lnTo>
                    <a:pt x="1468" y="2711"/>
                  </a:lnTo>
                  <a:lnTo>
                    <a:pt x="1480" y="2106"/>
                  </a:lnTo>
                  <a:lnTo>
                    <a:pt x="1470" y="2094"/>
                  </a:lnTo>
                  <a:lnTo>
                    <a:pt x="1461" y="2082"/>
                  </a:lnTo>
                  <a:lnTo>
                    <a:pt x="1453" y="2069"/>
                  </a:lnTo>
                  <a:lnTo>
                    <a:pt x="1446" y="2056"/>
                  </a:lnTo>
                  <a:lnTo>
                    <a:pt x="1438" y="2043"/>
                  </a:lnTo>
                  <a:lnTo>
                    <a:pt x="1432" y="2029"/>
                  </a:lnTo>
                  <a:lnTo>
                    <a:pt x="1427" y="2015"/>
                  </a:lnTo>
                  <a:lnTo>
                    <a:pt x="1422" y="2000"/>
                  </a:lnTo>
                  <a:lnTo>
                    <a:pt x="1419" y="1985"/>
                  </a:lnTo>
                  <a:lnTo>
                    <a:pt x="1415" y="1969"/>
                  </a:lnTo>
                  <a:lnTo>
                    <a:pt x="1413" y="1954"/>
                  </a:lnTo>
                  <a:lnTo>
                    <a:pt x="1411" y="1938"/>
                  </a:lnTo>
                  <a:lnTo>
                    <a:pt x="1409" y="1923"/>
                  </a:lnTo>
                  <a:lnTo>
                    <a:pt x="1408" y="1907"/>
                  </a:lnTo>
                  <a:lnTo>
                    <a:pt x="1408" y="1891"/>
                  </a:lnTo>
                  <a:lnTo>
                    <a:pt x="1408" y="1875"/>
                  </a:lnTo>
                  <a:lnTo>
                    <a:pt x="1409" y="1842"/>
                  </a:lnTo>
                  <a:lnTo>
                    <a:pt x="1412" y="1809"/>
                  </a:lnTo>
                  <a:lnTo>
                    <a:pt x="1417" y="1778"/>
                  </a:lnTo>
                  <a:lnTo>
                    <a:pt x="1423" y="1747"/>
                  </a:lnTo>
                  <a:lnTo>
                    <a:pt x="1430" y="1717"/>
                  </a:lnTo>
                  <a:lnTo>
                    <a:pt x="1437" y="1688"/>
                  </a:lnTo>
                  <a:lnTo>
                    <a:pt x="1447" y="1660"/>
                  </a:lnTo>
                  <a:lnTo>
                    <a:pt x="1456" y="1634"/>
                  </a:lnTo>
                  <a:lnTo>
                    <a:pt x="1453" y="1618"/>
                  </a:lnTo>
                  <a:lnTo>
                    <a:pt x="1448" y="1603"/>
                  </a:lnTo>
                  <a:lnTo>
                    <a:pt x="1442" y="1589"/>
                  </a:lnTo>
                  <a:lnTo>
                    <a:pt x="1433" y="1575"/>
                  </a:lnTo>
                  <a:lnTo>
                    <a:pt x="1425" y="1562"/>
                  </a:lnTo>
                  <a:lnTo>
                    <a:pt x="1415" y="1550"/>
                  </a:lnTo>
                  <a:lnTo>
                    <a:pt x="1404" y="1538"/>
                  </a:lnTo>
                  <a:lnTo>
                    <a:pt x="1393" y="1527"/>
                  </a:lnTo>
                  <a:lnTo>
                    <a:pt x="1381" y="1517"/>
                  </a:lnTo>
                  <a:lnTo>
                    <a:pt x="1368" y="1507"/>
                  </a:lnTo>
                  <a:lnTo>
                    <a:pt x="1355" y="1498"/>
                  </a:lnTo>
                  <a:lnTo>
                    <a:pt x="1341" y="1490"/>
                  </a:lnTo>
                  <a:lnTo>
                    <a:pt x="1328" y="1482"/>
                  </a:lnTo>
                  <a:lnTo>
                    <a:pt x="1314" y="1475"/>
                  </a:lnTo>
                  <a:lnTo>
                    <a:pt x="1300" y="1469"/>
                  </a:lnTo>
                  <a:lnTo>
                    <a:pt x="1285" y="1464"/>
                  </a:lnTo>
                  <a:lnTo>
                    <a:pt x="1267" y="1458"/>
                  </a:lnTo>
                  <a:lnTo>
                    <a:pt x="1249" y="1454"/>
                  </a:lnTo>
                  <a:lnTo>
                    <a:pt x="1230" y="1451"/>
                  </a:lnTo>
                  <a:lnTo>
                    <a:pt x="1211" y="1450"/>
                  </a:lnTo>
                  <a:lnTo>
                    <a:pt x="1193" y="1451"/>
                  </a:lnTo>
                  <a:lnTo>
                    <a:pt x="1174" y="1452"/>
                  </a:lnTo>
                  <a:lnTo>
                    <a:pt x="1155" y="1455"/>
                  </a:lnTo>
                  <a:lnTo>
                    <a:pt x="1136" y="1460"/>
                  </a:lnTo>
                  <a:lnTo>
                    <a:pt x="1117" y="1465"/>
                  </a:lnTo>
                  <a:lnTo>
                    <a:pt x="1099" y="1472"/>
                  </a:lnTo>
                  <a:lnTo>
                    <a:pt x="1080" y="1480"/>
                  </a:lnTo>
                  <a:lnTo>
                    <a:pt x="1063" y="1491"/>
                  </a:lnTo>
                  <a:lnTo>
                    <a:pt x="1045" y="1501"/>
                  </a:lnTo>
                  <a:lnTo>
                    <a:pt x="1028" y="1512"/>
                  </a:lnTo>
                  <a:lnTo>
                    <a:pt x="1012" y="1524"/>
                  </a:lnTo>
                  <a:lnTo>
                    <a:pt x="996" y="1537"/>
                  </a:lnTo>
                  <a:lnTo>
                    <a:pt x="985" y="1547"/>
                  </a:lnTo>
                  <a:lnTo>
                    <a:pt x="976" y="1556"/>
                  </a:lnTo>
                  <a:lnTo>
                    <a:pt x="969" y="1566"/>
                  </a:lnTo>
                  <a:lnTo>
                    <a:pt x="964" y="1576"/>
                  </a:lnTo>
                  <a:lnTo>
                    <a:pt x="960" y="1586"/>
                  </a:lnTo>
                  <a:lnTo>
                    <a:pt x="958" y="1596"/>
                  </a:lnTo>
                  <a:lnTo>
                    <a:pt x="957" y="1606"/>
                  </a:lnTo>
                  <a:lnTo>
                    <a:pt x="957" y="1617"/>
                  </a:lnTo>
                  <a:lnTo>
                    <a:pt x="958" y="1628"/>
                  </a:lnTo>
                  <a:lnTo>
                    <a:pt x="960" y="1639"/>
                  </a:lnTo>
                  <a:lnTo>
                    <a:pt x="963" y="1651"/>
                  </a:lnTo>
                  <a:lnTo>
                    <a:pt x="966" y="1662"/>
                  </a:lnTo>
                  <a:lnTo>
                    <a:pt x="974" y="1684"/>
                  </a:lnTo>
                  <a:lnTo>
                    <a:pt x="984" y="1707"/>
                  </a:lnTo>
                  <a:lnTo>
                    <a:pt x="980" y="1730"/>
                  </a:lnTo>
                  <a:lnTo>
                    <a:pt x="979" y="1753"/>
                  </a:lnTo>
                  <a:lnTo>
                    <a:pt x="978" y="1777"/>
                  </a:lnTo>
                  <a:lnTo>
                    <a:pt x="979" y="1802"/>
                  </a:lnTo>
                  <a:lnTo>
                    <a:pt x="983" y="1852"/>
                  </a:lnTo>
                  <a:lnTo>
                    <a:pt x="985" y="1900"/>
                  </a:lnTo>
                  <a:lnTo>
                    <a:pt x="985" y="1924"/>
                  </a:lnTo>
                  <a:lnTo>
                    <a:pt x="984" y="1946"/>
                  </a:lnTo>
                  <a:lnTo>
                    <a:pt x="982" y="1957"/>
                  </a:lnTo>
                  <a:lnTo>
                    <a:pt x="981" y="1968"/>
                  </a:lnTo>
                  <a:lnTo>
                    <a:pt x="978" y="1978"/>
                  </a:lnTo>
                  <a:lnTo>
                    <a:pt x="974" y="1989"/>
                  </a:lnTo>
                  <a:lnTo>
                    <a:pt x="971" y="1999"/>
                  </a:lnTo>
                  <a:lnTo>
                    <a:pt x="966" y="2009"/>
                  </a:lnTo>
                  <a:lnTo>
                    <a:pt x="961" y="2018"/>
                  </a:lnTo>
                  <a:lnTo>
                    <a:pt x="955" y="2027"/>
                  </a:lnTo>
                  <a:lnTo>
                    <a:pt x="948" y="2035"/>
                  </a:lnTo>
                  <a:lnTo>
                    <a:pt x="941" y="2043"/>
                  </a:lnTo>
                  <a:lnTo>
                    <a:pt x="932" y="2050"/>
                  </a:lnTo>
                  <a:lnTo>
                    <a:pt x="923" y="2057"/>
                  </a:lnTo>
                  <a:lnTo>
                    <a:pt x="922" y="2139"/>
                  </a:lnTo>
                  <a:lnTo>
                    <a:pt x="919" y="2221"/>
                  </a:lnTo>
                  <a:lnTo>
                    <a:pt x="916" y="2301"/>
                  </a:lnTo>
                  <a:lnTo>
                    <a:pt x="912" y="2381"/>
                  </a:lnTo>
                  <a:lnTo>
                    <a:pt x="909" y="2460"/>
                  </a:lnTo>
                  <a:lnTo>
                    <a:pt x="907" y="2537"/>
                  </a:lnTo>
                  <a:lnTo>
                    <a:pt x="907" y="2575"/>
                  </a:lnTo>
                  <a:lnTo>
                    <a:pt x="907" y="2613"/>
                  </a:lnTo>
                  <a:lnTo>
                    <a:pt x="909" y="2651"/>
                  </a:lnTo>
                  <a:lnTo>
                    <a:pt x="910" y="2687"/>
                  </a:lnTo>
                  <a:lnTo>
                    <a:pt x="920" y="2696"/>
                  </a:lnTo>
                  <a:lnTo>
                    <a:pt x="929" y="2706"/>
                  </a:lnTo>
                  <a:lnTo>
                    <a:pt x="937" y="2716"/>
                  </a:lnTo>
                  <a:lnTo>
                    <a:pt x="944" y="2727"/>
                  </a:lnTo>
                  <a:lnTo>
                    <a:pt x="950" y="2738"/>
                  </a:lnTo>
                  <a:lnTo>
                    <a:pt x="955" y="2749"/>
                  </a:lnTo>
                  <a:lnTo>
                    <a:pt x="960" y="2761"/>
                  </a:lnTo>
                  <a:lnTo>
                    <a:pt x="964" y="2773"/>
                  </a:lnTo>
                  <a:lnTo>
                    <a:pt x="967" y="2785"/>
                  </a:lnTo>
                  <a:lnTo>
                    <a:pt x="969" y="2797"/>
                  </a:lnTo>
                  <a:lnTo>
                    <a:pt x="972" y="2811"/>
                  </a:lnTo>
                  <a:lnTo>
                    <a:pt x="973" y="2824"/>
                  </a:lnTo>
                  <a:lnTo>
                    <a:pt x="975" y="2850"/>
                  </a:lnTo>
                  <a:lnTo>
                    <a:pt x="975" y="2877"/>
                  </a:lnTo>
                  <a:lnTo>
                    <a:pt x="974" y="2904"/>
                  </a:lnTo>
                  <a:lnTo>
                    <a:pt x="972" y="2932"/>
                  </a:lnTo>
                  <a:lnTo>
                    <a:pt x="969" y="2959"/>
                  </a:lnTo>
                  <a:lnTo>
                    <a:pt x="966" y="2987"/>
                  </a:lnTo>
                  <a:lnTo>
                    <a:pt x="963" y="3013"/>
                  </a:lnTo>
                  <a:lnTo>
                    <a:pt x="961" y="3038"/>
                  </a:lnTo>
                  <a:lnTo>
                    <a:pt x="959" y="3063"/>
                  </a:lnTo>
                  <a:lnTo>
                    <a:pt x="959" y="3086"/>
                  </a:lnTo>
                  <a:lnTo>
                    <a:pt x="52" y="3110"/>
                  </a:lnTo>
                  <a:lnTo>
                    <a:pt x="15" y="3086"/>
                  </a:lnTo>
                  <a:lnTo>
                    <a:pt x="14" y="3060"/>
                  </a:lnTo>
                  <a:lnTo>
                    <a:pt x="12" y="3034"/>
                  </a:lnTo>
                  <a:lnTo>
                    <a:pt x="10" y="3007"/>
                  </a:lnTo>
                  <a:lnTo>
                    <a:pt x="7" y="2980"/>
                  </a:lnTo>
                  <a:lnTo>
                    <a:pt x="4" y="2951"/>
                  </a:lnTo>
                  <a:lnTo>
                    <a:pt x="2" y="2923"/>
                  </a:lnTo>
                  <a:lnTo>
                    <a:pt x="0" y="2895"/>
                  </a:lnTo>
                  <a:lnTo>
                    <a:pt x="0" y="2867"/>
                  </a:lnTo>
                  <a:lnTo>
                    <a:pt x="0" y="2839"/>
                  </a:lnTo>
                  <a:lnTo>
                    <a:pt x="3" y="2813"/>
                  </a:lnTo>
                  <a:lnTo>
                    <a:pt x="5" y="2799"/>
                  </a:lnTo>
                  <a:lnTo>
                    <a:pt x="7" y="2786"/>
                  </a:lnTo>
                  <a:lnTo>
                    <a:pt x="11" y="2773"/>
                  </a:lnTo>
                  <a:lnTo>
                    <a:pt x="15" y="2761"/>
                  </a:lnTo>
                  <a:lnTo>
                    <a:pt x="19" y="2749"/>
                  </a:lnTo>
                  <a:lnTo>
                    <a:pt x="24" y="2737"/>
                  </a:lnTo>
                  <a:lnTo>
                    <a:pt x="31" y="2726"/>
                  </a:lnTo>
                  <a:lnTo>
                    <a:pt x="38" y="2715"/>
                  </a:lnTo>
                  <a:lnTo>
                    <a:pt x="45" y="2704"/>
                  </a:lnTo>
                  <a:lnTo>
                    <a:pt x="55" y="2694"/>
                  </a:lnTo>
                  <a:lnTo>
                    <a:pt x="65" y="2684"/>
                  </a:lnTo>
                  <a:lnTo>
                    <a:pt x="76" y="2675"/>
                  </a:lnTo>
                  <a:lnTo>
                    <a:pt x="76" y="2070"/>
                  </a:lnTo>
                  <a:lnTo>
                    <a:pt x="66" y="2061"/>
                  </a:lnTo>
                  <a:lnTo>
                    <a:pt x="57" y="2053"/>
                  </a:lnTo>
                  <a:lnTo>
                    <a:pt x="49" y="2043"/>
                  </a:lnTo>
                  <a:lnTo>
                    <a:pt x="42" y="2033"/>
                  </a:lnTo>
                  <a:lnTo>
                    <a:pt x="35" y="2023"/>
                  </a:lnTo>
                  <a:lnTo>
                    <a:pt x="30" y="2012"/>
                  </a:lnTo>
                  <a:lnTo>
                    <a:pt x="25" y="2001"/>
                  </a:lnTo>
                  <a:lnTo>
                    <a:pt x="21" y="1989"/>
                  </a:lnTo>
                  <a:lnTo>
                    <a:pt x="18" y="1976"/>
                  </a:lnTo>
                  <a:lnTo>
                    <a:pt x="15" y="1963"/>
                  </a:lnTo>
                  <a:lnTo>
                    <a:pt x="13" y="1950"/>
                  </a:lnTo>
                  <a:lnTo>
                    <a:pt x="11" y="1937"/>
                  </a:lnTo>
                  <a:lnTo>
                    <a:pt x="9" y="1910"/>
                  </a:lnTo>
                  <a:lnTo>
                    <a:pt x="9" y="1882"/>
                  </a:lnTo>
                  <a:lnTo>
                    <a:pt x="10" y="1825"/>
                  </a:lnTo>
                  <a:lnTo>
                    <a:pt x="14" y="1767"/>
                  </a:lnTo>
                  <a:lnTo>
                    <a:pt x="15" y="1738"/>
                  </a:lnTo>
                  <a:lnTo>
                    <a:pt x="16" y="1711"/>
                  </a:lnTo>
                  <a:lnTo>
                    <a:pt x="16" y="1684"/>
                  </a:lnTo>
                  <a:lnTo>
                    <a:pt x="15" y="1659"/>
                  </a:lnTo>
                  <a:lnTo>
                    <a:pt x="24" y="1648"/>
                  </a:lnTo>
                  <a:lnTo>
                    <a:pt x="33" y="1639"/>
                  </a:lnTo>
                  <a:lnTo>
                    <a:pt x="41" y="1629"/>
                  </a:lnTo>
                  <a:lnTo>
                    <a:pt x="49" y="1618"/>
                  </a:lnTo>
                  <a:lnTo>
                    <a:pt x="55" y="1607"/>
                  </a:lnTo>
                  <a:lnTo>
                    <a:pt x="60" y="1596"/>
                  </a:lnTo>
                  <a:lnTo>
                    <a:pt x="65" y="1584"/>
                  </a:lnTo>
                  <a:lnTo>
                    <a:pt x="69" y="1572"/>
                  </a:lnTo>
                  <a:lnTo>
                    <a:pt x="72" y="1560"/>
                  </a:lnTo>
                  <a:lnTo>
                    <a:pt x="75" y="1547"/>
                  </a:lnTo>
                  <a:lnTo>
                    <a:pt x="77" y="1535"/>
                  </a:lnTo>
                  <a:lnTo>
                    <a:pt x="79" y="1522"/>
                  </a:lnTo>
                  <a:lnTo>
                    <a:pt x="81" y="1495"/>
                  </a:lnTo>
                  <a:lnTo>
                    <a:pt x="82" y="1467"/>
                  </a:lnTo>
                  <a:lnTo>
                    <a:pt x="80" y="1413"/>
                  </a:lnTo>
                  <a:lnTo>
                    <a:pt x="76" y="1359"/>
                  </a:lnTo>
                  <a:lnTo>
                    <a:pt x="75" y="1333"/>
                  </a:lnTo>
                  <a:lnTo>
                    <a:pt x="74" y="1306"/>
                  </a:lnTo>
                  <a:lnTo>
                    <a:pt x="74" y="1282"/>
                  </a:lnTo>
                  <a:lnTo>
                    <a:pt x="76" y="1259"/>
                  </a:lnTo>
                  <a:lnTo>
                    <a:pt x="67" y="1249"/>
                  </a:lnTo>
                  <a:lnTo>
                    <a:pt x="59" y="1238"/>
                  </a:lnTo>
                  <a:lnTo>
                    <a:pt x="52" y="1227"/>
                  </a:lnTo>
                  <a:lnTo>
                    <a:pt x="45" y="1216"/>
                  </a:lnTo>
                  <a:lnTo>
                    <a:pt x="39" y="1205"/>
                  </a:lnTo>
                  <a:lnTo>
                    <a:pt x="34" y="1193"/>
                  </a:lnTo>
                  <a:lnTo>
                    <a:pt x="30" y="1182"/>
                  </a:lnTo>
                  <a:lnTo>
                    <a:pt x="27" y="1170"/>
                  </a:lnTo>
                  <a:lnTo>
                    <a:pt x="23" y="1157"/>
                  </a:lnTo>
                  <a:lnTo>
                    <a:pt x="21" y="1144"/>
                  </a:lnTo>
                  <a:lnTo>
                    <a:pt x="19" y="1132"/>
                  </a:lnTo>
                  <a:lnTo>
                    <a:pt x="17" y="1119"/>
                  </a:lnTo>
                  <a:lnTo>
                    <a:pt x="15" y="1093"/>
                  </a:lnTo>
                  <a:lnTo>
                    <a:pt x="15" y="1067"/>
                  </a:lnTo>
                  <a:lnTo>
                    <a:pt x="15" y="1040"/>
                  </a:lnTo>
                  <a:lnTo>
                    <a:pt x="16" y="1013"/>
                  </a:lnTo>
                  <a:lnTo>
                    <a:pt x="18" y="985"/>
                  </a:lnTo>
                  <a:lnTo>
                    <a:pt x="21" y="957"/>
                  </a:lnTo>
                  <a:lnTo>
                    <a:pt x="23" y="930"/>
                  </a:lnTo>
                  <a:lnTo>
                    <a:pt x="25" y="903"/>
                  </a:lnTo>
                  <a:lnTo>
                    <a:pt x="26" y="875"/>
                  </a:lnTo>
                  <a:lnTo>
                    <a:pt x="27" y="848"/>
                  </a:lnTo>
                  <a:lnTo>
                    <a:pt x="36" y="845"/>
                  </a:lnTo>
                  <a:lnTo>
                    <a:pt x="44" y="841"/>
                  </a:lnTo>
                  <a:lnTo>
                    <a:pt x="52" y="838"/>
                  </a:lnTo>
                  <a:lnTo>
                    <a:pt x="58" y="834"/>
                  </a:lnTo>
                  <a:lnTo>
                    <a:pt x="62" y="830"/>
                  </a:lnTo>
                  <a:lnTo>
                    <a:pt x="66" y="825"/>
                  </a:lnTo>
                  <a:lnTo>
                    <a:pt x="68" y="822"/>
                  </a:lnTo>
                  <a:lnTo>
                    <a:pt x="70" y="818"/>
                  </a:lnTo>
                  <a:lnTo>
                    <a:pt x="70" y="814"/>
                  </a:lnTo>
                  <a:lnTo>
                    <a:pt x="70" y="810"/>
                  </a:lnTo>
                  <a:lnTo>
                    <a:pt x="70" y="806"/>
                  </a:lnTo>
                  <a:lnTo>
                    <a:pt x="68" y="801"/>
                  </a:lnTo>
                  <a:lnTo>
                    <a:pt x="64" y="793"/>
                  </a:lnTo>
                  <a:lnTo>
                    <a:pt x="58" y="784"/>
                  </a:lnTo>
                  <a:lnTo>
                    <a:pt x="42" y="765"/>
                  </a:lnTo>
                  <a:lnTo>
                    <a:pt x="27" y="746"/>
                  </a:lnTo>
                  <a:lnTo>
                    <a:pt x="20" y="735"/>
                  </a:lnTo>
                  <a:lnTo>
                    <a:pt x="16" y="725"/>
                  </a:lnTo>
                  <a:lnTo>
                    <a:pt x="15" y="719"/>
                  </a:lnTo>
                  <a:lnTo>
                    <a:pt x="14" y="714"/>
                  </a:lnTo>
                  <a:lnTo>
                    <a:pt x="14" y="708"/>
                  </a:lnTo>
                  <a:lnTo>
                    <a:pt x="15" y="703"/>
                  </a:lnTo>
                  <a:lnTo>
                    <a:pt x="39" y="364"/>
                  </a:lnTo>
                  <a:lnTo>
                    <a:pt x="620" y="352"/>
                  </a:lnTo>
                  <a:lnTo>
                    <a:pt x="623" y="346"/>
                  </a:lnTo>
                  <a:lnTo>
                    <a:pt x="625" y="340"/>
                  </a:lnTo>
                  <a:lnTo>
                    <a:pt x="627" y="333"/>
                  </a:lnTo>
                  <a:lnTo>
                    <a:pt x="629" y="325"/>
                  </a:lnTo>
                  <a:lnTo>
                    <a:pt x="631" y="311"/>
                  </a:lnTo>
                  <a:lnTo>
                    <a:pt x="631" y="296"/>
                  </a:lnTo>
                  <a:lnTo>
                    <a:pt x="631" y="264"/>
                  </a:lnTo>
                  <a:lnTo>
                    <a:pt x="630" y="234"/>
                  </a:lnTo>
                  <a:lnTo>
                    <a:pt x="631" y="219"/>
                  </a:lnTo>
                  <a:lnTo>
                    <a:pt x="634" y="206"/>
                  </a:lnTo>
                  <a:lnTo>
                    <a:pt x="636" y="201"/>
                  </a:lnTo>
                  <a:lnTo>
                    <a:pt x="638" y="195"/>
                  </a:lnTo>
                  <a:lnTo>
                    <a:pt x="641" y="190"/>
                  </a:lnTo>
                  <a:lnTo>
                    <a:pt x="645" y="185"/>
                  </a:lnTo>
                  <a:lnTo>
                    <a:pt x="650" y="181"/>
                  </a:lnTo>
                  <a:lnTo>
                    <a:pt x="655" y="178"/>
                  </a:lnTo>
                  <a:lnTo>
                    <a:pt x="661" y="175"/>
                  </a:lnTo>
                  <a:lnTo>
                    <a:pt x="668" y="172"/>
                  </a:lnTo>
                  <a:lnTo>
                    <a:pt x="676" y="171"/>
                  </a:lnTo>
                  <a:lnTo>
                    <a:pt x="685" y="170"/>
                  </a:lnTo>
                  <a:lnTo>
                    <a:pt x="694" y="170"/>
                  </a:lnTo>
                  <a:lnTo>
                    <a:pt x="705" y="170"/>
                  </a:lnTo>
                  <a:lnTo>
                    <a:pt x="1068" y="170"/>
                  </a:lnTo>
                  <a:lnTo>
                    <a:pt x="1074" y="166"/>
                  </a:lnTo>
                  <a:lnTo>
                    <a:pt x="1080" y="162"/>
                  </a:lnTo>
                  <a:lnTo>
                    <a:pt x="1085" y="157"/>
                  </a:lnTo>
                  <a:lnTo>
                    <a:pt x="1089" y="152"/>
                  </a:lnTo>
                  <a:lnTo>
                    <a:pt x="1092" y="147"/>
                  </a:lnTo>
                  <a:lnTo>
                    <a:pt x="1095" y="142"/>
                  </a:lnTo>
                  <a:lnTo>
                    <a:pt x="1098" y="136"/>
                  </a:lnTo>
                  <a:lnTo>
                    <a:pt x="1100" y="130"/>
                  </a:lnTo>
                  <a:lnTo>
                    <a:pt x="1103" y="117"/>
                  </a:lnTo>
                  <a:lnTo>
                    <a:pt x="1105" y="104"/>
                  </a:lnTo>
                  <a:lnTo>
                    <a:pt x="1106" y="90"/>
                  </a:lnTo>
                  <a:lnTo>
                    <a:pt x="1107" y="76"/>
                  </a:lnTo>
                  <a:lnTo>
                    <a:pt x="1108" y="63"/>
                  </a:lnTo>
                  <a:lnTo>
                    <a:pt x="1110" y="50"/>
                  </a:lnTo>
                  <a:lnTo>
                    <a:pt x="1114" y="38"/>
                  </a:lnTo>
                  <a:lnTo>
                    <a:pt x="1119" y="27"/>
                  </a:lnTo>
                  <a:lnTo>
                    <a:pt x="1122" y="23"/>
                  </a:lnTo>
                  <a:lnTo>
                    <a:pt x="1126" y="18"/>
                  </a:lnTo>
                  <a:lnTo>
                    <a:pt x="1130" y="14"/>
                  </a:lnTo>
                  <a:lnTo>
                    <a:pt x="1136" y="10"/>
                  </a:lnTo>
                  <a:lnTo>
                    <a:pt x="1142" y="7"/>
                  </a:lnTo>
                  <a:lnTo>
                    <a:pt x="1149" y="5"/>
                  </a:lnTo>
                  <a:lnTo>
                    <a:pt x="1156" y="2"/>
                  </a:lnTo>
                  <a:lnTo>
                    <a:pt x="1165" y="0"/>
                  </a:lnTo>
                  <a:lnTo>
                    <a:pt x="2702" y="25"/>
                  </a:lnTo>
                  <a:close/>
                  <a:moveTo>
                    <a:pt x="1310" y="170"/>
                  </a:moveTo>
                  <a:lnTo>
                    <a:pt x="1305" y="174"/>
                  </a:lnTo>
                  <a:lnTo>
                    <a:pt x="1300" y="178"/>
                  </a:lnTo>
                  <a:lnTo>
                    <a:pt x="1296" y="182"/>
                  </a:lnTo>
                  <a:lnTo>
                    <a:pt x="1293" y="186"/>
                  </a:lnTo>
                  <a:lnTo>
                    <a:pt x="1286" y="195"/>
                  </a:lnTo>
                  <a:lnTo>
                    <a:pt x="1283" y="205"/>
                  </a:lnTo>
                  <a:lnTo>
                    <a:pt x="1280" y="216"/>
                  </a:lnTo>
                  <a:lnTo>
                    <a:pt x="1279" y="226"/>
                  </a:lnTo>
                  <a:lnTo>
                    <a:pt x="1278" y="237"/>
                  </a:lnTo>
                  <a:lnTo>
                    <a:pt x="1278" y="249"/>
                  </a:lnTo>
                  <a:lnTo>
                    <a:pt x="1277" y="260"/>
                  </a:lnTo>
                  <a:lnTo>
                    <a:pt x="1276" y="271"/>
                  </a:lnTo>
                  <a:lnTo>
                    <a:pt x="1274" y="282"/>
                  </a:lnTo>
                  <a:lnTo>
                    <a:pt x="1270" y="292"/>
                  </a:lnTo>
                  <a:lnTo>
                    <a:pt x="1268" y="297"/>
                  </a:lnTo>
                  <a:lnTo>
                    <a:pt x="1265" y="302"/>
                  </a:lnTo>
                  <a:lnTo>
                    <a:pt x="1262" y="307"/>
                  </a:lnTo>
                  <a:lnTo>
                    <a:pt x="1258" y="311"/>
                  </a:lnTo>
                  <a:lnTo>
                    <a:pt x="1254" y="316"/>
                  </a:lnTo>
                  <a:lnTo>
                    <a:pt x="1249" y="320"/>
                  </a:lnTo>
                  <a:lnTo>
                    <a:pt x="1244" y="323"/>
                  </a:lnTo>
                  <a:lnTo>
                    <a:pt x="1237" y="327"/>
                  </a:lnTo>
                  <a:lnTo>
                    <a:pt x="813" y="340"/>
                  </a:lnTo>
                  <a:lnTo>
                    <a:pt x="809" y="349"/>
                  </a:lnTo>
                  <a:lnTo>
                    <a:pt x="805" y="360"/>
                  </a:lnTo>
                  <a:lnTo>
                    <a:pt x="802" y="370"/>
                  </a:lnTo>
                  <a:lnTo>
                    <a:pt x="800" y="380"/>
                  </a:lnTo>
                  <a:lnTo>
                    <a:pt x="799" y="385"/>
                  </a:lnTo>
                  <a:lnTo>
                    <a:pt x="800" y="390"/>
                  </a:lnTo>
                  <a:lnTo>
                    <a:pt x="800" y="395"/>
                  </a:lnTo>
                  <a:lnTo>
                    <a:pt x="801" y="399"/>
                  </a:lnTo>
                  <a:lnTo>
                    <a:pt x="803" y="403"/>
                  </a:lnTo>
                  <a:lnTo>
                    <a:pt x="806" y="406"/>
                  </a:lnTo>
                  <a:lnTo>
                    <a:pt x="809" y="409"/>
                  </a:lnTo>
                  <a:lnTo>
                    <a:pt x="813" y="412"/>
                  </a:lnTo>
                  <a:lnTo>
                    <a:pt x="2993" y="424"/>
                  </a:lnTo>
                  <a:lnTo>
                    <a:pt x="2997" y="419"/>
                  </a:lnTo>
                  <a:lnTo>
                    <a:pt x="3001" y="415"/>
                  </a:lnTo>
                  <a:lnTo>
                    <a:pt x="3004" y="410"/>
                  </a:lnTo>
                  <a:lnTo>
                    <a:pt x="3007" y="404"/>
                  </a:lnTo>
                  <a:lnTo>
                    <a:pt x="3010" y="394"/>
                  </a:lnTo>
                  <a:lnTo>
                    <a:pt x="3012" y="383"/>
                  </a:lnTo>
                  <a:lnTo>
                    <a:pt x="3013" y="374"/>
                  </a:lnTo>
                  <a:lnTo>
                    <a:pt x="3011" y="365"/>
                  </a:lnTo>
                  <a:lnTo>
                    <a:pt x="3009" y="357"/>
                  </a:lnTo>
                  <a:lnTo>
                    <a:pt x="3005" y="352"/>
                  </a:lnTo>
                  <a:lnTo>
                    <a:pt x="2653" y="340"/>
                  </a:lnTo>
                  <a:lnTo>
                    <a:pt x="2642" y="343"/>
                  </a:lnTo>
                  <a:lnTo>
                    <a:pt x="2632" y="345"/>
                  </a:lnTo>
                  <a:lnTo>
                    <a:pt x="2623" y="346"/>
                  </a:lnTo>
                  <a:lnTo>
                    <a:pt x="2615" y="346"/>
                  </a:lnTo>
                  <a:lnTo>
                    <a:pt x="2608" y="345"/>
                  </a:lnTo>
                  <a:lnTo>
                    <a:pt x="2601" y="343"/>
                  </a:lnTo>
                  <a:lnTo>
                    <a:pt x="2596" y="341"/>
                  </a:lnTo>
                  <a:lnTo>
                    <a:pt x="2590" y="337"/>
                  </a:lnTo>
                  <a:lnTo>
                    <a:pt x="2586" y="334"/>
                  </a:lnTo>
                  <a:lnTo>
                    <a:pt x="2582" y="328"/>
                  </a:lnTo>
                  <a:lnTo>
                    <a:pt x="2578" y="323"/>
                  </a:lnTo>
                  <a:lnTo>
                    <a:pt x="2575" y="318"/>
                  </a:lnTo>
                  <a:lnTo>
                    <a:pt x="2570" y="306"/>
                  </a:lnTo>
                  <a:lnTo>
                    <a:pt x="2566" y="292"/>
                  </a:lnTo>
                  <a:lnTo>
                    <a:pt x="2560" y="263"/>
                  </a:lnTo>
                  <a:lnTo>
                    <a:pt x="2555" y="232"/>
                  </a:lnTo>
                  <a:lnTo>
                    <a:pt x="2552" y="218"/>
                  </a:lnTo>
                  <a:lnTo>
                    <a:pt x="2547" y="205"/>
                  </a:lnTo>
                  <a:lnTo>
                    <a:pt x="2544" y="198"/>
                  </a:lnTo>
                  <a:lnTo>
                    <a:pt x="2541" y="193"/>
                  </a:lnTo>
                  <a:lnTo>
                    <a:pt x="2537" y="187"/>
                  </a:lnTo>
                  <a:lnTo>
                    <a:pt x="2533" y="182"/>
                  </a:lnTo>
                  <a:lnTo>
                    <a:pt x="1310" y="170"/>
                  </a:lnTo>
                  <a:close/>
                  <a:moveTo>
                    <a:pt x="221" y="521"/>
                  </a:moveTo>
                  <a:lnTo>
                    <a:pt x="196" y="569"/>
                  </a:lnTo>
                  <a:lnTo>
                    <a:pt x="202" y="576"/>
                  </a:lnTo>
                  <a:lnTo>
                    <a:pt x="209" y="582"/>
                  </a:lnTo>
                  <a:lnTo>
                    <a:pt x="216" y="587"/>
                  </a:lnTo>
                  <a:lnTo>
                    <a:pt x="223" y="591"/>
                  </a:lnTo>
                  <a:lnTo>
                    <a:pt x="230" y="595"/>
                  </a:lnTo>
                  <a:lnTo>
                    <a:pt x="238" y="599"/>
                  </a:lnTo>
                  <a:lnTo>
                    <a:pt x="246" y="601"/>
                  </a:lnTo>
                  <a:lnTo>
                    <a:pt x="254" y="604"/>
                  </a:lnTo>
                  <a:lnTo>
                    <a:pt x="271" y="607"/>
                  </a:lnTo>
                  <a:lnTo>
                    <a:pt x="289" y="609"/>
                  </a:lnTo>
                  <a:lnTo>
                    <a:pt x="308" y="610"/>
                  </a:lnTo>
                  <a:lnTo>
                    <a:pt x="328" y="610"/>
                  </a:lnTo>
                  <a:lnTo>
                    <a:pt x="369" y="608"/>
                  </a:lnTo>
                  <a:lnTo>
                    <a:pt x="409" y="605"/>
                  </a:lnTo>
                  <a:lnTo>
                    <a:pt x="429" y="604"/>
                  </a:lnTo>
                  <a:lnTo>
                    <a:pt x="449" y="603"/>
                  </a:lnTo>
                  <a:lnTo>
                    <a:pt x="468" y="604"/>
                  </a:lnTo>
                  <a:lnTo>
                    <a:pt x="487" y="605"/>
                  </a:lnTo>
                  <a:lnTo>
                    <a:pt x="3585" y="605"/>
                  </a:lnTo>
                  <a:lnTo>
                    <a:pt x="3589" y="600"/>
                  </a:lnTo>
                  <a:lnTo>
                    <a:pt x="3592" y="593"/>
                  </a:lnTo>
                  <a:lnTo>
                    <a:pt x="3593" y="584"/>
                  </a:lnTo>
                  <a:lnTo>
                    <a:pt x="3593" y="575"/>
                  </a:lnTo>
                  <a:lnTo>
                    <a:pt x="3591" y="566"/>
                  </a:lnTo>
                  <a:lnTo>
                    <a:pt x="3587" y="558"/>
                  </a:lnTo>
                  <a:lnTo>
                    <a:pt x="3584" y="554"/>
                  </a:lnTo>
                  <a:lnTo>
                    <a:pt x="3581" y="551"/>
                  </a:lnTo>
                  <a:lnTo>
                    <a:pt x="3577" y="548"/>
                  </a:lnTo>
                  <a:lnTo>
                    <a:pt x="3573" y="545"/>
                  </a:lnTo>
                  <a:lnTo>
                    <a:pt x="221" y="521"/>
                  </a:lnTo>
                  <a:close/>
                  <a:moveTo>
                    <a:pt x="293" y="715"/>
                  </a:moveTo>
                  <a:lnTo>
                    <a:pt x="269" y="715"/>
                  </a:lnTo>
                  <a:lnTo>
                    <a:pt x="265" y="737"/>
                  </a:lnTo>
                  <a:lnTo>
                    <a:pt x="261" y="758"/>
                  </a:lnTo>
                  <a:lnTo>
                    <a:pt x="257" y="778"/>
                  </a:lnTo>
                  <a:lnTo>
                    <a:pt x="256" y="797"/>
                  </a:lnTo>
                  <a:lnTo>
                    <a:pt x="255" y="807"/>
                  </a:lnTo>
                  <a:lnTo>
                    <a:pt x="255" y="816"/>
                  </a:lnTo>
                  <a:lnTo>
                    <a:pt x="256" y="827"/>
                  </a:lnTo>
                  <a:lnTo>
                    <a:pt x="257" y="836"/>
                  </a:lnTo>
                  <a:lnTo>
                    <a:pt x="259" y="845"/>
                  </a:lnTo>
                  <a:lnTo>
                    <a:pt x="262" y="854"/>
                  </a:lnTo>
                  <a:lnTo>
                    <a:pt x="265" y="863"/>
                  </a:lnTo>
                  <a:lnTo>
                    <a:pt x="269" y="872"/>
                  </a:lnTo>
                  <a:lnTo>
                    <a:pt x="469" y="874"/>
                  </a:lnTo>
                  <a:lnTo>
                    <a:pt x="672" y="877"/>
                  </a:lnTo>
                  <a:lnTo>
                    <a:pt x="875" y="880"/>
                  </a:lnTo>
                  <a:lnTo>
                    <a:pt x="1079" y="882"/>
                  </a:lnTo>
                  <a:lnTo>
                    <a:pt x="1284" y="885"/>
                  </a:lnTo>
                  <a:lnTo>
                    <a:pt x="1490" y="887"/>
                  </a:lnTo>
                  <a:lnTo>
                    <a:pt x="1696" y="889"/>
                  </a:lnTo>
                  <a:lnTo>
                    <a:pt x="1903" y="890"/>
                  </a:lnTo>
                  <a:lnTo>
                    <a:pt x="2110" y="891"/>
                  </a:lnTo>
                  <a:lnTo>
                    <a:pt x="2316" y="891"/>
                  </a:lnTo>
                  <a:lnTo>
                    <a:pt x="2521" y="890"/>
                  </a:lnTo>
                  <a:lnTo>
                    <a:pt x="2727" y="889"/>
                  </a:lnTo>
                  <a:lnTo>
                    <a:pt x="2931" y="886"/>
                  </a:lnTo>
                  <a:lnTo>
                    <a:pt x="3134" y="883"/>
                  </a:lnTo>
                  <a:lnTo>
                    <a:pt x="3337" y="878"/>
                  </a:lnTo>
                  <a:lnTo>
                    <a:pt x="3537" y="872"/>
                  </a:lnTo>
                  <a:lnTo>
                    <a:pt x="3539" y="841"/>
                  </a:lnTo>
                  <a:lnTo>
                    <a:pt x="3540" y="803"/>
                  </a:lnTo>
                  <a:lnTo>
                    <a:pt x="3539" y="784"/>
                  </a:lnTo>
                  <a:lnTo>
                    <a:pt x="3537" y="764"/>
                  </a:lnTo>
                  <a:lnTo>
                    <a:pt x="3535" y="755"/>
                  </a:lnTo>
                  <a:lnTo>
                    <a:pt x="3532" y="745"/>
                  </a:lnTo>
                  <a:lnTo>
                    <a:pt x="3529" y="736"/>
                  </a:lnTo>
                  <a:lnTo>
                    <a:pt x="3525" y="727"/>
                  </a:lnTo>
                  <a:lnTo>
                    <a:pt x="293" y="715"/>
                  </a:lnTo>
                  <a:close/>
                  <a:moveTo>
                    <a:pt x="233" y="980"/>
                  </a:moveTo>
                  <a:lnTo>
                    <a:pt x="225" y="981"/>
                  </a:lnTo>
                  <a:lnTo>
                    <a:pt x="218" y="983"/>
                  </a:lnTo>
                  <a:lnTo>
                    <a:pt x="212" y="986"/>
                  </a:lnTo>
                  <a:lnTo>
                    <a:pt x="207" y="990"/>
                  </a:lnTo>
                  <a:lnTo>
                    <a:pt x="204" y="996"/>
                  </a:lnTo>
                  <a:lnTo>
                    <a:pt x="201" y="1001"/>
                  </a:lnTo>
                  <a:lnTo>
                    <a:pt x="199" y="1007"/>
                  </a:lnTo>
                  <a:lnTo>
                    <a:pt x="199" y="1013"/>
                  </a:lnTo>
                  <a:lnTo>
                    <a:pt x="199" y="1019"/>
                  </a:lnTo>
                  <a:lnTo>
                    <a:pt x="201" y="1025"/>
                  </a:lnTo>
                  <a:lnTo>
                    <a:pt x="202" y="1031"/>
                  </a:lnTo>
                  <a:lnTo>
                    <a:pt x="206" y="1037"/>
                  </a:lnTo>
                  <a:lnTo>
                    <a:pt x="209" y="1042"/>
                  </a:lnTo>
                  <a:lnTo>
                    <a:pt x="213" y="1047"/>
                  </a:lnTo>
                  <a:lnTo>
                    <a:pt x="217" y="1051"/>
                  </a:lnTo>
                  <a:lnTo>
                    <a:pt x="221" y="1053"/>
                  </a:lnTo>
                  <a:lnTo>
                    <a:pt x="3573" y="1077"/>
                  </a:lnTo>
                  <a:lnTo>
                    <a:pt x="3577" y="1075"/>
                  </a:lnTo>
                  <a:lnTo>
                    <a:pt x="3581" y="1072"/>
                  </a:lnTo>
                  <a:lnTo>
                    <a:pt x="3584" y="1068"/>
                  </a:lnTo>
                  <a:lnTo>
                    <a:pt x="3587" y="1064"/>
                  </a:lnTo>
                  <a:lnTo>
                    <a:pt x="3589" y="1060"/>
                  </a:lnTo>
                  <a:lnTo>
                    <a:pt x="3591" y="1056"/>
                  </a:lnTo>
                  <a:lnTo>
                    <a:pt x="3592" y="1051"/>
                  </a:lnTo>
                  <a:lnTo>
                    <a:pt x="3593" y="1046"/>
                  </a:lnTo>
                  <a:lnTo>
                    <a:pt x="3593" y="1036"/>
                  </a:lnTo>
                  <a:lnTo>
                    <a:pt x="3592" y="1025"/>
                  </a:lnTo>
                  <a:lnTo>
                    <a:pt x="3589" y="1015"/>
                  </a:lnTo>
                  <a:lnTo>
                    <a:pt x="3585" y="1005"/>
                  </a:lnTo>
                  <a:lnTo>
                    <a:pt x="233" y="980"/>
                  </a:lnTo>
                  <a:close/>
                  <a:moveTo>
                    <a:pt x="3525" y="1187"/>
                  </a:moveTo>
                  <a:lnTo>
                    <a:pt x="414" y="1163"/>
                  </a:lnTo>
                  <a:lnTo>
                    <a:pt x="257" y="1187"/>
                  </a:lnTo>
                  <a:lnTo>
                    <a:pt x="256" y="1246"/>
                  </a:lnTo>
                  <a:lnTo>
                    <a:pt x="254" y="1308"/>
                  </a:lnTo>
                  <a:lnTo>
                    <a:pt x="251" y="1371"/>
                  </a:lnTo>
                  <a:lnTo>
                    <a:pt x="248" y="1434"/>
                  </a:lnTo>
                  <a:lnTo>
                    <a:pt x="247" y="1466"/>
                  </a:lnTo>
                  <a:lnTo>
                    <a:pt x="247" y="1498"/>
                  </a:lnTo>
                  <a:lnTo>
                    <a:pt x="246" y="1530"/>
                  </a:lnTo>
                  <a:lnTo>
                    <a:pt x="247" y="1561"/>
                  </a:lnTo>
                  <a:lnTo>
                    <a:pt x="248" y="1592"/>
                  </a:lnTo>
                  <a:lnTo>
                    <a:pt x="250" y="1622"/>
                  </a:lnTo>
                  <a:lnTo>
                    <a:pt x="253" y="1653"/>
                  </a:lnTo>
                  <a:lnTo>
                    <a:pt x="257" y="1683"/>
                  </a:lnTo>
                  <a:lnTo>
                    <a:pt x="284" y="1687"/>
                  </a:lnTo>
                  <a:lnTo>
                    <a:pt x="312" y="1690"/>
                  </a:lnTo>
                  <a:lnTo>
                    <a:pt x="340" y="1693"/>
                  </a:lnTo>
                  <a:lnTo>
                    <a:pt x="370" y="1695"/>
                  </a:lnTo>
                  <a:lnTo>
                    <a:pt x="429" y="1697"/>
                  </a:lnTo>
                  <a:lnTo>
                    <a:pt x="488" y="1698"/>
                  </a:lnTo>
                  <a:lnTo>
                    <a:pt x="549" y="1697"/>
                  </a:lnTo>
                  <a:lnTo>
                    <a:pt x="609" y="1696"/>
                  </a:lnTo>
                  <a:lnTo>
                    <a:pt x="670" y="1695"/>
                  </a:lnTo>
                  <a:lnTo>
                    <a:pt x="729" y="1695"/>
                  </a:lnTo>
                  <a:lnTo>
                    <a:pt x="734" y="1668"/>
                  </a:lnTo>
                  <a:lnTo>
                    <a:pt x="741" y="1640"/>
                  </a:lnTo>
                  <a:lnTo>
                    <a:pt x="749" y="1613"/>
                  </a:lnTo>
                  <a:lnTo>
                    <a:pt x="758" y="1587"/>
                  </a:lnTo>
                  <a:lnTo>
                    <a:pt x="769" y="1561"/>
                  </a:lnTo>
                  <a:lnTo>
                    <a:pt x="781" y="1535"/>
                  </a:lnTo>
                  <a:lnTo>
                    <a:pt x="795" y="1510"/>
                  </a:lnTo>
                  <a:lnTo>
                    <a:pt x="810" y="1486"/>
                  </a:lnTo>
                  <a:lnTo>
                    <a:pt x="828" y="1462"/>
                  </a:lnTo>
                  <a:lnTo>
                    <a:pt x="846" y="1440"/>
                  </a:lnTo>
                  <a:lnTo>
                    <a:pt x="865" y="1419"/>
                  </a:lnTo>
                  <a:lnTo>
                    <a:pt x="886" y="1399"/>
                  </a:lnTo>
                  <a:lnTo>
                    <a:pt x="908" y="1380"/>
                  </a:lnTo>
                  <a:lnTo>
                    <a:pt x="931" y="1362"/>
                  </a:lnTo>
                  <a:lnTo>
                    <a:pt x="944" y="1354"/>
                  </a:lnTo>
                  <a:lnTo>
                    <a:pt x="956" y="1346"/>
                  </a:lnTo>
                  <a:lnTo>
                    <a:pt x="969" y="1339"/>
                  </a:lnTo>
                  <a:lnTo>
                    <a:pt x="984" y="1332"/>
                  </a:lnTo>
                  <a:lnTo>
                    <a:pt x="1004" y="1320"/>
                  </a:lnTo>
                  <a:lnTo>
                    <a:pt x="1026" y="1311"/>
                  </a:lnTo>
                  <a:lnTo>
                    <a:pt x="1049" y="1302"/>
                  </a:lnTo>
                  <a:lnTo>
                    <a:pt x="1073" y="1295"/>
                  </a:lnTo>
                  <a:lnTo>
                    <a:pt x="1097" y="1289"/>
                  </a:lnTo>
                  <a:lnTo>
                    <a:pt x="1122" y="1284"/>
                  </a:lnTo>
                  <a:lnTo>
                    <a:pt x="1148" y="1281"/>
                  </a:lnTo>
                  <a:lnTo>
                    <a:pt x="1174" y="1278"/>
                  </a:lnTo>
                  <a:lnTo>
                    <a:pt x="1200" y="1277"/>
                  </a:lnTo>
                  <a:lnTo>
                    <a:pt x="1226" y="1278"/>
                  </a:lnTo>
                  <a:lnTo>
                    <a:pt x="1253" y="1279"/>
                  </a:lnTo>
                  <a:lnTo>
                    <a:pt x="1279" y="1282"/>
                  </a:lnTo>
                  <a:lnTo>
                    <a:pt x="1306" y="1286"/>
                  </a:lnTo>
                  <a:lnTo>
                    <a:pt x="1332" y="1292"/>
                  </a:lnTo>
                  <a:lnTo>
                    <a:pt x="1357" y="1299"/>
                  </a:lnTo>
                  <a:lnTo>
                    <a:pt x="1383" y="1307"/>
                  </a:lnTo>
                  <a:lnTo>
                    <a:pt x="1397" y="1313"/>
                  </a:lnTo>
                  <a:lnTo>
                    <a:pt x="1411" y="1319"/>
                  </a:lnTo>
                  <a:lnTo>
                    <a:pt x="1425" y="1328"/>
                  </a:lnTo>
                  <a:lnTo>
                    <a:pt x="1439" y="1335"/>
                  </a:lnTo>
                  <a:lnTo>
                    <a:pt x="1453" y="1344"/>
                  </a:lnTo>
                  <a:lnTo>
                    <a:pt x="1466" y="1352"/>
                  </a:lnTo>
                  <a:lnTo>
                    <a:pt x="1479" y="1362"/>
                  </a:lnTo>
                  <a:lnTo>
                    <a:pt x="1491" y="1371"/>
                  </a:lnTo>
                  <a:lnTo>
                    <a:pt x="1503" y="1382"/>
                  </a:lnTo>
                  <a:lnTo>
                    <a:pt x="1515" y="1392"/>
                  </a:lnTo>
                  <a:lnTo>
                    <a:pt x="1526" y="1403"/>
                  </a:lnTo>
                  <a:lnTo>
                    <a:pt x="1537" y="1415"/>
                  </a:lnTo>
                  <a:lnTo>
                    <a:pt x="1558" y="1439"/>
                  </a:lnTo>
                  <a:lnTo>
                    <a:pt x="1577" y="1464"/>
                  </a:lnTo>
                  <a:lnTo>
                    <a:pt x="1595" y="1492"/>
                  </a:lnTo>
                  <a:lnTo>
                    <a:pt x="1612" y="1519"/>
                  </a:lnTo>
                  <a:lnTo>
                    <a:pt x="1627" y="1547"/>
                  </a:lnTo>
                  <a:lnTo>
                    <a:pt x="1640" y="1576"/>
                  </a:lnTo>
                  <a:lnTo>
                    <a:pt x="1651" y="1605"/>
                  </a:lnTo>
                  <a:lnTo>
                    <a:pt x="1660" y="1635"/>
                  </a:lnTo>
                  <a:lnTo>
                    <a:pt x="1668" y="1665"/>
                  </a:lnTo>
                  <a:lnTo>
                    <a:pt x="1673" y="1695"/>
                  </a:lnTo>
                  <a:lnTo>
                    <a:pt x="1724" y="1699"/>
                  </a:lnTo>
                  <a:lnTo>
                    <a:pt x="1779" y="1702"/>
                  </a:lnTo>
                  <a:lnTo>
                    <a:pt x="1835" y="1703"/>
                  </a:lnTo>
                  <a:lnTo>
                    <a:pt x="1892" y="1704"/>
                  </a:lnTo>
                  <a:lnTo>
                    <a:pt x="1951" y="1703"/>
                  </a:lnTo>
                  <a:lnTo>
                    <a:pt x="2008" y="1702"/>
                  </a:lnTo>
                  <a:lnTo>
                    <a:pt x="2066" y="1699"/>
                  </a:lnTo>
                  <a:lnTo>
                    <a:pt x="2121" y="1695"/>
                  </a:lnTo>
                  <a:lnTo>
                    <a:pt x="2128" y="1670"/>
                  </a:lnTo>
                  <a:lnTo>
                    <a:pt x="2136" y="1644"/>
                  </a:lnTo>
                  <a:lnTo>
                    <a:pt x="2145" y="1620"/>
                  </a:lnTo>
                  <a:lnTo>
                    <a:pt x="2155" y="1595"/>
                  </a:lnTo>
                  <a:lnTo>
                    <a:pt x="2166" y="1571"/>
                  </a:lnTo>
                  <a:lnTo>
                    <a:pt x="2178" y="1547"/>
                  </a:lnTo>
                  <a:lnTo>
                    <a:pt x="2191" y="1524"/>
                  </a:lnTo>
                  <a:lnTo>
                    <a:pt x="2205" y="1501"/>
                  </a:lnTo>
                  <a:lnTo>
                    <a:pt x="2221" y="1478"/>
                  </a:lnTo>
                  <a:lnTo>
                    <a:pt x="2238" y="1457"/>
                  </a:lnTo>
                  <a:lnTo>
                    <a:pt x="2255" y="1436"/>
                  </a:lnTo>
                  <a:lnTo>
                    <a:pt x="2274" y="1415"/>
                  </a:lnTo>
                  <a:lnTo>
                    <a:pt x="2294" y="1396"/>
                  </a:lnTo>
                  <a:lnTo>
                    <a:pt x="2316" y="1378"/>
                  </a:lnTo>
                  <a:lnTo>
                    <a:pt x="2338" y="1360"/>
                  </a:lnTo>
                  <a:lnTo>
                    <a:pt x="2363" y="1344"/>
                  </a:lnTo>
                  <a:lnTo>
                    <a:pt x="2384" y="1331"/>
                  </a:lnTo>
                  <a:lnTo>
                    <a:pt x="2406" y="1318"/>
                  </a:lnTo>
                  <a:lnTo>
                    <a:pt x="2429" y="1308"/>
                  </a:lnTo>
                  <a:lnTo>
                    <a:pt x="2453" y="1299"/>
                  </a:lnTo>
                  <a:lnTo>
                    <a:pt x="2477" y="1291"/>
                  </a:lnTo>
                  <a:lnTo>
                    <a:pt x="2502" y="1284"/>
                  </a:lnTo>
                  <a:lnTo>
                    <a:pt x="2528" y="1279"/>
                  </a:lnTo>
                  <a:lnTo>
                    <a:pt x="2554" y="1275"/>
                  </a:lnTo>
                  <a:lnTo>
                    <a:pt x="2580" y="1273"/>
                  </a:lnTo>
                  <a:lnTo>
                    <a:pt x="2606" y="1273"/>
                  </a:lnTo>
                  <a:lnTo>
                    <a:pt x="2632" y="1274"/>
                  </a:lnTo>
                  <a:lnTo>
                    <a:pt x="2659" y="1277"/>
                  </a:lnTo>
                  <a:lnTo>
                    <a:pt x="2686" y="1282"/>
                  </a:lnTo>
                  <a:lnTo>
                    <a:pt x="2712" y="1288"/>
                  </a:lnTo>
                  <a:lnTo>
                    <a:pt x="2737" y="1297"/>
                  </a:lnTo>
                  <a:lnTo>
                    <a:pt x="2762" y="1307"/>
                  </a:lnTo>
                  <a:lnTo>
                    <a:pt x="2778" y="1314"/>
                  </a:lnTo>
                  <a:lnTo>
                    <a:pt x="2793" y="1322"/>
                  </a:lnTo>
                  <a:lnTo>
                    <a:pt x="2808" y="1330"/>
                  </a:lnTo>
                  <a:lnTo>
                    <a:pt x="2822" y="1339"/>
                  </a:lnTo>
                  <a:lnTo>
                    <a:pt x="2837" y="1348"/>
                  </a:lnTo>
                  <a:lnTo>
                    <a:pt x="2851" y="1357"/>
                  </a:lnTo>
                  <a:lnTo>
                    <a:pt x="2864" y="1367"/>
                  </a:lnTo>
                  <a:lnTo>
                    <a:pt x="2876" y="1377"/>
                  </a:lnTo>
                  <a:lnTo>
                    <a:pt x="2889" y="1387"/>
                  </a:lnTo>
                  <a:lnTo>
                    <a:pt x="2901" y="1398"/>
                  </a:lnTo>
                  <a:lnTo>
                    <a:pt x="2912" y="1409"/>
                  </a:lnTo>
                  <a:lnTo>
                    <a:pt x="2924" y="1421"/>
                  </a:lnTo>
                  <a:lnTo>
                    <a:pt x="2945" y="1445"/>
                  </a:lnTo>
                  <a:lnTo>
                    <a:pt x="2965" y="1470"/>
                  </a:lnTo>
                  <a:lnTo>
                    <a:pt x="2983" y="1498"/>
                  </a:lnTo>
                  <a:lnTo>
                    <a:pt x="3001" y="1525"/>
                  </a:lnTo>
                  <a:lnTo>
                    <a:pt x="3017" y="1554"/>
                  </a:lnTo>
                  <a:lnTo>
                    <a:pt x="3032" y="1583"/>
                  </a:lnTo>
                  <a:lnTo>
                    <a:pt x="3045" y="1613"/>
                  </a:lnTo>
                  <a:lnTo>
                    <a:pt x="3057" y="1643"/>
                  </a:lnTo>
                  <a:lnTo>
                    <a:pt x="3067" y="1675"/>
                  </a:lnTo>
                  <a:lnTo>
                    <a:pt x="3077" y="1707"/>
                  </a:lnTo>
                  <a:lnTo>
                    <a:pt x="3489" y="1707"/>
                  </a:lnTo>
                  <a:lnTo>
                    <a:pt x="3537" y="1671"/>
                  </a:lnTo>
                  <a:lnTo>
                    <a:pt x="3525" y="1187"/>
                  </a:lnTo>
                  <a:close/>
                  <a:moveTo>
                    <a:pt x="789" y="1803"/>
                  </a:moveTo>
                  <a:lnTo>
                    <a:pt x="755" y="1799"/>
                  </a:lnTo>
                  <a:lnTo>
                    <a:pt x="720" y="1796"/>
                  </a:lnTo>
                  <a:lnTo>
                    <a:pt x="684" y="1794"/>
                  </a:lnTo>
                  <a:lnTo>
                    <a:pt x="647" y="1793"/>
                  </a:lnTo>
                  <a:lnTo>
                    <a:pt x="573" y="1792"/>
                  </a:lnTo>
                  <a:lnTo>
                    <a:pt x="497" y="1794"/>
                  </a:lnTo>
                  <a:lnTo>
                    <a:pt x="421" y="1797"/>
                  </a:lnTo>
                  <a:lnTo>
                    <a:pt x="345" y="1800"/>
                  </a:lnTo>
                  <a:lnTo>
                    <a:pt x="270" y="1802"/>
                  </a:lnTo>
                  <a:lnTo>
                    <a:pt x="196" y="1803"/>
                  </a:lnTo>
                  <a:lnTo>
                    <a:pt x="196" y="1852"/>
                  </a:lnTo>
                  <a:lnTo>
                    <a:pt x="231" y="1858"/>
                  </a:lnTo>
                  <a:lnTo>
                    <a:pt x="266" y="1863"/>
                  </a:lnTo>
                  <a:lnTo>
                    <a:pt x="302" y="1868"/>
                  </a:lnTo>
                  <a:lnTo>
                    <a:pt x="338" y="1871"/>
                  </a:lnTo>
                  <a:lnTo>
                    <a:pt x="375" y="1874"/>
                  </a:lnTo>
                  <a:lnTo>
                    <a:pt x="412" y="1876"/>
                  </a:lnTo>
                  <a:lnTo>
                    <a:pt x="449" y="1877"/>
                  </a:lnTo>
                  <a:lnTo>
                    <a:pt x="487" y="1878"/>
                  </a:lnTo>
                  <a:lnTo>
                    <a:pt x="562" y="1878"/>
                  </a:lnTo>
                  <a:lnTo>
                    <a:pt x="635" y="1877"/>
                  </a:lnTo>
                  <a:lnTo>
                    <a:pt x="708" y="1877"/>
                  </a:lnTo>
                  <a:lnTo>
                    <a:pt x="777" y="1876"/>
                  </a:lnTo>
                  <a:lnTo>
                    <a:pt x="801" y="1852"/>
                  </a:lnTo>
                  <a:lnTo>
                    <a:pt x="789" y="1803"/>
                  </a:lnTo>
                  <a:close/>
                  <a:moveTo>
                    <a:pt x="1673" y="1803"/>
                  </a:moveTo>
                  <a:lnTo>
                    <a:pt x="1654" y="1803"/>
                  </a:lnTo>
                  <a:lnTo>
                    <a:pt x="1635" y="1804"/>
                  </a:lnTo>
                  <a:lnTo>
                    <a:pt x="1625" y="1805"/>
                  </a:lnTo>
                  <a:lnTo>
                    <a:pt x="1616" y="1807"/>
                  </a:lnTo>
                  <a:lnTo>
                    <a:pt x="1607" y="1809"/>
                  </a:lnTo>
                  <a:lnTo>
                    <a:pt x="1599" y="1812"/>
                  </a:lnTo>
                  <a:lnTo>
                    <a:pt x="1592" y="1817"/>
                  </a:lnTo>
                  <a:lnTo>
                    <a:pt x="1586" y="1822"/>
                  </a:lnTo>
                  <a:lnTo>
                    <a:pt x="1582" y="1827"/>
                  </a:lnTo>
                  <a:lnTo>
                    <a:pt x="1579" y="1834"/>
                  </a:lnTo>
                  <a:lnTo>
                    <a:pt x="1578" y="1838"/>
                  </a:lnTo>
                  <a:lnTo>
                    <a:pt x="1578" y="1843"/>
                  </a:lnTo>
                  <a:lnTo>
                    <a:pt x="1578" y="1847"/>
                  </a:lnTo>
                  <a:lnTo>
                    <a:pt x="1579" y="1852"/>
                  </a:lnTo>
                  <a:lnTo>
                    <a:pt x="1582" y="1863"/>
                  </a:lnTo>
                  <a:lnTo>
                    <a:pt x="1588" y="1876"/>
                  </a:lnTo>
                  <a:lnTo>
                    <a:pt x="2193" y="1876"/>
                  </a:lnTo>
                  <a:lnTo>
                    <a:pt x="2197" y="1871"/>
                  </a:lnTo>
                  <a:lnTo>
                    <a:pt x="2200" y="1863"/>
                  </a:lnTo>
                  <a:lnTo>
                    <a:pt x="2201" y="1855"/>
                  </a:lnTo>
                  <a:lnTo>
                    <a:pt x="2201" y="1846"/>
                  </a:lnTo>
                  <a:lnTo>
                    <a:pt x="2199" y="1837"/>
                  </a:lnTo>
                  <a:lnTo>
                    <a:pt x="2195" y="1829"/>
                  </a:lnTo>
                  <a:lnTo>
                    <a:pt x="2192" y="1825"/>
                  </a:lnTo>
                  <a:lnTo>
                    <a:pt x="2189" y="1822"/>
                  </a:lnTo>
                  <a:lnTo>
                    <a:pt x="2185" y="1819"/>
                  </a:lnTo>
                  <a:lnTo>
                    <a:pt x="2181" y="1816"/>
                  </a:lnTo>
                  <a:lnTo>
                    <a:pt x="1673" y="1803"/>
                  </a:lnTo>
                  <a:close/>
                  <a:moveTo>
                    <a:pt x="2993" y="1828"/>
                  </a:moveTo>
                  <a:lnTo>
                    <a:pt x="2987" y="1834"/>
                  </a:lnTo>
                  <a:lnTo>
                    <a:pt x="2983" y="1841"/>
                  </a:lnTo>
                  <a:lnTo>
                    <a:pt x="2980" y="1849"/>
                  </a:lnTo>
                  <a:lnTo>
                    <a:pt x="2978" y="1858"/>
                  </a:lnTo>
                  <a:lnTo>
                    <a:pt x="2978" y="1863"/>
                  </a:lnTo>
                  <a:lnTo>
                    <a:pt x="2978" y="1867"/>
                  </a:lnTo>
                  <a:lnTo>
                    <a:pt x="2979" y="1871"/>
                  </a:lnTo>
                  <a:lnTo>
                    <a:pt x="2980" y="1875"/>
                  </a:lnTo>
                  <a:lnTo>
                    <a:pt x="2982" y="1879"/>
                  </a:lnTo>
                  <a:lnTo>
                    <a:pt x="2984" y="1883"/>
                  </a:lnTo>
                  <a:lnTo>
                    <a:pt x="2988" y="1886"/>
                  </a:lnTo>
                  <a:lnTo>
                    <a:pt x="2993" y="1888"/>
                  </a:lnTo>
                  <a:lnTo>
                    <a:pt x="3066" y="1889"/>
                  </a:lnTo>
                  <a:lnTo>
                    <a:pt x="3139" y="1890"/>
                  </a:lnTo>
                  <a:lnTo>
                    <a:pt x="3214" y="1891"/>
                  </a:lnTo>
                  <a:lnTo>
                    <a:pt x="3287" y="1891"/>
                  </a:lnTo>
                  <a:lnTo>
                    <a:pt x="3361" y="1891"/>
                  </a:lnTo>
                  <a:lnTo>
                    <a:pt x="3433" y="1888"/>
                  </a:lnTo>
                  <a:lnTo>
                    <a:pt x="3469" y="1886"/>
                  </a:lnTo>
                  <a:lnTo>
                    <a:pt x="3504" y="1884"/>
                  </a:lnTo>
                  <a:lnTo>
                    <a:pt x="3539" y="1880"/>
                  </a:lnTo>
                  <a:lnTo>
                    <a:pt x="3573" y="1876"/>
                  </a:lnTo>
                  <a:lnTo>
                    <a:pt x="3578" y="1871"/>
                  </a:lnTo>
                  <a:lnTo>
                    <a:pt x="3582" y="1863"/>
                  </a:lnTo>
                  <a:lnTo>
                    <a:pt x="3585" y="1855"/>
                  </a:lnTo>
                  <a:lnTo>
                    <a:pt x="3587" y="1846"/>
                  </a:lnTo>
                  <a:lnTo>
                    <a:pt x="3587" y="1842"/>
                  </a:lnTo>
                  <a:lnTo>
                    <a:pt x="3587" y="1837"/>
                  </a:lnTo>
                  <a:lnTo>
                    <a:pt x="3586" y="1833"/>
                  </a:lnTo>
                  <a:lnTo>
                    <a:pt x="3585" y="1829"/>
                  </a:lnTo>
                  <a:lnTo>
                    <a:pt x="3583" y="1825"/>
                  </a:lnTo>
                  <a:lnTo>
                    <a:pt x="3580" y="1822"/>
                  </a:lnTo>
                  <a:lnTo>
                    <a:pt x="3577" y="1819"/>
                  </a:lnTo>
                  <a:lnTo>
                    <a:pt x="3573" y="1816"/>
                  </a:lnTo>
                  <a:lnTo>
                    <a:pt x="3504" y="1811"/>
                  </a:lnTo>
                  <a:lnTo>
                    <a:pt x="3431" y="1807"/>
                  </a:lnTo>
                  <a:lnTo>
                    <a:pt x="3358" y="1804"/>
                  </a:lnTo>
                  <a:lnTo>
                    <a:pt x="3283" y="1803"/>
                  </a:lnTo>
                  <a:lnTo>
                    <a:pt x="3245" y="1803"/>
                  </a:lnTo>
                  <a:lnTo>
                    <a:pt x="3208" y="1804"/>
                  </a:lnTo>
                  <a:lnTo>
                    <a:pt x="3171" y="1806"/>
                  </a:lnTo>
                  <a:lnTo>
                    <a:pt x="3134" y="1808"/>
                  </a:lnTo>
                  <a:lnTo>
                    <a:pt x="3098" y="1812"/>
                  </a:lnTo>
                  <a:lnTo>
                    <a:pt x="3062" y="1817"/>
                  </a:lnTo>
                  <a:lnTo>
                    <a:pt x="3027" y="1822"/>
                  </a:lnTo>
                  <a:lnTo>
                    <a:pt x="2993" y="1828"/>
                  </a:lnTo>
                  <a:close/>
                  <a:moveTo>
                    <a:pt x="257" y="1997"/>
                  </a:moveTo>
                  <a:lnTo>
                    <a:pt x="257" y="2759"/>
                  </a:lnTo>
                  <a:lnTo>
                    <a:pt x="313" y="2760"/>
                  </a:lnTo>
                  <a:lnTo>
                    <a:pt x="372" y="2761"/>
                  </a:lnTo>
                  <a:lnTo>
                    <a:pt x="432" y="2762"/>
                  </a:lnTo>
                  <a:lnTo>
                    <a:pt x="493" y="2762"/>
                  </a:lnTo>
                  <a:lnTo>
                    <a:pt x="554" y="2761"/>
                  </a:lnTo>
                  <a:lnTo>
                    <a:pt x="614" y="2759"/>
                  </a:lnTo>
                  <a:lnTo>
                    <a:pt x="643" y="2757"/>
                  </a:lnTo>
                  <a:lnTo>
                    <a:pt x="673" y="2754"/>
                  </a:lnTo>
                  <a:lnTo>
                    <a:pt x="702" y="2751"/>
                  </a:lnTo>
                  <a:lnTo>
                    <a:pt x="729" y="2747"/>
                  </a:lnTo>
                  <a:lnTo>
                    <a:pt x="731" y="2702"/>
                  </a:lnTo>
                  <a:lnTo>
                    <a:pt x="733" y="2655"/>
                  </a:lnTo>
                  <a:lnTo>
                    <a:pt x="736" y="2607"/>
                  </a:lnTo>
                  <a:lnTo>
                    <a:pt x="738" y="2560"/>
                  </a:lnTo>
                  <a:lnTo>
                    <a:pt x="739" y="2512"/>
                  </a:lnTo>
                  <a:lnTo>
                    <a:pt x="741" y="2463"/>
                  </a:lnTo>
                  <a:lnTo>
                    <a:pt x="742" y="2415"/>
                  </a:lnTo>
                  <a:lnTo>
                    <a:pt x="743" y="2366"/>
                  </a:lnTo>
                  <a:lnTo>
                    <a:pt x="743" y="2318"/>
                  </a:lnTo>
                  <a:lnTo>
                    <a:pt x="743" y="2268"/>
                  </a:lnTo>
                  <a:lnTo>
                    <a:pt x="742" y="2220"/>
                  </a:lnTo>
                  <a:lnTo>
                    <a:pt x="741" y="2172"/>
                  </a:lnTo>
                  <a:lnTo>
                    <a:pt x="739" y="2124"/>
                  </a:lnTo>
                  <a:lnTo>
                    <a:pt x="736" y="2077"/>
                  </a:lnTo>
                  <a:lnTo>
                    <a:pt x="733" y="2031"/>
                  </a:lnTo>
                  <a:lnTo>
                    <a:pt x="729" y="1985"/>
                  </a:lnTo>
                  <a:lnTo>
                    <a:pt x="673" y="1981"/>
                  </a:lnTo>
                  <a:lnTo>
                    <a:pt x="612" y="1976"/>
                  </a:lnTo>
                  <a:lnTo>
                    <a:pt x="551" y="1973"/>
                  </a:lnTo>
                  <a:lnTo>
                    <a:pt x="488" y="1972"/>
                  </a:lnTo>
                  <a:lnTo>
                    <a:pt x="457" y="1973"/>
                  </a:lnTo>
                  <a:lnTo>
                    <a:pt x="427" y="1974"/>
                  </a:lnTo>
                  <a:lnTo>
                    <a:pt x="396" y="1975"/>
                  </a:lnTo>
                  <a:lnTo>
                    <a:pt x="367" y="1978"/>
                  </a:lnTo>
                  <a:lnTo>
                    <a:pt x="337" y="1982"/>
                  </a:lnTo>
                  <a:lnTo>
                    <a:pt x="309" y="1986"/>
                  </a:lnTo>
                  <a:lnTo>
                    <a:pt x="283" y="1991"/>
                  </a:lnTo>
                  <a:lnTo>
                    <a:pt x="257" y="1997"/>
                  </a:lnTo>
                  <a:close/>
                  <a:moveTo>
                    <a:pt x="2133" y="1997"/>
                  </a:moveTo>
                  <a:lnTo>
                    <a:pt x="2077" y="1989"/>
                  </a:lnTo>
                  <a:lnTo>
                    <a:pt x="2018" y="1982"/>
                  </a:lnTo>
                  <a:lnTo>
                    <a:pt x="1988" y="1979"/>
                  </a:lnTo>
                  <a:lnTo>
                    <a:pt x="1958" y="1976"/>
                  </a:lnTo>
                  <a:lnTo>
                    <a:pt x="1928" y="1975"/>
                  </a:lnTo>
                  <a:lnTo>
                    <a:pt x="1897" y="1974"/>
                  </a:lnTo>
                  <a:lnTo>
                    <a:pt x="1866" y="1974"/>
                  </a:lnTo>
                  <a:lnTo>
                    <a:pt x="1836" y="1974"/>
                  </a:lnTo>
                  <a:lnTo>
                    <a:pt x="1806" y="1976"/>
                  </a:lnTo>
                  <a:lnTo>
                    <a:pt x="1776" y="1978"/>
                  </a:lnTo>
                  <a:lnTo>
                    <a:pt x="1746" y="1982"/>
                  </a:lnTo>
                  <a:lnTo>
                    <a:pt x="1717" y="1986"/>
                  </a:lnTo>
                  <a:lnTo>
                    <a:pt x="1688" y="1991"/>
                  </a:lnTo>
                  <a:lnTo>
                    <a:pt x="1661" y="1997"/>
                  </a:lnTo>
                  <a:lnTo>
                    <a:pt x="1659" y="2047"/>
                  </a:lnTo>
                  <a:lnTo>
                    <a:pt x="1657" y="2096"/>
                  </a:lnTo>
                  <a:lnTo>
                    <a:pt x="1656" y="2146"/>
                  </a:lnTo>
                  <a:lnTo>
                    <a:pt x="1654" y="2195"/>
                  </a:lnTo>
                  <a:lnTo>
                    <a:pt x="1653" y="2243"/>
                  </a:lnTo>
                  <a:lnTo>
                    <a:pt x="1653" y="2291"/>
                  </a:lnTo>
                  <a:lnTo>
                    <a:pt x="1652" y="2340"/>
                  </a:lnTo>
                  <a:lnTo>
                    <a:pt x="1652" y="2387"/>
                  </a:lnTo>
                  <a:lnTo>
                    <a:pt x="1652" y="2435"/>
                  </a:lnTo>
                  <a:lnTo>
                    <a:pt x="1653" y="2482"/>
                  </a:lnTo>
                  <a:lnTo>
                    <a:pt x="1653" y="2529"/>
                  </a:lnTo>
                  <a:lnTo>
                    <a:pt x="1654" y="2575"/>
                  </a:lnTo>
                  <a:lnTo>
                    <a:pt x="1656" y="2622"/>
                  </a:lnTo>
                  <a:lnTo>
                    <a:pt x="1657" y="2668"/>
                  </a:lnTo>
                  <a:lnTo>
                    <a:pt x="1659" y="2714"/>
                  </a:lnTo>
                  <a:lnTo>
                    <a:pt x="1661" y="2759"/>
                  </a:lnTo>
                  <a:lnTo>
                    <a:pt x="2121" y="2771"/>
                  </a:lnTo>
                  <a:lnTo>
                    <a:pt x="2145" y="2747"/>
                  </a:lnTo>
                  <a:lnTo>
                    <a:pt x="2133" y="1997"/>
                  </a:lnTo>
                  <a:close/>
                  <a:moveTo>
                    <a:pt x="3053" y="2009"/>
                  </a:moveTo>
                  <a:lnTo>
                    <a:pt x="3041" y="2735"/>
                  </a:lnTo>
                  <a:lnTo>
                    <a:pt x="3089" y="2783"/>
                  </a:lnTo>
                  <a:lnTo>
                    <a:pt x="3525" y="2759"/>
                  </a:lnTo>
                  <a:lnTo>
                    <a:pt x="3525" y="2714"/>
                  </a:lnTo>
                  <a:lnTo>
                    <a:pt x="3525" y="2668"/>
                  </a:lnTo>
                  <a:lnTo>
                    <a:pt x="3526" y="2620"/>
                  </a:lnTo>
                  <a:lnTo>
                    <a:pt x="3526" y="2574"/>
                  </a:lnTo>
                  <a:lnTo>
                    <a:pt x="3527" y="2527"/>
                  </a:lnTo>
                  <a:lnTo>
                    <a:pt x="3528" y="2479"/>
                  </a:lnTo>
                  <a:lnTo>
                    <a:pt x="3528" y="2431"/>
                  </a:lnTo>
                  <a:lnTo>
                    <a:pt x="3528" y="2383"/>
                  </a:lnTo>
                  <a:lnTo>
                    <a:pt x="3528" y="2335"/>
                  </a:lnTo>
                  <a:lnTo>
                    <a:pt x="3527" y="2286"/>
                  </a:lnTo>
                  <a:lnTo>
                    <a:pt x="3526" y="2238"/>
                  </a:lnTo>
                  <a:lnTo>
                    <a:pt x="3525" y="2189"/>
                  </a:lnTo>
                  <a:lnTo>
                    <a:pt x="3523" y="2140"/>
                  </a:lnTo>
                  <a:lnTo>
                    <a:pt x="3520" y="2093"/>
                  </a:lnTo>
                  <a:lnTo>
                    <a:pt x="3517" y="2045"/>
                  </a:lnTo>
                  <a:lnTo>
                    <a:pt x="3513" y="1997"/>
                  </a:lnTo>
                  <a:lnTo>
                    <a:pt x="3457" y="1993"/>
                  </a:lnTo>
                  <a:lnTo>
                    <a:pt x="3398" y="1989"/>
                  </a:lnTo>
                  <a:lnTo>
                    <a:pt x="3339" y="1986"/>
                  </a:lnTo>
                  <a:lnTo>
                    <a:pt x="3278" y="1985"/>
                  </a:lnTo>
                  <a:lnTo>
                    <a:pt x="3248" y="1986"/>
                  </a:lnTo>
                  <a:lnTo>
                    <a:pt x="3219" y="1987"/>
                  </a:lnTo>
                  <a:lnTo>
                    <a:pt x="3189" y="1988"/>
                  </a:lnTo>
                  <a:lnTo>
                    <a:pt x="3161" y="1991"/>
                  </a:lnTo>
                  <a:lnTo>
                    <a:pt x="3132" y="1994"/>
                  </a:lnTo>
                  <a:lnTo>
                    <a:pt x="3105" y="1998"/>
                  </a:lnTo>
                  <a:lnTo>
                    <a:pt x="3078" y="2003"/>
                  </a:lnTo>
                  <a:lnTo>
                    <a:pt x="3053" y="2009"/>
                  </a:lnTo>
                  <a:close/>
                  <a:moveTo>
                    <a:pt x="221" y="2868"/>
                  </a:moveTo>
                  <a:lnTo>
                    <a:pt x="215" y="2869"/>
                  </a:lnTo>
                  <a:lnTo>
                    <a:pt x="209" y="2870"/>
                  </a:lnTo>
                  <a:lnTo>
                    <a:pt x="204" y="2873"/>
                  </a:lnTo>
                  <a:lnTo>
                    <a:pt x="199" y="2876"/>
                  </a:lnTo>
                  <a:lnTo>
                    <a:pt x="196" y="2880"/>
                  </a:lnTo>
                  <a:lnTo>
                    <a:pt x="193" y="2885"/>
                  </a:lnTo>
                  <a:lnTo>
                    <a:pt x="191" y="2890"/>
                  </a:lnTo>
                  <a:lnTo>
                    <a:pt x="190" y="2895"/>
                  </a:lnTo>
                  <a:lnTo>
                    <a:pt x="189" y="2901"/>
                  </a:lnTo>
                  <a:lnTo>
                    <a:pt x="189" y="2907"/>
                  </a:lnTo>
                  <a:lnTo>
                    <a:pt x="189" y="2913"/>
                  </a:lnTo>
                  <a:lnTo>
                    <a:pt x="190" y="2919"/>
                  </a:lnTo>
                  <a:lnTo>
                    <a:pt x="192" y="2930"/>
                  </a:lnTo>
                  <a:lnTo>
                    <a:pt x="196" y="2940"/>
                  </a:lnTo>
                  <a:lnTo>
                    <a:pt x="233" y="2941"/>
                  </a:lnTo>
                  <a:lnTo>
                    <a:pt x="270" y="2942"/>
                  </a:lnTo>
                  <a:lnTo>
                    <a:pt x="307" y="2945"/>
                  </a:lnTo>
                  <a:lnTo>
                    <a:pt x="345" y="2947"/>
                  </a:lnTo>
                  <a:lnTo>
                    <a:pt x="421" y="2953"/>
                  </a:lnTo>
                  <a:lnTo>
                    <a:pt x="497" y="2958"/>
                  </a:lnTo>
                  <a:lnTo>
                    <a:pt x="536" y="2960"/>
                  </a:lnTo>
                  <a:lnTo>
                    <a:pt x="573" y="2962"/>
                  </a:lnTo>
                  <a:lnTo>
                    <a:pt x="610" y="2962"/>
                  </a:lnTo>
                  <a:lnTo>
                    <a:pt x="647" y="2961"/>
                  </a:lnTo>
                  <a:lnTo>
                    <a:pt x="684" y="2958"/>
                  </a:lnTo>
                  <a:lnTo>
                    <a:pt x="720" y="2954"/>
                  </a:lnTo>
                  <a:lnTo>
                    <a:pt x="738" y="2952"/>
                  </a:lnTo>
                  <a:lnTo>
                    <a:pt x="755" y="2948"/>
                  </a:lnTo>
                  <a:lnTo>
                    <a:pt x="772" y="2945"/>
                  </a:lnTo>
                  <a:lnTo>
                    <a:pt x="789" y="2940"/>
                  </a:lnTo>
                  <a:lnTo>
                    <a:pt x="793" y="2931"/>
                  </a:lnTo>
                  <a:lnTo>
                    <a:pt x="796" y="2922"/>
                  </a:lnTo>
                  <a:lnTo>
                    <a:pt x="797" y="2913"/>
                  </a:lnTo>
                  <a:lnTo>
                    <a:pt x="797" y="2904"/>
                  </a:lnTo>
                  <a:lnTo>
                    <a:pt x="795" y="2895"/>
                  </a:lnTo>
                  <a:lnTo>
                    <a:pt x="791" y="2886"/>
                  </a:lnTo>
                  <a:lnTo>
                    <a:pt x="785" y="2877"/>
                  </a:lnTo>
                  <a:lnTo>
                    <a:pt x="777" y="2868"/>
                  </a:lnTo>
                  <a:lnTo>
                    <a:pt x="221" y="2868"/>
                  </a:lnTo>
                  <a:close/>
                  <a:moveTo>
                    <a:pt x="1601" y="2868"/>
                  </a:moveTo>
                  <a:lnTo>
                    <a:pt x="1594" y="2871"/>
                  </a:lnTo>
                  <a:lnTo>
                    <a:pt x="1589" y="2874"/>
                  </a:lnTo>
                  <a:lnTo>
                    <a:pt x="1584" y="2878"/>
                  </a:lnTo>
                  <a:lnTo>
                    <a:pt x="1581" y="2883"/>
                  </a:lnTo>
                  <a:lnTo>
                    <a:pt x="1578" y="2888"/>
                  </a:lnTo>
                  <a:lnTo>
                    <a:pt x="1576" y="2894"/>
                  </a:lnTo>
                  <a:lnTo>
                    <a:pt x="1575" y="2900"/>
                  </a:lnTo>
                  <a:lnTo>
                    <a:pt x="1574" y="2906"/>
                  </a:lnTo>
                  <a:lnTo>
                    <a:pt x="1575" y="2931"/>
                  </a:lnTo>
                  <a:lnTo>
                    <a:pt x="1576" y="2952"/>
                  </a:lnTo>
                  <a:lnTo>
                    <a:pt x="2085" y="2964"/>
                  </a:lnTo>
                  <a:lnTo>
                    <a:pt x="2094" y="2966"/>
                  </a:lnTo>
                  <a:lnTo>
                    <a:pt x="2104" y="2969"/>
                  </a:lnTo>
                  <a:lnTo>
                    <a:pt x="2115" y="2969"/>
                  </a:lnTo>
                  <a:lnTo>
                    <a:pt x="2126" y="2969"/>
                  </a:lnTo>
                  <a:lnTo>
                    <a:pt x="2136" y="2969"/>
                  </a:lnTo>
                  <a:lnTo>
                    <a:pt x="2147" y="2966"/>
                  </a:lnTo>
                  <a:lnTo>
                    <a:pt x="2157" y="2963"/>
                  </a:lnTo>
                  <a:lnTo>
                    <a:pt x="2166" y="2960"/>
                  </a:lnTo>
                  <a:lnTo>
                    <a:pt x="2175" y="2956"/>
                  </a:lnTo>
                  <a:lnTo>
                    <a:pt x="2182" y="2950"/>
                  </a:lnTo>
                  <a:lnTo>
                    <a:pt x="2188" y="2943"/>
                  </a:lnTo>
                  <a:lnTo>
                    <a:pt x="2193" y="2936"/>
                  </a:lnTo>
                  <a:lnTo>
                    <a:pt x="2195" y="2931"/>
                  </a:lnTo>
                  <a:lnTo>
                    <a:pt x="2196" y="2927"/>
                  </a:lnTo>
                  <a:lnTo>
                    <a:pt x="2197" y="2922"/>
                  </a:lnTo>
                  <a:lnTo>
                    <a:pt x="2197" y="2917"/>
                  </a:lnTo>
                  <a:lnTo>
                    <a:pt x="2197" y="2911"/>
                  </a:lnTo>
                  <a:lnTo>
                    <a:pt x="2196" y="2905"/>
                  </a:lnTo>
                  <a:lnTo>
                    <a:pt x="2195" y="2899"/>
                  </a:lnTo>
                  <a:lnTo>
                    <a:pt x="2193" y="2892"/>
                  </a:lnTo>
                  <a:lnTo>
                    <a:pt x="2157" y="2886"/>
                  </a:lnTo>
                  <a:lnTo>
                    <a:pt x="2120" y="2881"/>
                  </a:lnTo>
                  <a:lnTo>
                    <a:pt x="2084" y="2878"/>
                  </a:lnTo>
                  <a:lnTo>
                    <a:pt x="2046" y="2875"/>
                  </a:lnTo>
                  <a:lnTo>
                    <a:pt x="2009" y="2873"/>
                  </a:lnTo>
                  <a:lnTo>
                    <a:pt x="1972" y="2872"/>
                  </a:lnTo>
                  <a:lnTo>
                    <a:pt x="1935" y="2871"/>
                  </a:lnTo>
                  <a:lnTo>
                    <a:pt x="1897" y="2871"/>
                  </a:lnTo>
                  <a:lnTo>
                    <a:pt x="1822" y="2872"/>
                  </a:lnTo>
                  <a:lnTo>
                    <a:pt x="1747" y="2872"/>
                  </a:lnTo>
                  <a:lnTo>
                    <a:pt x="1710" y="2872"/>
                  </a:lnTo>
                  <a:lnTo>
                    <a:pt x="1674" y="2871"/>
                  </a:lnTo>
                  <a:lnTo>
                    <a:pt x="1637" y="2870"/>
                  </a:lnTo>
                  <a:lnTo>
                    <a:pt x="1601" y="2868"/>
                  </a:lnTo>
                  <a:close/>
                  <a:moveTo>
                    <a:pt x="2980" y="2892"/>
                  </a:moveTo>
                  <a:lnTo>
                    <a:pt x="2978" y="2895"/>
                  </a:lnTo>
                  <a:lnTo>
                    <a:pt x="2976" y="2898"/>
                  </a:lnTo>
                  <a:lnTo>
                    <a:pt x="2974" y="2901"/>
                  </a:lnTo>
                  <a:lnTo>
                    <a:pt x="2973" y="2905"/>
                  </a:lnTo>
                  <a:lnTo>
                    <a:pt x="2972" y="2914"/>
                  </a:lnTo>
                  <a:lnTo>
                    <a:pt x="2972" y="2924"/>
                  </a:lnTo>
                  <a:lnTo>
                    <a:pt x="2974" y="2934"/>
                  </a:lnTo>
                  <a:lnTo>
                    <a:pt x="2978" y="2945"/>
                  </a:lnTo>
                  <a:lnTo>
                    <a:pt x="2981" y="2950"/>
                  </a:lnTo>
                  <a:lnTo>
                    <a:pt x="2984" y="2955"/>
                  </a:lnTo>
                  <a:lnTo>
                    <a:pt x="2988" y="2960"/>
                  </a:lnTo>
                  <a:lnTo>
                    <a:pt x="2993" y="2964"/>
                  </a:lnTo>
                  <a:lnTo>
                    <a:pt x="3062" y="2965"/>
                  </a:lnTo>
                  <a:lnTo>
                    <a:pt x="3134" y="2966"/>
                  </a:lnTo>
                  <a:lnTo>
                    <a:pt x="3208" y="2967"/>
                  </a:lnTo>
                  <a:lnTo>
                    <a:pt x="3283" y="2967"/>
                  </a:lnTo>
                  <a:lnTo>
                    <a:pt x="3358" y="2967"/>
                  </a:lnTo>
                  <a:lnTo>
                    <a:pt x="3431" y="2964"/>
                  </a:lnTo>
                  <a:lnTo>
                    <a:pt x="3468" y="2962"/>
                  </a:lnTo>
                  <a:lnTo>
                    <a:pt x="3504" y="2960"/>
                  </a:lnTo>
                  <a:lnTo>
                    <a:pt x="3539" y="2957"/>
                  </a:lnTo>
                  <a:lnTo>
                    <a:pt x="3573" y="2952"/>
                  </a:lnTo>
                  <a:lnTo>
                    <a:pt x="3577" y="2943"/>
                  </a:lnTo>
                  <a:lnTo>
                    <a:pt x="3580" y="2933"/>
                  </a:lnTo>
                  <a:lnTo>
                    <a:pt x="3581" y="2922"/>
                  </a:lnTo>
                  <a:lnTo>
                    <a:pt x="3581" y="2912"/>
                  </a:lnTo>
                  <a:lnTo>
                    <a:pt x="3580" y="2907"/>
                  </a:lnTo>
                  <a:lnTo>
                    <a:pt x="3579" y="2902"/>
                  </a:lnTo>
                  <a:lnTo>
                    <a:pt x="3577" y="2898"/>
                  </a:lnTo>
                  <a:lnTo>
                    <a:pt x="3575" y="2893"/>
                  </a:lnTo>
                  <a:lnTo>
                    <a:pt x="3572" y="2889"/>
                  </a:lnTo>
                  <a:lnTo>
                    <a:pt x="3569" y="2886"/>
                  </a:lnTo>
                  <a:lnTo>
                    <a:pt x="3565" y="2883"/>
                  </a:lnTo>
                  <a:lnTo>
                    <a:pt x="3561" y="2880"/>
                  </a:lnTo>
                  <a:lnTo>
                    <a:pt x="3488" y="2876"/>
                  </a:lnTo>
                  <a:lnTo>
                    <a:pt x="3414" y="2874"/>
                  </a:lnTo>
                  <a:lnTo>
                    <a:pt x="3340" y="2872"/>
                  </a:lnTo>
                  <a:lnTo>
                    <a:pt x="3266" y="2873"/>
                  </a:lnTo>
                  <a:lnTo>
                    <a:pt x="3193" y="2875"/>
                  </a:lnTo>
                  <a:lnTo>
                    <a:pt x="3120" y="2879"/>
                  </a:lnTo>
                  <a:lnTo>
                    <a:pt x="3085" y="2881"/>
                  </a:lnTo>
                  <a:lnTo>
                    <a:pt x="3050" y="2884"/>
                  </a:lnTo>
                  <a:lnTo>
                    <a:pt x="3015" y="2888"/>
                  </a:lnTo>
                  <a:lnTo>
                    <a:pt x="2980" y="2892"/>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1" name="Freeform 45"/>
            <p:cNvSpPr>
              <a:spLocks noEditPoints="1"/>
            </p:cNvSpPr>
            <p:nvPr userDrawn="1"/>
          </p:nvSpPr>
          <p:spPr bwMode="auto">
            <a:xfrm>
              <a:off x="244" y="1644"/>
              <a:ext cx="983" cy="967"/>
            </a:xfrm>
            <a:custGeom>
              <a:avLst/>
              <a:gdLst/>
              <a:ahLst/>
              <a:cxnLst>
                <a:cxn ang="0">
                  <a:pos x="10483" y="1499"/>
                </a:cxn>
                <a:cxn ang="0">
                  <a:pos x="10667" y="8641"/>
                </a:cxn>
                <a:cxn ang="0">
                  <a:pos x="9133" y="10383"/>
                </a:cxn>
                <a:cxn ang="0">
                  <a:pos x="7894" y="10639"/>
                </a:cxn>
                <a:cxn ang="0">
                  <a:pos x="414" y="9278"/>
                </a:cxn>
                <a:cxn ang="0">
                  <a:pos x="16" y="7022"/>
                </a:cxn>
                <a:cxn ang="0">
                  <a:pos x="1065" y="619"/>
                </a:cxn>
                <a:cxn ang="0">
                  <a:pos x="2447" y="533"/>
                </a:cxn>
                <a:cxn ang="0">
                  <a:pos x="795" y="1703"/>
                </a:cxn>
                <a:cxn ang="0">
                  <a:pos x="538" y="4278"/>
                </a:cxn>
                <a:cxn ang="0">
                  <a:pos x="968" y="4983"/>
                </a:cxn>
                <a:cxn ang="0">
                  <a:pos x="5030" y="4700"/>
                </a:cxn>
                <a:cxn ang="0">
                  <a:pos x="4941" y="739"/>
                </a:cxn>
                <a:cxn ang="0">
                  <a:pos x="3225" y="497"/>
                </a:cxn>
                <a:cxn ang="0">
                  <a:pos x="5871" y="747"/>
                </a:cxn>
                <a:cxn ang="0">
                  <a:pos x="5669" y="3626"/>
                </a:cxn>
                <a:cxn ang="0">
                  <a:pos x="6069" y="4975"/>
                </a:cxn>
                <a:cxn ang="0">
                  <a:pos x="9785" y="5035"/>
                </a:cxn>
                <a:cxn ang="0">
                  <a:pos x="10255" y="4465"/>
                </a:cxn>
                <a:cxn ang="0">
                  <a:pos x="9523" y="1103"/>
                </a:cxn>
                <a:cxn ang="0">
                  <a:pos x="7044" y="520"/>
                </a:cxn>
                <a:cxn ang="0">
                  <a:pos x="698" y="5838"/>
                </a:cxn>
                <a:cxn ang="0">
                  <a:pos x="541" y="7997"/>
                </a:cxn>
                <a:cxn ang="0">
                  <a:pos x="927" y="8468"/>
                </a:cxn>
                <a:cxn ang="0">
                  <a:pos x="1620" y="8418"/>
                </a:cxn>
                <a:cxn ang="0">
                  <a:pos x="2112" y="8411"/>
                </a:cxn>
                <a:cxn ang="0">
                  <a:pos x="2690" y="8456"/>
                </a:cxn>
                <a:cxn ang="0">
                  <a:pos x="3242" y="8325"/>
                </a:cxn>
                <a:cxn ang="0">
                  <a:pos x="3767" y="8472"/>
                </a:cxn>
                <a:cxn ang="0">
                  <a:pos x="4349" y="8229"/>
                </a:cxn>
                <a:cxn ang="0">
                  <a:pos x="4991" y="8466"/>
                </a:cxn>
                <a:cxn ang="0">
                  <a:pos x="4667" y="5624"/>
                </a:cxn>
                <a:cxn ang="0">
                  <a:pos x="5787" y="5876"/>
                </a:cxn>
                <a:cxn ang="0">
                  <a:pos x="5654" y="9621"/>
                </a:cxn>
                <a:cxn ang="0">
                  <a:pos x="6164" y="10100"/>
                </a:cxn>
                <a:cxn ang="0">
                  <a:pos x="8789" y="9982"/>
                </a:cxn>
                <a:cxn ang="0">
                  <a:pos x="10203" y="8382"/>
                </a:cxn>
                <a:cxn ang="0">
                  <a:pos x="10162" y="5977"/>
                </a:cxn>
                <a:cxn ang="0">
                  <a:pos x="1277" y="8497"/>
                </a:cxn>
                <a:cxn ang="0">
                  <a:pos x="674" y="8637"/>
                </a:cxn>
                <a:cxn ang="0">
                  <a:pos x="1112" y="9137"/>
                </a:cxn>
                <a:cxn ang="0">
                  <a:pos x="1731" y="9196"/>
                </a:cxn>
                <a:cxn ang="0">
                  <a:pos x="2311" y="8989"/>
                </a:cxn>
                <a:cxn ang="0">
                  <a:pos x="3005" y="9195"/>
                </a:cxn>
                <a:cxn ang="0">
                  <a:pos x="3462" y="9056"/>
                </a:cxn>
                <a:cxn ang="0">
                  <a:pos x="3950" y="9214"/>
                </a:cxn>
                <a:cxn ang="0">
                  <a:pos x="4578" y="9153"/>
                </a:cxn>
                <a:cxn ang="0">
                  <a:pos x="5121" y="8780"/>
                </a:cxn>
                <a:cxn ang="0">
                  <a:pos x="4537" y="8569"/>
                </a:cxn>
                <a:cxn ang="0">
                  <a:pos x="3843" y="8647"/>
                </a:cxn>
                <a:cxn ang="0">
                  <a:pos x="3160" y="8570"/>
                </a:cxn>
                <a:cxn ang="0">
                  <a:pos x="2554" y="8564"/>
                </a:cxn>
                <a:cxn ang="0">
                  <a:pos x="2204" y="8548"/>
                </a:cxn>
                <a:cxn ang="0">
                  <a:pos x="1510" y="8543"/>
                </a:cxn>
                <a:cxn ang="0">
                  <a:pos x="1124" y="9323"/>
                </a:cxn>
                <a:cxn ang="0">
                  <a:pos x="1794" y="9882"/>
                </a:cxn>
                <a:cxn ang="0">
                  <a:pos x="4240" y="10107"/>
                </a:cxn>
                <a:cxn ang="0">
                  <a:pos x="5095" y="9556"/>
                </a:cxn>
                <a:cxn ang="0">
                  <a:pos x="4603" y="9337"/>
                </a:cxn>
                <a:cxn ang="0">
                  <a:pos x="3760" y="9368"/>
                </a:cxn>
                <a:cxn ang="0">
                  <a:pos x="2887" y="9368"/>
                </a:cxn>
                <a:cxn ang="0">
                  <a:pos x="2134" y="9307"/>
                </a:cxn>
              </a:cxnLst>
              <a:rect l="0" t="0" r="r" b="b"/>
              <a:pathLst>
                <a:path w="10801" h="10639">
                  <a:moveTo>
                    <a:pt x="8354" y="37"/>
                  </a:moveTo>
                  <a:lnTo>
                    <a:pt x="8448" y="49"/>
                  </a:lnTo>
                  <a:lnTo>
                    <a:pt x="8543" y="66"/>
                  </a:lnTo>
                  <a:lnTo>
                    <a:pt x="8636" y="86"/>
                  </a:lnTo>
                  <a:lnTo>
                    <a:pt x="8730" y="110"/>
                  </a:lnTo>
                  <a:lnTo>
                    <a:pt x="8823" y="137"/>
                  </a:lnTo>
                  <a:lnTo>
                    <a:pt x="8916" y="169"/>
                  </a:lnTo>
                  <a:lnTo>
                    <a:pt x="9009" y="203"/>
                  </a:lnTo>
                  <a:lnTo>
                    <a:pt x="9100" y="242"/>
                  </a:lnTo>
                  <a:lnTo>
                    <a:pt x="9190" y="284"/>
                  </a:lnTo>
                  <a:lnTo>
                    <a:pt x="9279" y="329"/>
                  </a:lnTo>
                  <a:lnTo>
                    <a:pt x="9367" y="376"/>
                  </a:lnTo>
                  <a:lnTo>
                    <a:pt x="9453" y="428"/>
                  </a:lnTo>
                  <a:lnTo>
                    <a:pt x="9538" y="482"/>
                  </a:lnTo>
                  <a:lnTo>
                    <a:pt x="9622" y="539"/>
                  </a:lnTo>
                  <a:lnTo>
                    <a:pt x="9703" y="599"/>
                  </a:lnTo>
                  <a:lnTo>
                    <a:pt x="9783" y="661"/>
                  </a:lnTo>
                  <a:lnTo>
                    <a:pt x="9859" y="727"/>
                  </a:lnTo>
                  <a:lnTo>
                    <a:pt x="9935" y="794"/>
                  </a:lnTo>
                  <a:lnTo>
                    <a:pt x="10007" y="864"/>
                  </a:lnTo>
                  <a:lnTo>
                    <a:pt x="10076" y="937"/>
                  </a:lnTo>
                  <a:lnTo>
                    <a:pt x="10144" y="1011"/>
                  </a:lnTo>
                  <a:lnTo>
                    <a:pt x="10208" y="1088"/>
                  </a:lnTo>
                  <a:lnTo>
                    <a:pt x="10270" y="1166"/>
                  </a:lnTo>
                  <a:lnTo>
                    <a:pt x="10328" y="1247"/>
                  </a:lnTo>
                  <a:lnTo>
                    <a:pt x="10383" y="1329"/>
                  </a:lnTo>
                  <a:lnTo>
                    <a:pt x="10435" y="1413"/>
                  </a:lnTo>
                  <a:lnTo>
                    <a:pt x="10483" y="1499"/>
                  </a:lnTo>
                  <a:lnTo>
                    <a:pt x="10527" y="1586"/>
                  </a:lnTo>
                  <a:lnTo>
                    <a:pt x="10569" y="1674"/>
                  </a:lnTo>
                  <a:lnTo>
                    <a:pt x="10605" y="1765"/>
                  </a:lnTo>
                  <a:lnTo>
                    <a:pt x="10637" y="1856"/>
                  </a:lnTo>
                  <a:lnTo>
                    <a:pt x="10665" y="1949"/>
                  </a:lnTo>
                  <a:lnTo>
                    <a:pt x="10685" y="2016"/>
                  </a:lnTo>
                  <a:lnTo>
                    <a:pt x="10704" y="2086"/>
                  </a:lnTo>
                  <a:lnTo>
                    <a:pt x="10720" y="2155"/>
                  </a:lnTo>
                  <a:lnTo>
                    <a:pt x="10734" y="2226"/>
                  </a:lnTo>
                  <a:lnTo>
                    <a:pt x="10747" y="2296"/>
                  </a:lnTo>
                  <a:lnTo>
                    <a:pt x="10759" y="2368"/>
                  </a:lnTo>
                  <a:lnTo>
                    <a:pt x="10769" y="2439"/>
                  </a:lnTo>
                  <a:lnTo>
                    <a:pt x="10778" y="2511"/>
                  </a:lnTo>
                  <a:lnTo>
                    <a:pt x="10785" y="2584"/>
                  </a:lnTo>
                  <a:lnTo>
                    <a:pt x="10791" y="2657"/>
                  </a:lnTo>
                  <a:lnTo>
                    <a:pt x="10795" y="2732"/>
                  </a:lnTo>
                  <a:lnTo>
                    <a:pt x="10798" y="2806"/>
                  </a:lnTo>
                  <a:lnTo>
                    <a:pt x="10800" y="2882"/>
                  </a:lnTo>
                  <a:lnTo>
                    <a:pt x="10801" y="2957"/>
                  </a:lnTo>
                  <a:lnTo>
                    <a:pt x="10800" y="3034"/>
                  </a:lnTo>
                  <a:lnTo>
                    <a:pt x="10799" y="3110"/>
                  </a:lnTo>
                  <a:lnTo>
                    <a:pt x="10775" y="8131"/>
                  </a:lnTo>
                  <a:lnTo>
                    <a:pt x="10764" y="8217"/>
                  </a:lnTo>
                  <a:lnTo>
                    <a:pt x="10751" y="8303"/>
                  </a:lnTo>
                  <a:lnTo>
                    <a:pt x="10734" y="8388"/>
                  </a:lnTo>
                  <a:lnTo>
                    <a:pt x="10715" y="8473"/>
                  </a:lnTo>
                  <a:lnTo>
                    <a:pt x="10692" y="8557"/>
                  </a:lnTo>
                  <a:lnTo>
                    <a:pt x="10667" y="8641"/>
                  </a:lnTo>
                  <a:lnTo>
                    <a:pt x="10639" y="8723"/>
                  </a:lnTo>
                  <a:lnTo>
                    <a:pt x="10609" y="8806"/>
                  </a:lnTo>
                  <a:lnTo>
                    <a:pt x="10576" y="8887"/>
                  </a:lnTo>
                  <a:lnTo>
                    <a:pt x="10540" y="8967"/>
                  </a:lnTo>
                  <a:lnTo>
                    <a:pt x="10502" y="9046"/>
                  </a:lnTo>
                  <a:lnTo>
                    <a:pt x="10461" y="9125"/>
                  </a:lnTo>
                  <a:lnTo>
                    <a:pt x="10419" y="9201"/>
                  </a:lnTo>
                  <a:lnTo>
                    <a:pt x="10373" y="9276"/>
                  </a:lnTo>
                  <a:lnTo>
                    <a:pt x="10325" y="9351"/>
                  </a:lnTo>
                  <a:lnTo>
                    <a:pt x="10276" y="9424"/>
                  </a:lnTo>
                  <a:lnTo>
                    <a:pt x="10223" y="9496"/>
                  </a:lnTo>
                  <a:lnTo>
                    <a:pt x="10169" y="9566"/>
                  </a:lnTo>
                  <a:lnTo>
                    <a:pt x="10113" y="9635"/>
                  </a:lnTo>
                  <a:lnTo>
                    <a:pt x="10054" y="9701"/>
                  </a:lnTo>
                  <a:lnTo>
                    <a:pt x="9994" y="9766"/>
                  </a:lnTo>
                  <a:lnTo>
                    <a:pt x="9932" y="9830"/>
                  </a:lnTo>
                  <a:lnTo>
                    <a:pt x="9867" y="9891"/>
                  </a:lnTo>
                  <a:lnTo>
                    <a:pt x="9801" y="9951"/>
                  </a:lnTo>
                  <a:lnTo>
                    <a:pt x="9733" y="10008"/>
                  </a:lnTo>
                  <a:lnTo>
                    <a:pt x="9664" y="10062"/>
                  </a:lnTo>
                  <a:lnTo>
                    <a:pt x="9592" y="10116"/>
                  </a:lnTo>
                  <a:lnTo>
                    <a:pt x="9520" y="10167"/>
                  </a:lnTo>
                  <a:lnTo>
                    <a:pt x="9445" y="10215"/>
                  </a:lnTo>
                  <a:lnTo>
                    <a:pt x="9369" y="10260"/>
                  </a:lnTo>
                  <a:lnTo>
                    <a:pt x="9291" y="10305"/>
                  </a:lnTo>
                  <a:lnTo>
                    <a:pt x="9213" y="10345"/>
                  </a:lnTo>
                  <a:lnTo>
                    <a:pt x="9174" y="10364"/>
                  </a:lnTo>
                  <a:lnTo>
                    <a:pt x="9133" y="10383"/>
                  </a:lnTo>
                  <a:lnTo>
                    <a:pt x="9093" y="10400"/>
                  </a:lnTo>
                  <a:lnTo>
                    <a:pt x="9052" y="10418"/>
                  </a:lnTo>
                  <a:lnTo>
                    <a:pt x="9011" y="10434"/>
                  </a:lnTo>
                  <a:lnTo>
                    <a:pt x="8969" y="10451"/>
                  </a:lnTo>
                  <a:lnTo>
                    <a:pt x="8928" y="10466"/>
                  </a:lnTo>
                  <a:lnTo>
                    <a:pt x="8887" y="10481"/>
                  </a:lnTo>
                  <a:lnTo>
                    <a:pt x="8845" y="10495"/>
                  </a:lnTo>
                  <a:lnTo>
                    <a:pt x="8802" y="10509"/>
                  </a:lnTo>
                  <a:lnTo>
                    <a:pt x="8759" y="10522"/>
                  </a:lnTo>
                  <a:lnTo>
                    <a:pt x="8717" y="10534"/>
                  </a:lnTo>
                  <a:lnTo>
                    <a:pt x="8673" y="10546"/>
                  </a:lnTo>
                  <a:lnTo>
                    <a:pt x="8629" y="10557"/>
                  </a:lnTo>
                  <a:lnTo>
                    <a:pt x="8586" y="10567"/>
                  </a:lnTo>
                  <a:lnTo>
                    <a:pt x="8542" y="10576"/>
                  </a:lnTo>
                  <a:lnTo>
                    <a:pt x="8497" y="10585"/>
                  </a:lnTo>
                  <a:lnTo>
                    <a:pt x="8452" y="10594"/>
                  </a:lnTo>
                  <a:lnTo>
                    <a:pt x="8408" y="10601"/>
                  </a:lnTo>
                  <a:lnTo>
                    <a:pt x="8362" y="10609"/>
                  </a:lnTo>
                  <a:lnTo>
                    <a:pt x="8317" y="10615"/>
                  </a:lnTo>
                  <a:lnTo>
                    <a:pt x="8271" y="10621"/>
                  </a:lnTo>
                  <a:lnTo>
                    <a:pt x="8225" y="10626"/>
                  </a:lnTo>
                  <a:lnTo>
                    <a:pt x="8178" y="10630"/>
                  </a:lnTo>
                  <a:lnTo>
                    <a:pt x="8132" y="10633"/>
                  </a:lnTo>
                  <a:lnTo>
                    <a:pt x="8085" y="10636"/>
                  </a:lnTo>
                  <a:lnTo>
                    <a:pt x="8037" y="10638"/>
                  </a:lnTo>
                  <a:lnTo>
                    <a:pt x="7990" y="10639"/>
                  </a:lnTo>
                  <a:lnTo>
                    <a:pt x="7942" y="10639"/>
                  </a:lnTo>
                  <a:lnTo>
                    <a:pt x="7894" y="10639"/>
                  </a:lnTo>
                  <a:lnTo>
                    <a:pt x="7846" y="10638"/>
                  </a:lnTo>
                  <a:lnTo>
                    <a:pt x="7797" y="10636"/>
                  </a:lnTo>
                  <a:lnTo>
                    <a:pt x="2520" y="10599"/>
                  </a:lnTo>
                  <a:lnTo>
                    <a:pt x="2420" y="10590"/>
                  </a:lnTo>
                  <a:lnTo>
                    <a:pt x="2320" y="10576"/>
                  </a:lnTo>
                  <a:lnTo>
                    <a:pt x="2222" y="10558"/>
                  </a:lnTo>
                  <a:lnTo>
                    <a:pt x="2123" y="10536"/>
                  </a:lnTo>
                  <a:lnTo>
                    <a:pt x="2026" y="10510"/>
                  </a:lnTo>
                  <a:lnTo>
                    <a:pt x="1928" y="10479"/>
                  </a:lnTo>
                  <a:lnTo>
                    <a:pt x="1832" y="10445"/>
                  </a:lnTo>
                  <a:lnTo>
                    <a:pt x="1737" y="10405"/>
                  </a:lnTo>
                  <a:lnTo>
                    <a:pt x="1643" y="10363"/>
                  </a:lnTo>
                  <a:lnTo>
                    <a:pt x="1550" y="10318"/>
                  </a:lnTo>
                  <a:lnTo>
                    <a:pt x="1460" y="10268"/>
                  </a:lnTo>
                  <a:lnTo>
                    <a:pt x="1370" y="10215"/>
                  </a:lnTo>
                  <a:lnTo>
                    <a:pt x="1283" y="10160"/>
                  </a:lnTo>
                  <a:lnTo>
                    <a:pt x="1196" y="10100"/>
                  </a:lnTo>
                  <a:lnTo>
                    <a:pt x="1113" y="10038"/>
                  </a:lnTo>
                  <a:lnTo>
                    <a:pt x="1031" y="9974"/>
                  </a:lnTo>
                  <a:lnTo>
                    <a:pt x="952" y="9905"/>
                  </a:lnTo>
                  <a:lnTo>
                    <a:pt x="875" y="9835"/>
                  </a:lnTo>
                  <a:lnTo>
                    <a:pt x="801" y="9762"/>
                  </a:lnTo>
                  <a:lnTo>
                    <a:pt x="728" y="9687"/>
                  </a:lnTo>
                  <a:lnTo>
                    <a:pt x="660" y="9609"/>
                  </a:lnTo>
                  <a:lnTo>
                    <a:pt x="593" y="9530"/>
                  </a:lnTo>
                  <a:lnTo>
                    <a:pt x="530" y="9447"/>
                  </a:lnTo>
                  <a:lnTo>
                    <a:pt x="470" y="9364"/>
                  </a:lnTo>
                  <a:lnTo>
                    <a:pt x="414" y="9278"/>
                  </a:lnTo>
                  <a:lnTo>
                    <a:pt x="361" y="9192"/>
                  </a:lnTo>
                  <a:lnTo>
                    <a:pt x="311" y="9102"/>
                  </a:lnTo>
                  <a:lnTo>
                    <a:pt x="266" y="9013"/>
                  </a:lnTo>
                  <a:lnTo>
                    <a:pt x="224" y="8921"/>
                  </a:lnTo>
                  <a:lnTo>
                    <a:pt x="187" y="8828"/>
                  </a:lnTo>
                  <a:lnTo>
                    <a:pt x="152" y="8734"/>
                  </a:lnTo>
                  <a:lnTo>
                    <a:pt x="123" y="8640"/>
                  </a:lnTo>
                  <a:lnTo>
                    <a:pt x="105" y="8581"/>
                  </a:lnTo>
                  <a:lnTo>
                    <a:pt x="88" y="8523"/>
                  </a:lnTo>
                  <a:lnTo>
                    <a:pt x="74" y="8464"/>
                  </a:lnTo>
                  <a:lnTo>
                    <a:pt x="61" y="8404"/>
                  </a:lnTo>
                  <a:lnTo>
                    <a:pt x="49" y="8344"/>
                  </a:lnTo>
                  <a:lnTo>
                    <a:pt x="39" y="8283"/>
                  </a:lnTo>
                  <a:lnTo>
                    <a:pt x="31" y="8222"/>
                  </a:lnTo>
                  <a:lnTo>
                    <a:pt x="23" y="8161"/>
                  </a:lnTo>
                  <a:lnTo>
                    <a:pt x="17" y="8099"/>
                  </a:lnTo>
                  <a:lnTo>
                    <a:pt x="11" y="8037"/>
                  </a:lnTo>
                  <a:lnTo>
                    <a:pt x="7" y="7975"/>
                  </a:lnTo>
                  <a:lnTo>
                    <a:pt x="4" y="7912"/>
                  </a:lnTo>
                  <a:lnTo>
                    <a:pt x="2" y="7849"/>
                  </a:lnTo>
                  <a:lnTo>
                    <a:pt x="1" y="7786"/>
                  </a:lnTo>
                  <a:lnTo>
                    <a:pt x="0" y="7723"/>
                  </a:lnTo>
                  <a:lnTo>
                    <a:pt x="0" y="7660"/>
                  </a:lnTo>
                  <a:lnTo>
                    <a:pt x="2" y="7532"/>
                  </a:lnTo>
                  <a:lnTo>
                    <a:pt x="5" y="7404"/>
                  </a:lnTo>
                  <a:lnTo>
                    <a:pt x="8" y="7276"/>
                  </a:lnTo>
                  <a:lnTo>
                    <a:pt x="13" y="7149"/>
                  </a:lnTo>
                  <a:lnTo>
                    <a:pt x="16" y="7022"/>
                  </a:lnTo>
                  <a:lnTo>
                    <a:pt x="18" y="6895"/>
                  </a:lnTo>
                  <a:lnTo>
                    <a:pt x="18" y="6832"/>
                  </a:lnTo>
                  <a:lnTo>
                    <a:pt x="18" y="6768"/>
                  </a:lnTo>
                  <a:lnTo>
                    <a:pt x="17" y="6706"/>
                  </a:lnTo>
                  <a:lnTo>
                    <a:pt x="15" y="6642"/>
                  </a:lnTo>
                  <a:lnTo>
                    <a:pt x="39" y="2469"/>
                  </a:lnTo>
                  <a:lnTo>
                    <a:pt x="48" y="2374"/>
                  </a:lnTo>
                  <a:lnTo>
                    <a:pt x="61" y="2279"/>
                  </a:lnTo>
                  <a:lnTo>
                    <a:pt x="79" y="2184"/>
                  </a:lnTo>
                  <a:lnTo>
                    <a:pt x="100" y="2090"/>
                  </a:lnTo>
                  <a:lnTo>
                    <a:pt x="126" y="1996"/>
                  </a:lnTo>
                  <a:lnTo>
                    <a:pt x="155" y="1904"/>
                  </a:lnTo>
                  <a:lnTo>
                    <a:pt x="189" y="1812"/>
                  </a:lnTo>
                  <a:lnTo>
                    <a:pt x="226" y="1722"/>
                  </a:lnTo>
                  <a:lnTo>
                    <a:pt x="267" y="1632"/>
                  </a:lnTo>
                  <a:lnTo>
                    <a:pt x="310" y="1544"/>
                  </a:lnTo>
                  <a:lnTo>
                    <a:pt x="358" y="1456"/>
                  </a:lnTo>
                  <a:lnTo>
                    <a:pt x="409" y="1370"/>
                  </a:lnTo>
                  <a:lnTo>
                    <a:pt x="462" y="1286"/>
                  </a:lnTo>
                  <a:lnTo>
                    <a:pt x="519" y="1203"/>
                  </a:lnTo>
                  <a:lnTo>
                    <a:pt x="578" y="1123"/>
                  </a:lnTo>
                  <a:lnTo>
                    <a:pt x="641" y="1044"/>
                  </a:lnTo>
                  <a:lnTo>
                    <a:pt x="706" y="968"/>
                  </a:lnTo>
                  <a:lnTo>
                    <a:pt x="773" y="893"/>
                  </a:lnTo>
                  <a:lnTo>
                    <a:pt x="843" y="821"/>
                  </a:lnTo>
                  <a:lnTo>
                    <a:pt x="914" y="751"/>
                  </a:lnTo>
                  <a:lnTo>
                    <a:pt x="989" y="684"/>
                  </a:lnTo>
                  <a:lnTo>
                    <a:pt x="1065" y="619"/>
                  </a:lnTo>
                  <a:lnTo>
                    <a:pt x="1143" y="558"/>
                  </a:lnTo>
                  <a:lnTo>
                    <a:pt x="1223" y="498"/>
                  </a:lnTo>
                  <a:lnTo>
                    <a:pt x="1305" y="443"/>
                  </a:lnTo>
                  <a:lnTo>
                    <a:pt x="1388" y="389"/>
                  </a:lnTo>
                  <a:lnTo>
                    <a:pt x="1473" y="340"/>
                  </a:lnTo>
                  <a:lnTo>
                    <a:pt x="1559" y="294"/>
                  </a:lnTo>
                  <a:lnTo>
                    <a:pt x="1646" y="252"/>
                  </a:lnTo>
                  <a:lnTo>
                    <a:pt x="1735" y="212"/>
                  </a:lnTo>
                  <a:lnTo>
                    <a:pt x="1824" y="177"/>
                  </a:lnTo>
                  <a:lnTo>
                    <a:pt x="1915" y="146"/>
                  </a:lnTo>
                  <a:lnTo>
                    <a:pt x="1962" y="135"/>
                  </a:lnTo>
                  <a:lnTo>
                    <a:pt x="2010" y="123"/>
                  </a:lnTo>
                  <a:lnTo>
                    <a:pt x="2058" y="112"/>
                  </a:lnTo>
                  <a:lnTo>
                    <a:pt x="2106" y="101"/>
                  </a:lnTo>
                  <a:lnTo>
                    <a:pt x="2153" y="90"/>
                  </a:lnTo>
                  <a:lnTo>
                    <a:pt x="2202" y="80"/>
                  </a:lnTo>
                  <a:lnTo>
                    <a:pt x="2250" y="70"/>
                  </a:lnTo>
                  <a:lnTo>
                    <a:pt x="2299" y="59"/>
                  </a:lnTo>
                  <a:lnTo>
                    <a:pt x="2348" y="50"/>
                  </a:lnTo>
                  <a:lnTo>
                    <a:pt x="2397" y="41"/>
                  </a:lnTo>
                  <a:lnTo>
                    <a:pt x="2447" y="32"/>
                  </a:lnTo>
                  <a:lnTo>
                    <a:pt x="2497" y="25"/>
                  </a:lnTo>
                  <a:lnTo>
                    <a:pt x="2547" y="18"/>
                  </a:lnTo>
                  <a:lnTo>
                    <a:pt x="2598" y="11"/>
                  </a:lnTo>
                  <a:lnTo>
                    <a:pt x="2650" y="5"/>
                  </a:lnTo>
                  <a:lnTo>
                    <a:pt x="2702" y="0"/>
                  </a:lnTo>
                  <a:lnTo>
                    <a:pt x="8354" y="37"/>
                  </a:lnTo>
                  <a:close/>
                  <a:moveTo>
                    <a:pt x="2447" y="533"/>
                  </a:moveTo>
                  <a:lnTo>
                    <a:pt x="2377" y="544"/>
                  </a:lnTo>
                  <a:lnTo>
                    <a:pt x="2306" y="559"/>
                  </a:lnTo>
                  <a:lnTo>
                    <a:pt x="2236" y="576"/>
                  </a:lnTo>
                  <a:lnTo>
                    <a:pt x="2165" y="596"/>
                  </a:lnTo>
                  <a:lnTo>
                    <a:pt x="2096" y="618"/>
                  </a:lnTo>
                  <a:lnTo>
                    <a:pt x="2027" y="643"/>
                  </a:lnTo>
                  <a:lnTo>
                    <a:pt x="1957" y="670"/>
                  </a:lnTo>
                  <a:lnTo>
                    <a:pt x="1889" y="700"/>
                  </a:lnTo>
                  <a:lnTo>
                    <a:pt x="1821" y="733"/>
                  </a:lnTo>
                  <a:lnTo>
                    <a:pt x="1754" y="767"/>
                  </a:lnTo>
                  <a:lnTo>
                    <a:pt x="1687" y="803"/>
                  </a:lnTo>
                  <a:lnTo>
                    <a:pt x="1622" y="842"/>
                  </a:lnTo>
                  <a:lnTo>
                    <a:pt x="1557" y="882"/>
                  </a:lnTo>
                  <a:lnTo>
                    <a:pt x="1495" y="926"/>
                  </a:lnTo>
                  <a:lnTo>
                    <a:pt x="1434" y="970"/>
                  </a:lnTo>
                  <a:lnTo>
                    <a:pt x="1373" y="1017"/>
                  </a:lnTo>
                  <a:lnTo>
                    <a:pt x="1314" y="1066"/>
                  </a:lnTo>
                  <a:lnTo>
                    <a:pt x="1257" y="1116"/>
                  </a:lnTo>
                  <a:lnTo>
                    <a:pt x="1201" y="1168"/>
                  </a:lnTo>
                  <a:lnTo>
                    <a:pt x="1148" y="1222"/>
                  </a:lnTo>
                  <a:lnTo>
                    <a:pt x="1095" y="1277"/>
                  </a:lnTo>
                  <a:lnTo>
                    <a:pt x="1046" y="1333"/>
                  </a:lnTo>
                  <a:lnTo>
                    <a:pt x="998" y="1392"/>
                  </a:lnTo>
                  <a:lnTo>
                    <a:pt x="953" y="1452"/>
                  </a:lnTo>
                  <a:lnTo>
                    <a:pt x="909" y="1513"/>
                  </a:lnTo>
                  <a:lnTo>
                    <a:pt x="869" y="1575"/>
                  </a:lnTo>
                  <a:lnTo>
                    <a:pt x="831" y="1639"/>
                  </a:lnTo>
                  <a:lnTo>
                    <a:pt x="795" y="1703"/>
                  </a:lnTo>
                  <a:lnTo>
                    <a:pt x="761" y="1769"/>
                  </a:lnTo>
                  <a:lnTo>
                    <a:pt x="731" y="1836"/>
                  </a:lnTo>
                  <a:lnTo>
                    <a:pt x="704" y="1904"/>
                  </a:lnTo>
                  <a:lnTo>
                    <a:pt x="680" y="1973"/>
                  </a:lnTo>
                  <a:lnTo>
                    <a:pt x="659" y="2043"/>
                  </a:lnTo>
                  <a:lnTo>
                    <a:pt x="639" y="2113"/>
                  </a:lnTo>
                  <a:lnTo>
                    <a:pt x="621" y="2184"/>
                  </a:lnTo>
                  <a:lnTo>
                    <a:pt x="605" y="2258"/>
                  </a:lnTo>
                  <a:lnTo>
                    <a:pt x="591" y="2331"/>
                  </a:lnTo>
                  <a:lnTo>
                    <a:pt x="579" y="2405"/>
                  </a:lnTo>
                  <a:lnTo>
                    <a:pt x="568" y="2480"/>
                  </a:lnTo>
                  <a:lnTo>
                    <a:pt x="559" y="2556"/>
                  </a:lnTo>
                  <a:lnTo>
                    <a:pt x="551" y="2632"/>
                  </a:lnTo>
                  <a:lnTo>
                    <a:pt x="544" y="2709"/>
                  </a:lnTo>
                  <a:lnTo>
                    <a:pt x="539" y="2786"/>
                  </a:lnTo>
                  <a:lnTo>
                    <a:pt x="534" y="2864"/>
                  </a:lnTo>
                  <a:lnTo>
                    <a:pt x="531" y="2942"/>
                  </a:lnTo>
                  <a:lnTo>
                    <a:pt x="528" y="3020"/>
                  </a:lnTo>
                  <a:lnTo>
                    <a:pt x="527" y="3099"/>
                  </a:lnTo>
                  <a:lnTo>
                    <a:pt x="526" y="3178"/>
                  </a:lnTo>
                  <a:lnTo>
                    <a:pt x="526" y="3336"/>
                  </a:lnTo>
                  <a:lnTo>
                    <a:pt x="528" y="3495"/>
                  </a:lnTo>
                  <a:lnTo>
                    <a:pt x="531" y="3654"/>
                  </a:lnTo>
                  <a:lnTo>
                    <a:pt x="534" y="3812"/>
                  </a:lnTo>
                  <a:lnTo>
                    <a:pt x="537" y="3969"/>
                  </a:lnTo>
                  <a:lnTo>
                    <a:pt x="538" y="4124"/>
                  </a:lnTo>
                  <a:lnTo>
                    <a:pt x="538" y="4202"/>
                  </a:lnTo>
                  <a:lnTo>
                    <a:pt x="538" y="4278"/>
                  </a:lnTo>
                  <a:lnTo>
                    <a:pt x="537" y="4354"/>
                  </a:lnTo>
                  <a:lnTo>
                    <a:pt x="535" y="4429"/>
                  </a:lnTo>
                  <a:lnTo>
                    <a:pt x="540" y="4455"/>
                  </a:lnTo>
                  <a:lnTo>
                    <a:pt x="546" y="4481"/>
                  </a:lnTo>
                  <a:lnTo>
                    <a:pt x="554" y="4506"/>
                  </a:lnTo>
                  <a:lnTo>
                    <a:pt x="563" y="4533"/>
                  </a:lnTo>
                  <a:lnTo>
                    <a:pt x="572" y="4559"/>
                  </a:lnTo>
                  <a:lnTo>
                    <a:pt x="583" y="4584"/>
                  </a:lnTo>
                  <a:lnTo>
                    <a:pt x="595" y="4609"/>
                  </a:lnTo>
                  <a:lnTo>
                    <a:pt x="608" y="4634"/>
                  </a:lnTo>
                  <a:lnTo>
                    <a:pt x="622" y="4658"/>
                  </a:lnTo>
                  <a:lnTo>
                    <a:pt x="638" y="4683"/>
                  </a:lnTo>
                  <a:lnTo>
                    <a:pt x="653" y="4707"/>
                  </a:lnTo>
                  <a:lnTo>
                    <a:pt x="670" y="4730"/>
                  </a:lnTo>
                  <a:lnTo>
                    <a:pt x="687" y="4753"/>
                  </a:lnTo>
                  <a:lnTo>
                    <a:pt x="705" y="4775"/>
                  </a:lnTo>
                  <a:lnTo>
                    <a:pt x="724" y="4796"/>
                  </a:lnTo>
                  <a:lnTo>
                    <a:pt x="743" y="4817"/>
                  </a:lnTo>
                  <a:lnTo>
                    <a:pt x="763" y="4837"/>
                  </a:lnTo>
                  <a:lnTo>
                    <a:pt x="784" y="4858"/>
                  </a:lnTo>
                  <a:lnTo>
                    <a:pt x="806" y="4877"/>
                  </a:lnTo>
                  <a:lnTo>
                    <a:pt x="828" y="4895"/>
                  </a:lnTo>
                  <a:lnTo>
                    <a:pt x="850" y="4912"/>
                  </a:lnTo>
                  <a:lnTo>
                    <a:pt x="873" y="4928"/>
                  </a:lnTo>
                  <a:lnTo>
                    <a:pt x="896" y="4943"/>
                  </a:lnTo>
                  <a:lnTo>
                    <a:pt x="919" y="4958"/>
                  </a:lnTo>
                  <a:lnTo>
                    <a:pt x="944" y="4971"/>
                  </a:lnTo>
                  <a:lnTo>
                    <a:pt x="968" y="4983"/>
                  </a:lnTo>
                  <a:lnTo>
                    <a:pt x="992" y="4995"/>
                  </a:lnTo>
                  <a:lnTo>
                    <a:pt x="1016" y="5006"/>
                  </a:lnTo>
                  <a:lnTo>
                    <a:pt x="1041" y="5015"/>
                  </a:lnTo>
                  <a:lnTo>
                    <a:pt x="1066" y="5022"/>
                  </a:lnTo>
                  <a:lnTo>
                    <a:pt x="1090" y="5029"/>
                  </a:lnTo>
                  <a:lnTo>
                    <a:pt x="1116" y="5034"/>
                  </a:lnTo>
                  <a:lnTo>
                    <a:pt x="4335" y="5058"/>
                  </a:lnTo>
                  <a:lnTo>
                    <a:pt x="4626" y="5022"/>
                  </a:lnTo>
                  <a:lnTo>
                    <a:pt x="4649" y="5014"/>
                  </a:lnTo>
                  <a:lnTo>
                    <a:pt x="4674" y="5004"/>
                  </a:lnTo>
                  <a:lnTo>
                    <a:pt x="4697" y="4993"/>
                  </a:lnTo>
                  <a:lnTo>
                    <a:pt x="4720" y="4982"/>
                  </a:lnTo>
                  <a:lnTo>
                    <a:pt x="4743" y="4970"/>
                  </a:lnTo>
                  <a:lnTo>
                    <a:pt x="4765" y="4957"/>
                  </a:lnTo>
                  <a:lnTo>
                    <a:pt x="4787" y="4943"/>
                  </a:lnTo>
                  <a:lnTo>
                    <a:pt x="4809" y="4929"/>
                  </a:lnTo>
                  <a:lnTo>
                    <a:pt x="4831" y="4913"/>
                  </a:lnTo>
                  <a:lnTo>
                    <a:pt x="4852" y="4897"/>
                  </a:lnTo>
                  <a:lnTo>
                    <a:pt x="4872" y="4881"/>
                  </a:lnTo>
                  <a:lnTo>
                    <a:pt x="4892" y="4863"/>
                  </a:lnTo>
                  <a:lnTo>
                    <a:pt x="4911" y="4845"/>
                  </a:lnTo>
                  <a:lnTo>
                    <a:pt x="4930" y="4825"/>
                  </a:lnTo>
                  <a:lnTo>
                    <a:pt x="4948" y="4806"/>
                  </a:lnTo>
                  <a:lnTo>
                    <a:pt x="4966" y="4786"/>
                  </a:lnTo>
                  <a:lnTo>
                    <a:pt x="4984" y="4765"/>
                  </a:lnTo>
                  <a:lnTo>
                    <a:pt x="5000" y="4744"/>
                  </a:lnTo>
                  <a:lnTo>
                    <a:pt x="5015" y="4722"/>
                  </a:lnTo>
                  <a:lnTo>
                    <a:pt x="5030" y="4700"/>
                  </a:lnTo>
                  <a:lnTo>
                    <a:pt x="5044" y="4678"/>
                  </a:lnTo>
                  <a:lnTo>
                    <a:pt x="5057" y="4654"/>
                  </a:lnTo>
                  <a:lnTo>
                    <a:pt x="5069" y="4630"/>
                  </a:lnTo>
                  <a:lnTo>
                    <a:pt x="5080" y="4606"/>
                  </a:lnTo>
                  <a:lnTo>
                    <a:pt x="5090" y="4582"/>
                  </a:lnTo>
                  <a:lnTo>
                    <a:pt x="5100" y="4558"/>
                  </a:lnTo>
                  <a:lnTo>
                    <a:pt x="5108" y="4533"/>
                  </a:lnTo>
                  <a:lnTo>
                    <a:pt x="5115" y="4507"/>
                  </a:lnTo>
                  <a:lnTo>
                    <a:pt x="5123" y="4482"/>
                  </a:lnTo>
                  <a:lnTo>
                    <a:pt x="5128" y="4456"/>
                  </a:lnTo>
                  <a:lnTo>
                    <a:pt x="5132" y="4431"/>
                  </a:lnTo>
                  <a:lnTo>
                    <a:pt x="5135" y="4405"/>
                  </a:lnTo>
                  <a:lnTo>
                    <a:pt x="5147" y="1367"/>
                  </a:lnTo>
                  <a:lnTo>
                    <a:pt x="5123" y="1041"/>
                  </a:lnTo>
                  <a:lnTo>
                    <a:pt x="5113" y="1016"/>
                  </a:lnTo>
                  <a:lnTo>
                    <a:pt x="5104" y="992"/>
                  </a:lnTo>
                  <a:lnTo>
                    <a:pt x="5095" y="968"/>
                  </a:lnTo>
                  <a:lnTo>
                    <a:pt x="5084" y="945"/>
                  </a:lnTo>
                  <a:lnTo>
                    <a:pt x="5073" y="922"/>
                  </a:lnTo>
                  <a:lnTo>
                    <a:pt x="5061" y="900"/>
                  </a:lnTo>
                  <a:lnTo>
                    <a:pt x="5048" y="877"/>
                  </a:lnTo>
                  <a:lnTo>
                    <a:pt x="5035" y="856"/>
                  </a:lnTo>
                  <a:lnTo>
                    <a:pt x="5021" y="835"/>
                  </a:lnTo>
                  <a:lnTo>
                    <a:pt x="5007" y="815"/>
                  </a:lnTo>
                  <a:lnTo>
                    <a:pt x="4991" y="795"/>
                  </a:lnTo>
                  <a:lnTo>
                    <a:pt x="4976" y="776"/>
                  </a:lnTo>
                  <a:lnTo>
                    <a:pt x="4958" y="757"/>
                  </a:lnTo>
                  <a:lnTo>
                    <a:pt x="4941" y="739"/>
                  </a:lnTo>
                  <a:lnTo>
                    <a:pt x="4924" y="721"/>
                  </a:lnTo>
                  <a:lnTo>
                    <a:pt x="4906" y="703"/>
                  </a:lnTo>
                  <a:lnTo>
                    <a:pt x="4887" y="687"/>
                  </a:lnTo>
                  <a:lnTo>
                    <a:pt x="4868" y="671"/>
                  </a:lnTo>
                  <a:lnTo>
                    <a:pt x="4848" y="656"/>
                  </a:lnTo>
                  <a:lnTo>
                    <a:pt x="4828" y="642"/>
                  </a:lnTo>
                  <a:lnTo>
                    <a:pt x="4807" y="628"/>
                  </a:lnTo>
                  <a:lnTo>
                    <a:pt x="4786" y="615"/>
                  </a:lnTo>
                  <a:lnTo>
                    <a:pt x="4764" y="602"/>
                  </a:lnTo>
                  <a:lnTo>
                    <a:pt x="4743" y="590"/>
                  </a:lnTo>
                  <a:lnTo>
                    <a:pt x="4720" y="579"/>
                  </a:lnTo>
                  <a:lnTo>
                    <a:pt x="4698" y="569"/>
                  </a:lnTo>
                  <a:lnTo>
                    <a:pt x="4675" y="559"/>
                  </a:lnTo>
                  <a:lnTo>
                    <a:pt x="4650" y="549"/>
                  </a:lnTo>
                  <a:lnTo>
                    <a:pt x="4627" y="541"/>
                  </a:lnTo>
                  <a:lnTo>
                    <a:pt x="4603" y="533"/>
                  </a:lnTo>
                  <a:lnTo>
                    <a:pt x="4578" y="527"/>
                  </a:lnTo>
                  <a:lnTo>
                    <a:pt x="4554" y="521"/>
                  </a:lnTo>
                  <a:lnTo>
                    <a:pt x="4418" y="520"/>
                  </a:lnTo>
                  <a:lnTo>
                    <a:pt x="4283" y="518"/>
                  </a:lnTo>
                  <a:lnTo>
                    <a:pt x="4148" y="515"/>
                  </a:lnTo>
                  <a:lnTo>
                    <a:pt x="4015" y="512"/>
                  </a:lnTo>
                  <a:lnTo>
                    <a:pt x="3881" y="509"/>
                  </a:lnTo>
                  <a:lnTo>
                    <a:pt x="3750" y="505"/>
                  </a:lnTo>
                  <a:lnTo>
                    <a:pt x="3618" y="502"/>
                  </a:lnTo>
                  <a:lnTo>
                    <a:pt x="3487" y="499"/>
                  </a:lnTo>
                  <a:lnTo>
                    <a:pt x="3356" y="498"/>
                  </a:lnTo>
                  <a:lnTo>
                    <a:pt x="3225" y="497"/>
                  </a:lnTo>
                  <a:lnTo>
                    <a:pt x="3095" y="498"/>
                  </a:lnTo>
                  <a:lnTo>
                    <a:pt x="2966" y="500"/>
                  </a:lnTo>
                  <a:lnTo>
                    <a:pt x="2900" y="502"/>
                  </a:lnTo>
                  <a:lnTo>
                    <a:pt x="2836" y="505"/>
                  </a:lnTo>
                  <a:lnTo>
                    <a:pt x="2770" y="508"/>
                  </a:lnTo>
                  <a:lnTo>
                    <a:pt x="2706" y="511"/>
                  </a:lnTo>
                  <a:lnTo>
                    <a:pt x="2641" y="516"/>
                  </a:lnTo>
                  <a:lnTo>
                    <a:pt x="2577" y="521"/>
                  </a:lnTo>
                  <a:lnTo>
                    <a:pt x="2512" y="526"/>
                  </a:lnTo>
                  <a:lnTo>
                    <a:pt x="2447" y="533"/>
                  </a:lnTo>
                  <a:close/>
                  <a:moveTo>
                    <a:pt x="6405" y="508"/>
                  </a:moveTo>
                  <a:lnTo>
                    <a:pt x="6187" y="545"/>
                  </a:lnTo>
                  <a:lnTo>
                    <a:pt x="6166" y="553"/>
                  </a:lnTo>
                  <a:lnTo>
                    <a:pt x="6144" y="563"/>
                  </a:lnTo>
                  <a:lnTo>
                    <a:pt x="6123" y="572"/>
                  </a:lnTo>
                  <a:lnTo>
                    <a:pt x="6102" y="582"/>
                  </a:lnTo>
                  <a:lnTo>
                    <a:pt x="6081" y="593"/>
                  </a:lnTo>
                  <a:lnTo>
                    <a:pt x="6061" y="604"/>
                  </a:lnTo>
                  <a:lnTo>
                    <a:pt x="6039" y="616"/>
                  </a:lnTo>
                  <a:lnTo>
                    <a:pt x="6019" y="628"/>
                  </a:lnTo>
                  <a:lnTo>
                    <a:pt x="5999" y="641"/>
                  </a:lnTo>
                  <a:lnTo>
                    <a:pt x="5980" y="654"/>
                  </a:lnTo>
                  <a:lnTo>
                    <a:pt x="5961" y="668"/>
                  </a:lnTo>
                  <a:lnTo>
                    <a:pt x="5942" y="683"/>
                  </a:lnTo>
                  <a:lnTo>
                    <a:pt x="5924" y="698"/>
                  </a:lnTo>
                  <a:lnTo>
                    <a:pt x="5906" y="713"/>
                  </a:lnTo>
                  <a:lnTo>
                    <a:pt x="5888" y="730"/>
                  </a:lnTo>
                  <a:lnTo>
                    <a:pt x="5871" y="747"/>
                  </a:lnTo>
                  <a:lnTo>
                    <a:pt x="5854" y="763"/>
                  </a:lnTo>
                  <a:lnTo>
                    <a:pt x="5839" y="781"/>
                  </a:lnTo>
                  <a:lnTo>
                    <a:pt x="5823" y="798"/>
                  </a:lnTo>
                  <a:lnTo>
                    <a:pt x="5809" y="817"/>
                  </a:lnTo>
                  <a:lnTo>
                    <a:pt x="5795" y="835"/>
                  </a:lnTo>
                  <a:lnTo>
                    <a:pt x="5781" y="854"/>
                  </a:lnTo>
                  <a:lnTo>
                    <a:pt x="5769" y="874"/>
                  </a:lnTo>
                  <a:lnTo>
                    <a:pt x="5757" y="894"/>
                  </a:lnTo>
                  <a:lnTo>
                    <a:pt x="5746" y="914"/>
                  </a:lnTo>
                  <a:lnTo>
                    <a:pt x="5735" y="935"/>
                  </a:lnTo>
                  <a:lnTo>
                    <a:pt x="5725" y="956"/>
                  </a:lnTo>
                  <a:lnTo>
                    <a:pt x="5716" y="977"/>
                  </a:lnTo>
                  <a:lnTo>
                    <a:pt x="5709" y="998"/>
                  </a:lnTo>
                  <a:lnTo>
                    <a:pt x="5702" y="1020"/>
                  </a:lnTo>
                  <a:lnTo>
                    <a:pt x="5696" y="1042"/>
                  </a:lnTo>
                  <a:lnTo>
                    <a:pt x="5691" y="1066"/>
                  </a:lnTo>
                  <a:lnTo>
                    <a:pt x="5683" y="1275"/>
                  </a:lnTo>
                  <a:lnTo>
                    <a:pt x="5676" y="1485"/>
                  </a:lnTo>
                  <a:lnTo>
                    <a:pt x="5672" y="1697"/>
                  </a:lnTo>
                  <a:lnTo>
                    <a:pt x="5668" y="1910"/>
                  </a:lnTo>
                  <a:lnTo>
                    <a:pt x="5666" y="2123"/>
                  </a:lnTo>
                  <a:lnTo>
                    <a:pt x="5665" y="2337"/>
                  </a:lnTo>
                  <a:lnTo>
                    <a:pt x="5665" y="2552"/>
                  </a:lnTo>
                  <a:lnTo>
                    <a:pt x="5665" y="2767"/>
                  </a:lnTo>
                  <a:lnTo>
                    <a:pt x="5666" y="2982"/>
                  </a:lnTo>
                  <a:lnTo>
                    <a:pt x="5667" y="3197"/>
                  </a:lnTo>
                  <a:lnTo>
                    <a:pt x="5668" y="3412"/>
                  </a:lnTo>
                  <a:lnTo>
                    <a:pt x="5669" y="3626"/>
                  </a:lnTo>
                  <a:lnTo>
                    <a:pt x="5669" y="3840"/>
                  </a:lnTo>
                  <a:lnTo>
                    <a:pt x="5669" y="4054"/>
                  </a:lnTo>
                  <a:lnTo>
                    <a:pt x="5669" y="4266"/>
                  </a:lnTo>
                  <a:lnTo>
                    <a:pt x="5667" y="4477"/>
                  </a:lnTo>
                  <a:lnTo>
                    <a:pt x="5673" y="4503"/>
                  </a:lnTo>
                  <a:lnTo>
                    <a:pt x="5680" y="4529"/>
                  </a:lnTo>
                  <a:lnTo>
                    <a:pt x="5689" y="4555"/>
                  </a:lnTo>
                  <a:lnTo>
                    <a:pt x="5699" y="4580"/>
                  </a:lnTo>
                  <a:lnTo>
                    <a:pt x="5709" y="4604"/>
                  </a:lnTo>
                  <a:lnTo>
                    <a:pt x="5721" y="4629"/>
                  </a:lnTo>
                  <a:lnTo>
                    <a:pt x="5734" y="4653"/>
                  </a:lnTo>
                  <a:lnTo>
                    <a:pt x="5748" y="4677"/>
                  </a:lnTo>
                  <a:lnTo>
                    <a:pt x="5763" y="4700"/>
                  </a:lnTo>
                  <a:lnTo>
                    <a:pt x="5778" y="4723"/>
                  </a:lnTo>
                  <a:lnTo>
                    <a:pt x="5794" y="4745"/>
                  </a:lnTo>
                  <a:lnTo>
                    <a:pt x="5812" y="4767"/>
                  </a:lnTo>
                  <a:lnTo>
                    <a:pt x="5829" y="4788"/>
                  </a:lnTo>
                  <a:lnTo>
                    <a:pt x="5848" y="4808"/>
                  </a:lnTo>
                  <a:lnTo>
                    <a:pt x="5867" y="4828"/>
                  </a:lnTo>
                  <a:lnTo>
                    <a:pt x="5887" y="4848"/>
                  </a:lnTo>
                  <a:lnTo>
                    <a:pt x="5909" y="4867"/>
                  </a:lnTo>
                  <a:lnTo>
                    <a:pt x="5930" y="4885"/>
                  </a:lnTo>
                  <a:lnTo>
                    <a:pt x="5952" y="4902"/>
                  </a:lnTo>
                  <a:lnTo>
                    <a:pt x="5974" y="4918"/>
                  </a:lnTo>
                  <a:lnTo>
                    <a:pt x="5997" y="4934"/>
                  </a:lnTo>
                  <a:lnTo>
                    <a:pt x="6020" y="4949"/>
                  </a:lnTo>
                  <a:lnTo>
                    <a:pt x="6044" y="4962"/>
                  </a:lnTo>
                  <a:lnTo>
                    <a:pt x="6069" y="4975"/>
                  </a:lnTo>
                  <a:lnTo>
                    <a:pt x="6093" y="4988"/>
                  </a:lnTo>
                  <a:lnTo>
                    <a:pt x="6118" y="4999"/>
                  </a:lnTo>
                  <a:lnTo>
                    <a:pt x="6143" y="5010"/>
                  </a:lnTo>
                  <a:lnTo>
                    <a:pt x="6168" y="5019"/>
                  </a:lnTo>
                  <a:lnTo>
                    <a:pt x="6194" y="5028"/>
                  </a:lnTo>
                  <a:lnTo>
                    <a:pt x="6220" y="5035"/>
                  </a:lnTo>
                  <a:lnTo>
                    <a:pt x="6246" y="5041"/>
                  </a:lnTo>
                  <a:lnTo>
                    <a:pt x="6272" y="5046"/>
                  </a:lnTo>
                  <a:lnTo>
                    <a:pt x="6487" y="5051"/>
                  </a:lnTo>
                  <a:lnTo>
                    <a:pt x="6704" y="5055"/>
                  </a:lnTo>
                  <a:lnTo>
                    <a:pt x="6919" y="5058"/>
                  </a:lnTo>
                  <a:lnTo>
                    <a:pt x="7136" y="5062"/>
                  </a:lnTo>
                  <a:lnTo>
                    <a:pt x="7351" y="5065"/>
                  </a:lnTo>
                  <a:lnTo>
                    <a:pt x="7567" y="5067"/>
                  </a:lnTo>
                  <a:lnTo>
                    <a:pt x="7782" y="5070"/>
                  </a:lnTo>
                  <a:lnTo>
                    <a:pt x="7997" y="5072"/>
                  </a:lnTo>
                  <a:lnTo>
                    <a:pt x="8211" y="5073"/>
                  </a:lnTo>
                  <a:lnTo>
                    <a:pt x="8425" y="5074"/>
                  </a:lnTo>
                  <a:lnTo>
                    <a:pt x="8637" y="5075"/>
                  </a:lnTo>
                  <a:lnTo>
                    <a:pt x="8849" y="5075"/>
                  </a:lnTo>
                  <a:lnTo>
                    <a:pt x="9060" y="5075"/>
                  </a:lnTo>
                  <a:lnTo>
                    <a:pt x="9269" y="5074"/>
                  </a:lnTo>
                  <a:lnTo>
                    <a:pt x="9478" y="5072"/>
                  </a:lnTo>
                  <a:lnTo>
                    <a:pt x="9685" y="5070"/>
                  </a:lnTo>
                  <a:lnTo>
                    <a:pt x="9710" y="5063"/>
                  </a:lnTo>
                  <a:lnTo>
                    <a:pt x="9735" y="5055"/>
                  </a:lnTo>
                  <a:lnTo>
                    <a:pt x="9759" y="5045"/>
                  </a:lnTo>
                  <a:lnTo>
                    <a:pt x="9785" y="5035"/>
                  </a:lnTo>
                  <a:lnTo>
                    <a:pt x="9809" y="5024"/>
                  </a:lnTo>
                  <a:lnTo>
                    <a:pt x="9833" y="5012"/>
                  </a:lnTo>
                  <a:lnTo>
                    <a:pt x="9856" y="4998"/>
                  </a:lnTo>
                  <a:lnTo>
                    <a:pt x="9879" y="4984"/>
                  </a:lnTo>
                  <a:lnTo>
                    <a:pt x="9902" y="4969"/>
                  </a:lnTo>
                  <a:lnTo>
                    <a:pt x="9926" y="4954"/>
                  </a:lnTo>
                  <a:lnTo>
                    <a:pt x="9948" y="4937"/>
                  </a:lnTo>
                  <a:lnTo>
                    <a:pt x="9970" y="4920"/>
                  </a:lnTo>
                  <a:lnTo>
                    <a:pt x="9991" y="4902"/>
                  </a:lnTo>
                  <a:lnTo>
                    <a:pt x="10012" y="4884"/>
                  </a:lnTo>
                  <a:lnTo>
                    <a:pt x="10032" y="4865"/>
                  </a:lnTo>
                  <a:lnTo>
                    <a:pt x="10051" y="4845"/>
                  </a:lnTo>
                  <a:lnTo>
                    <a:pt x="10070" y="4824"/>
                  </a:lnTo>
                  <a:lnTo>
                    <a:pt x="10089" y="4803"/>
                  </a:lnTo>
                  <a:lnTo>
                    <a:pt x="10107" y="4782"/>
                  </a:lnTo>
                  <a:lnTo>
                    <a:pt x="10123" y="4760"/>
                  </a:lnTo>
                  <a:lnTo>
                    <a:pt x="10139" y="4737"/>
                  </a:lnTo>
                  <a:lnTo>
                    <a:pt x="10154" y="4714"/>
                  </a:lnTo>
                  <a:lnTo>
                    <a:pt x="10169" y="4691"/>
                  </a:lnTo>
                  <a:lnTo>
                    <a:pt x="10182" y="4666"/>
                  </a:lnTo>
                  <a:lnTo>
                    <a:pt x="10195" y="4642"/>
                  </a:lnTo>
                  <a:lnTo>
                    <a:pt x="10206" y="4618"/>
                  </a:lnTo>
                  <a:lnTo>
                    <a:pt x="10217" y="4593"/>
                  </a:lnTo>
                  <a:lnTo>
                    <a:pt x="10226" y="4568"/>
                  </a:lnTo>
                  <a:lnTo>
                    <a:pt x="10236" y="4543"/>
                  </a:lnTo>
                  <a:lnTo>
                    <a:pt x="10243" y="4517"/>
                  </a:lnTo>
                  <a:lnTo>
                    <a:pt x="10249" y="4491"/>
                  </a:lnTo>
                  <a:lnTo>
                    <a:pt x="10255" y="4465"/>
                  </a:lnTo>
                  <a:lnTo>
                    <a:pt x="10279" y="3013"/>
                  </a:lnTo>
                  <a:lnTo>
                    <a:pt x="10284" y="2930"/>
                  </a:lnTo>
                  <a:lnTo>
                    <a:pt x="10286" y="2846"/>
                  </a:lnTo>
                  <a:lnTo>
                    <a:pt x="10286" y="2765"/>
                  </a:lnTo>
                  <a:lnTo>
                    <a:pt x="10283" y="2683"/>
                  </a:lnTo>
                  <a:lnTo>
                    <a:pt x="10278" y="2602"/>
                  </a:lnTo>
                  <a:lnTo>
                    <a:pt x="10269" y="2522"/>
                  </a:lnTo>
                  <a:lnTo>
                    <a:pt x="10258" y="2444"/>
                  </a:lnTo>
                  <a:lnTo>
                    <a:pt x="10245" y="2365"/>
                  </a:lnTo>
                  <a:lnTo>
                    <a:pt x="10228" y="2288"/>
                  </a:lnTo>
                  <a:lnTo>
                    <a:pt x="10209" y="2213"/>
                  </a:lnTo>
                  <a:lnTo>
                    <a:pt x="10188" y="2137"/>
                  </a:lnTo>
                  <a:lnTo>
                    <a:pt x="10164" y="2063"/>
                  </a:lnTo>
                  <a:lnTo>
                    <a:pt x="10138" y="1990"/>
                  </a:lnTo>
                  <a:lnTo>
                    <a:pt x="10109" y="1918"/>
                  </a:lnTo>
                  <a:lnTo>
                    <a:pt x="10078" y="1847"/>
                  </a:lnTo>
                  <a:lnTo>
                    <a:pt x="10044" y="1778"/>
                  </a:lnTo>
                  <a:lnTo>
                    <a:pt x="10008" y="1710"/>
                  </a:lnTo>
                  <a:lnTo>
                    <a:pt x="9970" y="1642"/>
                  </a:lnTo>
                  <a:lnTo>
                    <a:pt x="9929" y="1577"/>
                  </a:lnTo>
                  <a:lnTo>
                    <a:pt x="9885" y="1512"/>
                  </a:lnTo>
                  <a:lnTo>
                    <a:pt x="9840" y="1449"/>
                  </a:lnTo>
                  <a:lnTo>
                    <a:pt x="9793" y="1388"/>
                  </a:lnTo>
                  <a:lnTo>
                    <a:pt x="9743" y="1328"/>
                  </a:lnTo>
                  <a:lnTo>
                    <a:pt x="9691" y="1269"/>
                  </a:lnTo>
                  <a:lnTo>
                    <a:pt x="9637" y="1212"/>
                  </a:lnTo>
                  <a:lnTo>
                    <a:pt x="9581" y="1157"/>
                  </a:lnTo>
                  <a:lnTo>
                    <a:pt x="9523" y="1103"/>
                  </a:lnTo>
                  <a:lnTo>
                    <a:pt x="9463" y="1051"/>
                  </a:lnTo>
                  <a:lnTo>
                    <a:pt x="9400" y="1000"/>
                  </a:lnTo>
                  <a:lnTo>
                    <a:pt x="9336" y="952"/>
                  </a:lnTo>
                  <a:lnTo>
                    <a:pt x="9269" y="905"/>
                  </a:lnTo>
                  <a:lnTo>
                    <a:pt x="9201" y="859"/>
                  </a:lnTo>
                  <a:lnTo>
                    <a:pt x="9127" y="811"/>
                  </a:lnTo>
                  <a:lnTo>
                    <a:pt x="9053" y="767"/>
                  </a:lnTo>
                  <a:lnTo>
                    <a:pt x="8975" y="727"/>
                  </a:lnTo>
                  <a:lnTo>
                    <a:pt x="8898" y="691"/>
                  </a:lnTo>
                  <a:lnTo>
                    <a:pt x="8818" y="659"/>
                  </a:lnTo>
                  <a:lnTo>
                    <a:pt x="8738" y="631"/>
                  </a:lnTo>
                  <a:lnTo>
                    <a:pt x="8655" y="607"/>
                  </a:lnTo>
                  <a:lnTo>
                    <a:pt x="8572" y="586"/>
                  </a:lnTo>
                  <a:lnTo>
                    <a:pt x="8487" y="567"/>
                  </a:lnTo>
                  <a:lnTo>
                    <a:pt x="8402" y="551"/>
                  </a:lnTo>
                  <a:lnTo>
                    <a:pt x="8315" y="538"/>
                  </a:lnTo>
                  <a:lnTo>
                    <a:pt x="8229" y="528"/>
                  </a:lnTo>
                  <a:lnTo>
                    <a:pt x="8140" y="520"/>
                  </a:lnTo>
                  <a:lnTo>
                    <a:pt x="8051" y="514"/>
                  </a:lnTo>
                  <a:lnTo>
                    <a:pt x="7962" y="510"/>
                  </a:lnTo>
                  <a:lnTo>
                    <a:pt x="7871" y="507"/>
                  </a:lnTo>
                  <a:lnTo>
                    <a:pt x="7781" y="506"/>
                  </a:lnTo>
                  <a:lnTo>
                    <a:pt x="7689" y="506"/>
                  </a:lnTo>
                  <a:lnTo>
                    <a:pt x="7597" y="506"/>
                  </a:lnTo>
                  <a:lnTo>
                    <a:pt x="7506" y="508"/>
                  </a:lnTo>
                  <a:lnTo>
                    <a:pt x="7322" y="512"/>
                  </a:lnTo>
                  <a:lnTo>
                    <a:pt x="7137" y="517"/>
                  </a:lnTo>
                  <a:lnTo>
                    <a:pt x="7044" y="520"/>
                  </a:lnTo>
                  <a:lnTo>
                    <a:pt x="6952" y="521"/>
                  </a:lnTo>
                  <a:lnTo>
                    <a:pt x="6860" y="522"/>
                  </a:lnTo>
                  <a:lnTo>
                    <a:pt x="6768" y="522"/>
                  </a:lnTo>
                  <a:lnTo>
                    <a:pt x="6677" y="521"/>
                  </a:lnTo>
                  <a:lnTo>
                    <a:pt x="6586" y="518"/>
                  </a:lnTo>
                  <a:lnTo>
                    <a:pt x="6495" y="514"/>
                  </a:lnTo>
                  <a:lnTo>
                    <a:pt x="6405" y="508"/>
                  </a:lnTo>
                  <a:close/>
                  <a:moveTo>
                    <a:pt x="1274" y="5554"/>
                  </a:moveTo>
                  <a:lnTo>
                    <a:pt x="1140" y="5578"/>
                  </a:lnTo>
                  <a:lnTo>
                    <a:pt x="1114" y="5582"/>
                  </a:lnTo>
                  <a:lnTo>
                    <a:pt x="1088" y="5588"/>
                  </a:lnTo>
                  <a:lnTo>
                    <a:pt x="1062" y="5594"/>
                  </a:lnTo>
                  <a:lnTo>
                    <a:pt x="1036" y="5602"/>
                  </a:lnTo>
                  <a:lnTo>
                    <a:pt x="1011" y="5611"/>
                  </a:lnTo>
                  <a:lnTo>
                    <a:pt x="986" y="5621"/>
                  </a:lnTo>
                  <a:lnTo>
                    <a:pt x="961" y="5632"/>
                  </a:lnTo>
                  <a:lnTo>
                    <a:pt x="936" y="5645"/>
                  </a:lnTo>
                  <a:lnTo>
                    <a:pt x="912" y="5658"/>
                  </a:lnTo>
                  <a:lnTo>
                    <a:pt x="888" y="5673"/>
                  </a:lnTo>
                  <a:lnTo>
                    <a:pt x="865" y="5688"/>
                  </a:lnTo>
                  <a:lnTo>
                    <a:pt x="842" y="5704"/>
                  </a:lnTo>
                  <a:lnTo>
                    <a:pt x="820" y="5721"/>
                  </a:lnTo>
                  <a:lnTo>
                    <a:pt x="798" y="5739"/>
                  </a:lnTo>
                  <a:lnTo>
                    <a:pt x="776" y="5757"/>
                  </a:lnTo>
                  <a:lnTo>
                    <a:pt x="755" y="5776"/>
                  </a:lnTo>
                  <a:lnTo>
                    <a:pt x="735" y="5796"/>
                  </a:lnTo>
                  <a:lnTo>
                    <a:pt x="716" y="5816"/>
                  </a:lnTo>
                  <a:lnTo>
                    <a:pt x="698" y="5838"/>
                  </a:lnTo>
                  <a:lnTo>
                    <a:pt x="680" y="5860"/>
                  </a:lnTo>
                  <a:lnTo>
                    <a:pt x="663" y="5882"/>
                  </a:lnTo>
                  <a:lnTo>
                    <a:pt x="646" y="5904"/>
                  </a:lnTo>
                  <a:lnTo>
                    <a:pt x="630" y="5927"/>
                  </a:lnTo>
                  <a:lnTo>
                    <a:pt x="615" y="5951"/>
                  </a:lnTo>
                  <a:lnTo>
                    <a:pt x="602" y="5974"/>
                  </a:lnTo>
                  <a:lnTo>
                    <a:pt x="589" y="5999"/>
                  </a:lnTo>
                  <a:lnTo>
                    <a:pt x="577" y="6023"/>
                  </a:lnTo>
                  <a:lnTo>
                    <a:pt x="567" y="6048"/>
                  </a:lnTo>
                  <a:lnTo>
                    <a:pt x="557" y="6072"/>
                  </a:lnTo>
                  <a:lnTo>
                    <a:pt x="549" y="6097"/>
                  </a:lnTo>
                  <a:lnTo>
                    <a:pt x="541" y="6122"/>
                  </a:lnTo>
                  <a:lnTo>
                    <a:pt x="535" y="6146"/>
                  </a:lnTo>
                  <a:lnTo>
                    <a:pt x="534" y="6285"/>
                  </a:lnTo>
                  <a:lnTo>
                    <a:pt x="533" y="6423"/>
                  </a:lnTo>
                  <a:lnTo>
                    <a:pt x="531" y="6561"/>
                  </a:lnTo>
                  <a:lnTo>
                    <a:pt x="529" y="6699"/>
                  </a:lnTo>
                  <a:lnTo>
                    <a:pt x="526" y="6836"/>
                  </a:lnTo>
                  <a:lnTo>
                    <a:pt x="524" y="6972"/>
                  </a:lnTo>
                  <a:lnTo>
                    <a:pt x="522" y="7109"/>
                  </a:lnTo>
                  <a:lnTo>
                    <a:pt x="521" y="7246"/>
                  </a:lnTo>
                  <a:lnTo>
                    <a:pt x="521" y="7383"/>
                  </a:lnTo>
                  <a:lnTo>
                    <a:pt x="523" y="7520"/>
                  </a:lnTo>
                  <a:lnTo>
                    <a:pt x="525" y="7656"/>
                  </a:lnTo>
                  <a:lnTo>
                    <a:pt x="530" y="7792"/>
                  </a:lnTo>
                  <a:lnTo>
                    <a:pt x="533" y="7860"/>
                  </a:lnTo>
                  <a:lnTo>
                    <a:pt x="536" y="7928"/>
                  </a:lnTo>
                  <a:lnTo>
                    <a:pt x="541" y="7997"/>
                  </a:lnTo>
                  <a:lnTo>
                    <a:pt x="545" y="8065"/>
                  </a:lnTo>
                  <a:lnTo>
                    <a:pt x="551" y="8132"/>
                  </a:lnTo>
                  <a:lnTo>
                    <a:pt x="557" y="8201"/>
                  </a:lnTo>
                  <a:lnTo>
                    <a:pt x="564" y="8268"/>
                  </a:lnTo>
                  <a:lnTo>
                    <a:pt x="571" y="8337"/>
                  </a:lnTo>
                  <a:lnTo>
                    <a:pt x="576" y="8349"/>
                  </a:lnTo>
                  <a:lnTo>
                    <a:pt x="581" y="8360"/>
                  </a:lnTo>
                  <a:lnTo>
                    <a:pt x="587" y="8371"/>
                  </a:lnTo>
                  <a:lnTo>
                    <a:pt x="594" y="8381"/>
                  </a:lnTo>
                  <a:lnTo>
                    <a:pt x="601" y="8390"/>
                  </a:lnTo>
                  <a:lnTo>
                    <a:pt x="609" y="8398"/>
                  </a:lnTo>
                  <a:lnTo>
                    <a:pt x="617" y="8406"/>
                  </a:lnTo>
                  <a:lnTo>
                    <a:pt x="625" y="8414"/>
                  </a:lnTo>
                  <a:lnTo>
                    <a:pt x="635" y="8420"/>
                  </a:lnTo>
                  <a:lnTo>
                    <a:pt x="645" y="8426"/>
                  </a:lnTo>
                  <a:lnTo>
                    <a:pt x="655" y="8432"/>
                  </a:lnTo>
                  <a:lnTo>
                    <a:pt x="665" y="8437"/>
                  </a:lnTo>
                  <a:lnTo>
                    <a:pt x="675" y="8442"/>
                  </a:lnTo>
                  <a:lnTo>
                    <a:pt x="686" y="8446"/>
                  </a:lnTo>
                  <a:lnTo>
                    <a:pt x="697" y="8450"/>
                  </a:lnTo>
                  <a:lnTo>
                    <a:pt x="709" y="8453"/>
                  </a:lnTo>
                  <a:lnTo>
                    <a:pt x="732" y="8458"/>
                  </a:lnTo>
                  <a:lnTo>
                    <a:pt x="757" y="8462"/>
                  </a:lnTo>
                  <a:lnTo>
                    <a:pt x="782" y="8466"/>
                  </a:lnTo>
                  <a:lnTo>
                    <a:pt x="808" y="8468"/>
                  </a:lnTo>
                  <a:lnTo>
                    <a:pt x="859" y="8470"/>
                  </a:lnTo>
                  <a:lnTo>
                    <a:pt x="910" y="8470"/>
                  </a:lnTo>
                  <a:lnTo>
                    <a:pt x="927" y="8468"/>
                  </a:lnTo>
                  <a:lnTo>
                    <a:pt x="944" y="8465"/>
                  </a:lnTo>
                  <a:lnTo>
                    <a:pt x="961" y="8460"/>
                  </a:lnTo>
                  <a:lnTo>
                    <a:pt x="977" y="8457"/>
                  </a:lnTo>
                  <a:lnTo>
                    <a:pt x="1009" y="8447"/>
                  </a:lnTo>
                  <a:lnTo>
                    <a:pt x="1041" y="8436"/>
                  </a:lnTo>
                  <a:lnTo>
                    <a:pt x="1072" y="8424"/>
                  </a:lnTo>
                  <a:lnTo>
                    <a:pt x="1103" y="8409"/>
                  </a:lnTo>
                  <a:lnTo>
                    <a:pt x="1133" y="8394"/>
                  </a:lnTo>
                  <a:lnTo>
                    <a:pt x="1161" y="8376"/>
                  </a:lnTo>
                  <a:lnTo>
                    <a:pt x="1189" y="8358"/>
                  </a:lnTo>
                  <a:lnTo>
                    <a:pt x="1216" y="8337"/>
                  </a:lnTo>
                  <a:lnTo>
                    <a:pt x="1242" y="8316"/>
                  </a:lnTo>
                  <a:lnTo>
                    <a:pt x="1268" y="8293"/>
                  </a:lnTo>
                  <a:lnTo>
                    <a:pt x="1292" y="8269"/>
                  </a:lnTo>
                  <a:lnTo>
                    <a:pt x="1315" y="8244"/>
                  </a:lnTo>
                  <a:lnTo>
                    <a:pt x="1337" y="8219"/>
                  </a:lnTo>
                  <a:lnTo>
                    <a:pt x="1358" y="8192"/>
                  </a:lnTo>
                  <a:lnTo>
                    <a:pt x="1381" y="8221"/>
                  </a:lnTo>
                  <a:lnTo>
                    <a:pt x="1406" y="8249"/>
                  </a:lnTo>
                  <a:lnTo>
                    <a:pt x="1431" y="8276"/>
                  </a:lnTo>
                  <a:lnTo>
                    <a:pt x="1458" y="8302"/>
                  </a:lnTo>
                  <a:lnTo>
                    <a:pt x="1485" y="8327"/>
                  </a:lnTo>
                  <a:lnTo>
                    <a:pt x="1513" y="8350"/>
                  </a:lnTo>
                  <a:lnTo>
                    <a:pt x="1542" y="8371"/>
                  </a:lnTo>
                  <a:lnTo>
                    <a:pt x="1573" y="8391"/>
                  </a:lnTo>
                  <a:lnTo>
                    <a:pt x="1588" y="8401"/>
                  </a:lnTo>
                  <a:lnTo>
                    <a:pt x="1604" y="8410"/>
                  </a:lnTo>
                  <a:lnTo>
                    <a:pt x="1620" y="8418"/>
                  </a:lnTo>
                  <a:lnTo>
                    <a:pt x="1636" y="8426"/>
                  </a:lnTo>
                  <a:lnTo>
                    <a:pt x="1652" y="8434"/>
                  </a:lnTo>
                  <a:lnTo>
                    <a:pt x="1668" y="8441"/>
                  </a:lnTo>
                  <a:lnTo>
                    <a:pt x="1685" y="8447"/>
                  </a:lnTo>
                  <a:lnTo>
                    <a:pt x="1701" y="8453"/>
                  </a:lnTo>
                  <a:lnTo>
                    <a:pt x="1719" y="8459"/>
                  </a:lnTo>
                  <a:lnTo>
                    <a:pt x="1736" y="8465"/>
                  </a:lnTo>
                  <a:lnTo>
                    <a:pt x="1753" y="8469"/>
                  </a:lnTo>
                  <a:lnTo>
                    <a:pt x="1771" y="8473"/>
                  </a:lnTo>
                  <a:lnTo>
                    <a:pt x="1788" y="8476"/>
                  </a:lnTo>
                  <a:lnTo>
                    <a:pt x="1806" y="8479"/>
                  </a:lnTo>
                  <a:lnTo>
                    <a:pt x="1824" y="8481"/>
                  </a:lnTo>
                  <a:lnTo>
                    <a:pt x="1842" y="8482"/>
                  </a:lnTo>
                  <a:lnTo>
                    <a:pt x="1861" y="8482"/>
                  </a:lnTo>
                  <a:lnTo>
                    <a:pt x="1881" y="8481"/>
                  </a:lnTo>
                  <a:lnTo>
                    <a:pt x="1900" y="8479"/>
                  </a:lnTo>
                  <a:lnTo>
                    <a:pt x="1918" y="8477"/>
                  </a:lnTo>
                  <a:lnTo>
                    <a:pt x="1937" y="8474"/>
                  </a:lnTo>
                  <a:lnTo>
                    <a:pt x="1955" y="8470"/>
                  </a:lnTo>
                  <a:lnTo>
                    <a:pt x="1973" y="8466"/>
                  </a:lnTo>
                  <a:lnTo>
                    <a:pt x="1991" y="8460"/>
                  </a:lnTo>
                  <a:lnTo>
                    <a:pt x="2009" y="8455"/>
                  </a:lnTo>
                  <a:lnTo>
                    <a:pt x="2027" y="8449"/>
                  </a:lnTo>
                  <a:lnTo>
                    <a:pt x="2044" y="8442"/>
                  </a:lnTo>
                  <a:lnTo>
                    <a:pt x="2062" y="8435"/>
                  </a:lnTo>
                  <a:lnTo>
                    <a:pt x="2078" y="8428"/>
                  </a:lnTo>
                  <a:lnTo>
                    <a:pt x="2095" y="8419"/>
                  </a:lnTo>
                  <a:lnTo>
                    <a:pt x="2112" y="8411"/>
                  </a:lnTo>
                  <a:lnTo>
                    <a:pt x="2128" y="8402"/>
                  </a:lnTo>
                  <a:lnTo>
                    <a:pt x="2144" y="8392"/>
                  </a:lnTo>
                  <a:lnTo>
                    <a:pt x="2159" y="8382"/>
                  </a:lnTo>
                  <a:lnTo>
                    <a:pt x="2175" y="8372"/>
                  </a:lnTo>
                  <a:lnTo>
                    <a:pt x="2191" y="8361"/>
                  </a:lnTo>
                  <a:lnTo>
                    <a:pt x="2220" y="8338"/>
                  </a:lnTo>
                  <a:lnTo>
                    <a:pt x="2249" y="8314"/>
                  </a:lnTo>
                  <a:lnTo>
                    <a:pt x="2276" y="8287"/>
                  </a:lnTo>
                  <a:lnTo>
                    <a:pt x="2302" y="8261"/>
                  </a:lnTo>
                  <a:lnTo>
                    <a:pt x="2327" y="8233"/>
                  </a:lnTo>
                  <a:lnTo>
                    <a:pt x="2351" y="8204"/>
                  </a:lnTo>
                  <a:lnTo>
                    <a:pt x="2378" y="8235"/>
                  </a:lnTo>
                  <a:lnTo>
                    <a:pt x="2407" y="8265"/>
                  </a:lnTo>
                  <a:lnTo>
                    <a:pt x="2436" y="8294"/>
                  </a:lnTo>
                  <a:lnTo>
                    <a:pt x="2466" y="8323"/>
                  </a:lnTo>
                  <a:lnTo>
                    <a:pt x="2482" y="8336"/>
                  </a:lnTo>
                  <a:lnTo>
                    <a:pt x="2498" y="8349"/>
                  </a:lnTo>
                  <a:lnTo>
                    <a:pt x="2514" y="8361"/>
                  </a:lnTo>
                  <a:lnTo>
                    <a:pt x="2531" y="8373"/>
                  </a:lnTo>
                  <a:lnTo>
                    <a:pt x="2547" y="8384"/>
                  </a:lnTo>
                  <a:lnTo>
                    <a:pt x="2564" y="8395"/>
                  </a:lnTo>
                  <a:lnTo>
                    <a:pt x="2581" y="8406"/>
                  </a:lnTo>
                  <a:lnTo>
                    <a:pt x="2598" y="8415"/>
                  </a:lnTo>
                  <a:lnTo>
                    <a:pt x="2616" y="8425"/>
                  </a:lnTo>
                  <a:lnTo>
                    <a:pt x="2634" y="8433"/>
                  </a:lnTo>
                  <a:lnTo>
                    <a:pt x="2653" y="8441"/>
                  </a:lnTo>
                  <a:lnTo>
                    <a:pt x="2672" y="8449"/>
                  </a:lnTo>
                  <a:lnTo>
                    <a:pt x="2690" y="8456"/>
                  </a:lnTo>
                  <a:lnTo>
                    <a:pt x="2709" y="8462"/>
                  </a:lnTo>
                  <a:lnTo>
                    <a:pt x="2729" y="8468"/>
                  </a:lnTo>
                  <a:lnTo>
                    <a:pt x="2749" y="8473"/>
                  </a:lnTo>
                  <a:lnTo>
                    <a:pt x="2769" y="8477"/>
                  </a:lnTo>
                  <a:lnTo>
                    <a:pt x="2789" y="8480"/>
                  </a:lnTo>
                  <a:lnTo>
                    <a:pt x="2811" y="8483"/>
                  </a:lnTo>
                  <a:lnTo>
                    <a:pt x="2832" y="8484"/>
                  </a:lnTo>
                  <a:lnTo>
                    <a:pt x="2853" y="8485"/>
                  </a:lnTo>
                  <a:lnTo>
                    <a:pt x="2875" y="8485"/>
                  </a:lnTo>
                  <a:lnTo>
                    <a:pt x="2897" y="8484"/>
                  </a:lnTo>
                  <a:lnTo>
                    <a:pt x="2919" y="8482"/>
                  </a:lnTo>
                  <a:lnTo>
                    <a:pt x="2936" y="8481"/>
                  </a:lnTo>
                  <a:lnTo>
                    <a:pt x="2952" y="8479"/>
                  </a:lnTo>
                  <a:lnTo>
                    <a:pt x="2970" y="8476"/>
                  </a:lnTo>
                  <a:lnTo>
                    <a:pt x="2986" y="8473"/>
                  </a:lnTo>
                  <a:lnTo>
                    <a:pt x="3002" y="8468"/>
                  </a:lnTo>
                  <a:lnTo>
                    <a:pt x="3018" y="8464"/>
                  </a:lnTo>
                  <a:lnTo>
                    <a:pt x="3033" y="8458"/>
                  </a:lnTo>
                  <a:lnTo>
                    <a:pt x="3049" y="8452"/>
                  </a:lnTo>
                  <a:lnTo>
                    <a:pt x="3064" y="8445"/>
                  </a:lnTo>
                  <a:lnTo>
                    <a:pt x="3079" y="8439"/>
                  </a:lnTo>
                  <a:lnTo>
                    <a:pt x="3093" y="8431"/>
                  </a:lnTo>
                  <a:lnTo>
                    <a:pt x="3108" y="8424"/>
                  </a:lnTo>
                  <a:lnTo>
                    <a:pt x="3137" y="8407"/>
                  </a:lnTo>
                  <a:lnTo>
                    <a:pt x="3165" y="8388"/>
                  </a:lnTo>
                  <a:lnTo>
                    <a:pt x="3191" y="8368"/>
                  </a:lnTo>
                  <a:lnTo>
                    <a:pt x="3217" y="8347"/>
                  </a:lnTo>
                  <a:lnTo>
                    <a:pt x="3242" y="8325"/>
                  </a:lnTo>
                  <a:lnTo>
                    <a:pt x="3267" y="8302"/>
                  </a:lnTo>
                  <a:lnTo>
                    <a:pt x="3290" y="8278"/>
                  </a:lnTo>
                  <a:lnTo>
                    <a:pt x="3313" y="8253"/>
                  </a:lnTo>
                  <a:lnTo>
                    <a:pt x="3334" y="8229"/>
                  </a:lnTo>
                  <a:lnTo>
                    <a:pt x="3355" y="8204"/>
                  </a:lnTo>
                  <a:lnTo>
                    <a:pt x="3380" y="8235"/>
                  </a:lnTo>
                  <a:lnTo>
                    <a:pt x="3407" y="8265"/>
                  </a:lnTo>
                  <a:lnTo>
                    <a:pt x="3422" y="8279"/>
                  </a:lnTo>
                  <a:lnTo>
                    <a:pt x="3437" y="8293"/>
                  </a:lnTo>
                  <a:lnTo>
                    <a:pt x="3451" y="8308"/>
                  </a:lnTo>
                  <a:lnTo>
                    <a:pt x="3466" y="8321"/>
                  </a:lnTo>
                  <a:lnTo>
                    <a:pt x="3481" y="8334"/>
                  </a:lnTo>
                  <a:lnTo>
                    <a:pt x="3497" y="8346"/>
                  </a:lnTo>
                  <a:lnTo>
                    <a:pt x="3513" y="8358"/>
                  </a:lnTo>
                  <a:lnTo>
                    <a:pt x="3529" y="8370"/>
                  </a:lnTo>
                  <a:lnTo>
                    <a:pt x="3545" y="8381"/>
                  </a:lnTo>
                  <a:lnTo>
                    <a:pt x="3562" y="8391"/>
                  </a:lnTo>
                  <a:lnTo>
                    <a:pt x="3580" y="8401"/>
                  </a:lnTo>
                  <a:lnTo>
                    <a:pt x="3597" y="8411"/>
                  </a:lnTo>
                  <a:lnTo>
                    <a:pt x="3615" y="8420"/>
                  </a:lnTo>
                  <a:lnTo>
                    <a:pt x="3633" y="8428"/>
                  </a:lnTo>
                  <a:lnTo>
                    <a:pt x="3651" y="8436"/>
                  </a:lnTo>
                  <a:lnTo>
                    <a:pt x="3670" y="8444"/>
                  </a:lnTo>
                  <a:lnTo>
                    <a:pt x="3688" y="8450"/>
                  </a:lnTo>
                  <a:lnTo>
                    <a:pt x="3707" y="8457"/>
                  </a:lnTo>
                  <a:lnTo>
                    <a:pt x="3726" y="8462"/>
                  </a:lnTo>
                  <a:lnTo>
                    <a:pt x="3747" y="8468"/>
                  </a:lnTo>
                  <a:lnTo>
                    <a:pt x="3767" y="8472"/>
                  </a:lnTo>
                  <a:lnTo>
                    <a:pt x="3787" y="8476"/>
                  </a:lnTo>
                  <a:lnTo>
                    <a:pt x="3807" y="8479"/>
                  </a:lnTo>
                  <a:lnTo>
                    <a:pt x="3827" y="8481"/>
                  </a:lnTo>
                  <a:lnTo>
                    <a:pt x="3848" y="8482"/>
                  </a:lnTo>
                  <a:lnTo>
                    <a:pt x="3869" y="8483"/>
                  </a:lnTo>
                  <a:lnTo>
                    <a:pt x="3891" y="8483"/>
                  </a:lnTo>
                  <a:lnTo>
                    <a:pt x="3912" y="8482"/>
                  </a:lnTo>
                  <a:lnTo>
                    <a:pt x="3929" y="8481"/>
                  </a:lnTo>
                  <a:lnTo>
                    <a:pt x="3946" y="8479"/>
                  </a:lnTo>
                  <a:lnTo>
                    <a:pt x="3962" y="8476"/>
                  </a:lnTo>
                  <a:lnTo>
                    <a:pt x="3979" y="8473"/>
                  </a:lnTo>
                  <a:lnTo>
                    <a:pt x="3995" y="8468"/>
                  </a:lnTo>
                  <a:lnTo>
                    <a:pt x="4011" y="8464"/>
                  </a:lnTo>
                  <a:lnTo>
                    <a:pt x="4027" y="8458"/>
                  </a:lnTo>
                  <a:lnTo>
                    <a:pt x="4044" y="8452"/>
                  </a:lnTo>
                  <a:lnTo>
                    <a:pt x="4059" y="8445"/>
                  </a:lnTo>
                  <a:lnTo>
                    <a:pt x="4075" y="8439"/>
                  </a:lnTo>
                  <a:lnTo>
                    <a:pt x="4090" y="8431"/>
                  </a:lnTo>
                  <a:lnTo>
                    <a:pt x="4105" y="8424"/>
                  </a:lnTo>
                  <a:lnTo>
                    <a:pt x="4135" y="8407"/>
                  </a:lnTo>
                  <a:lnTo>
                    <a:pt x="4164" y="8388"/>
                  </a:lnTo>
                  <a:lnTo>
                    <a:pt x="4194" y="8368"/>
                  </a:lnTo>
                  <a:lnTo>
                    <a:pt x="4221" y="8347"/>
                  </a:lnTo>
                  <a:lnTo>
                    <a:pt x="4248" y="8325"/>
                  </a:lnTo>
                  <a:lnTo>
                    <a:pt x="4274" y="8302"/>
                  </a:lnTo>
                  <a:lnTo>
                    <a:pt x="4300" y="8278"/>
                  </a:lnTo>
                  <a:lnTo>
                    <a:pt x="4324" y="8253"/>
                  </a:lnTo>
                  <a:lnTo>
                    <a:pt x="4349" y="8229"/>
                  </a:lnTo>
                  <a:lnTo>
                    <a:pt x="4372" y="8204"/>
                  </a:lnTo>
                  <a:lnTo>
                    <a:pt x="4386" y="8226"/>
                  </a:lnTo>
                  <a:lnTo>
                    <a:pt x="4401" y="8248"/>
                  </a:lnTo>
                  <a:lnTo>
                    <a:pt x="4417" y="8269"/>
                  </a:lnTo>
                  <a:lnTo>
                    <a:pt x="4434" y="8289"/>
                  </a:lnTo>
                  <a:lnTo>
                    <a:pt x="4452" y="8310"/>
                  </a:lnTo>
                  <a:lnTo>
                    <a:pt x="4471" y="8328"/>
                  </a:lnTo>
                  <a:lnTo>
                    <a:pt x="4490" y="8346"/>
                  </a:lnTo>
                  <a:lnTo>
                    <a:pt x="4511" y="8363"/>
                  </a:lnTo>
                  <a:lnTo>
                    <a:pt x="4532" y="8379"/>
                  </a:lnTo>
                  <a:lnTo>
                    <a:pt x="4553" y="8393"/>
                  </a:lnTo>
                  <a:lnTo>
                    <a:pt x="4574" y="8407"/>
                  </a:lnTo>
                  <a:lnTo>
                    <a:pt x="4596" y="8420"/>
                  </a:lnTo>
                  <a:lnTo>
                    <a:pt x="4618" y="8431"/>
                  </a:lnTo>
                  <a:lnTo>
                    <a:pt x="4641" y="8441"/>
                  </a:lnTo>
                  <a:lnTo>
                    <a:pt x="4664" y="8450"/>
                  </a:lnTo>
                  <a:lnTo>
                    <a:pt x="4687" y="8457"/>
                  </a:lnTo>
                  <a:lnTo>
                    <a:pt x="4712" y="8465"/>
                  </a:lnTo>
                  <a:lnTo>
                    <a:pt x="4738" y="8470"/>
                  </a:lnTo>
                  <a:lnTo>
                    <a:pt x="4765" y="8475"/>
                  </a:lnTo>
                  <a:lnTo>
                    <a:pt x="4793" y="8478"/>
                  </a:lnTo>
                  <a:lnTo>
                    <a:pt x="4822" y="8480"/>
                  </a:lnTo>
                  <a:lnTo>
                    <a:pt x="4851" y="8481"/>
                  </a:lnTo>
                  <a:lnTo>
                    <a:pt x="4879" y="8481"/>
                  </a:lnTo>
                  <a:lnTo>
                    <a:pt x="4907" y="8479"/>
                  </a:lnTo>
                  <a:lnTo>
                    <a:pt x="4935" y="8477"/>
                  </a:lnTo>
                  <a:lnTo>
                    <a:pt x="4963" y="8472"/>
                  </a:lnTo>
                  <a:lnTo>
                    <a:pt x="4991" y="8466"/>
                  </a:lnTo>
                  <a:lnTo>
                    <a:pt x="5017" y="8457"/>
                  </a:lnTo>
                  <a:lnTo>
                    <a:pt x="5030" y="8453"/>
                  </a:lnTo>
                  <a:lnTo>
                    <a:pt x="5042" y="8448"/>
                  </a:lnTo>
                  <a:lnTo>
                    <a:pt x="5054" y="8443"/>
                  </a:lnTo>
                  <a:lnTo>
                    <a:pt x="5066" y="8437"/>
                  </a:lnTo>
                  <a:lnTo>
                    <a:pt x="5077" y="8431"/>
                  </a:lnTo>
                  <a:lnTo>
                    <a:pt x="5089" y="8424"/>
                  </a:lnTo>
                  <a:lnTo>
                    <a:pt x="5099" y="8417"/>
                  </a:lnTo>
                  <a:lnTo>
                    <a:pt x="5110" y="8409"/>
                  </a:lnTo>
                  <a:lnTo>
                    <a:pt x="5135" y="6196"/>
                  </a:lnTo>
                  <a:lnTo>
                    <a:pt x="5025" y="5917"/>
                  </a:lnTo>
                  <a:lnTo>
                    <a:pt x="5016" y="5901"/>
                  </a:lnTo>
                  <a:lnTo>
                    <a:pt x="5006" y="5886"/>
                  </a:lnTo>
                  <a:lnTo>
                    <a:pt x="4996" y="5871"/>
                  </a:lnTo>
                  <a:lnTo>
                    <a:pt x="4986" y="5857"/>
                  </a:lnTo>
                  <a:lnTo>
                    <a:pt x="4974" y="5843"/>
                  </a:lnTo>
                  <a:lnTo>
                    <a:pt x="4962" y="5829"/>
                  </a:lnTo>
                  <a:lnTo>
                    <a:pt x="4950" y="5814"/>
                  </a:lnTo>
                  <a:lnTo>
                    <a:pt x="4938" y="5801"/>
                  </a:lnTo>
                  <a:lnTo>
                    <a:pt x="4912" y="5776"/>
                  </a:lnTo>
                  <a:lnTo>
                    <a:pt x="4885" y="5752"/>
                  </a:lnTo>
                  <a:lnTo>
                    <a:pt x="4857" y="5730"/>
                  </a:lnTo>
                  <a:lnTo>
                    <a:pt x="4828" y="5709"/>
                  </a:lnTo>
                  <a:lnTo>
                    <a:pt x="4796" y="5689"/>
                  </a:lnTo>
                  <a:lnTo>
                    <a:pt x="4765" y="5671"/>
                  </a:lnTo>
                  <a:lnTo>
                    <a:pt x="4733" y="5653"/>
                  </a:lnTo>
                  <a:lnTo>
                    <a:pt x="4700" y="5638"/>
                  </a:lnTo>
                  <a:lnTo>
                    <a:pt x="4667" y="5624"/>
                  </a:lnTo>
                  <a:lnTo>
                    <a:pt x="4633" y="5611"/>
                  </a:lnTo>
                  <a:lnTo>
                    <a:pt x="4599" y="5600"/>
                  </a:lnTo>
                  <a:lnTo>
                    <a:pt x="4566" y="5590"/>
                  </a:lnTo>
                  <a:lnTo>
                    <a:pt x="1274" y="5554"/>
                  </a:lnTo>
                  <a:close/>
                  <a:moveTo>
                    <a:pt x="6344" y="5578"/>
                  </a:moveTo>
                  <a:lnTo>
                    <a:pt x="6248" y="5590"/>
                  </a:lnTo>
                  <a:lnTo>
                    <a:pt x="6224" y="5594"/>
                  </a:lnTo>
                  <a:lnTo>
                    <a:pt x="6200" y="5599"/>
                  </a:lnTo>
                  <a:lnTo>
                    <a:pt x="6176" y="5605"/>
                  </a:lnTo>
                  <a:lnTo>
                    <a:pt x="6153" y="5612"/>
                  </a:lnTo>
                  <a:lnTo>
                    <a:pt x="6129" y="5620"/>
                  </a:lnTo>
                  <a:lnTo>
                    <a:pt x="6106" y="5629"/>
                  </a:lnTo>
                  <a:lnTo>
                    <a:pt x="6083" y="5638"/>
                  </a:lnTo>
                  <a:lnTo>
                    <a:pt x="6061" y="5649"/>
                  </a:lnTo>
                  <a:lnTo>
                    <a:pt x="6037" y="5660"/>
                  </a:lnTo>
                  <a:lnTo>
                    <a:pt x="6015" y="5674"/>
                  </a:lnTo>
                  <a:lnTo>
                    <a:pt x="5993" y="5687"/>
                  </a:lnTo>
                  <a:lnTo>
                    <a:pt x="5972" y="5700"/>
                  </a:lnTo>
                  <a:lnTo>
                    <a:pt x="5951" y="5715"/>
                  </a:lnTo>
                  <a:lnTo>
                    <a:pt x="5931" y="5730"/>
                  </a:lnTo>
                  <a:lnTo>
                    <a:pt x="5911" y="5746"/>
                  </a:lnTo>
                  <a:lnTo>
                    <a:pt x="5890" y="5763"/>
                  </a:lnTo>
                  <a:lnTo>
                    <a:pt x="5871" y="5780"/>
                  </a:lnTo>
                  <a:lnTo>
                    <a:pt x="5853" y="5798"/>
                  </a:lnTo>
                  <a:lnTo>
                    <a:pt x="5835" y="5816"/>
                  </a:lnTo>
                  <a:lnTo>
                    <a:pt x="5818" y="5836"/>
                  </a:lnTo>
                  <a:lnTo>
                    <a:pt x="5802" y="5856"/>
                  </a:lnTo>
                  <a:lnTo>
                    <a:pt x="5787" y="5876"/>
                  </a:lnTo>
                  <a:lnTo>
                    <a:pt x="5772" y="5896"/>
                  </a:lnTo>
                  <a:lnTo>
                    <a:pt x="5758" y="5917"/>
                  </a:lnTo>
                  <a:lnTo>
                    <a:pt x="5745" y="5938"/>
                  </a:lnTo>
                  <a:lnTo>
                    <a:pt x="5732" y="5960"/>
                  </a:lnTo>
                  <a:lnTo>
                    <a:pt x="5720" y="5982"/>
                  </a:lnTo>
                  <a:lnTo>
                    <a:pt x="5710" y="6006"/>
                  </a:lnTo>
                  <a:lnTo>
                    <a:pt x="5701" y="6028"/>
                  </a:lnTo>
                  <a:lnTo>
                    <a:pt x="5692" y="6051"/>
                  </a:lnTo>
                  <a:lnTo>
                    <a:pt x="5685" y="6075"/>
                  </a:lnTo>
                  <a:lnTo>
                    <a:pt x="5679" y="6098"/>
                  </a:lnTo>
                  <a:lnTo>
                    <a:pt x="5670" y="6312"/>
                  </a:lnTo>
                  <a:lnTo>
                    <a:pt x="5663" y="6527"/>
                  </a:lnTo>
                  <a:lnTo>
                    <a:pt x="5658" y="6743"/>
                  </a:lnTo>
                  <a:lnTo>
                    <a:pt x="5653" y="6959"/>
                  </a:lnTo>
                  <a:lnTo>
                    <a:pt x="5649" y="7177"/>
                  </a:lnTo>
                  <a:lnTo>
                    <a:pt x="5646" y="7394"/>
                  </a:lnTo>
                  <a:lnTo>
                    <a:pt x="5644" y="7612"/>
                  </a:lnTo>
                  <a:lnTo>
                    <a:pt x="5643" y="7831"/>
                  </a:lnTo>
                  <a:lnTo>
                    <a:pt x="5642" y="8049"/>
                  </a:lnTo>
                  <a:lnTo>
                    <a:pt x="5641" y="8267"/>
                  </a:lnTo>
                  <a:lnTo>
                    <a:pt x="5641" y="8486"/>
                  </a:lnTo>
                  <a:lnTo>
                    <a:pt x="5642" y="8703"/>
                  </a:lnTo>
                  <a:lnTo>
                    <a:pt x="5642" y="8921"/>
                  </a:lnTo>
                  <a:lnTo>
                    <a:pt x="5642" y="9139"/>
                  </a:lnTo>
                  <a:lnTo>
                    <a:pt x="5643" y="9355"/>
                  </a:lnTo>
                  <a:lnTo>
                    <a:pt x="5643" y="9571"/>
                  </a:lnTo>
                  <a:lnTo>
                    <a:pt x="5648" y="9595"/>
                  </a:lnTo>
                  <a:lnTo>
                    <a:pt x="5654" y="9621"/>
                  </a:lnTo>
                  <a:lnTo>
                    <a:pt x="5662" y="9645"/>
                  </a:lnTo>
                  <a:lnTo>
                    <a:pt x="5670" y="9668"/>
                  </a:lnTo>
                  <a:lnTo>
                    <a:pt x="5680" y="9691"/>
                  </a:lnTo>
                  <a:lnTo>
                    <a:pt x="5691" y="9714"/>
                  </a:lnTo>
                  <a:lnTo>
                    <a:pt x="5703" y="9736"/>
                  </a:lnTo>
                  <a:lnTo>
                    <a:pt x="5716" y="9758"/>
                  </a:lnTo>
                  <a:lnTo>
                    <a:pt x="5730" y="9779"/>
                  </a:lnTo>
                  <a:lnTo>
                    <a:pt x="5745" y="9801"/>
                  </a:lnTo>
                  <a:lnTo>
                    <a:pt x="5761" y="9821"/>
                  </a:lnTo>
                  <a:lnTo>
                    <a:pt x="5777" y="9841"/>
                  </a:lnTo>
                  <a:lnTo>
                    <a:pt x="5794" y="9861"/>
                  </a:lnTo>
                  <a:lnTo>
                    <a:pt x="5812" y="9879"/>
                  </a:lnTo>
                  <a:lnTo>
                    <a:pt x="5831" y="9898"/>
                  </a:lnTo>
                  <a:lnTo>
                    <a:pt x="5850" y="9916"/>
                  </a:lnTo>
                  <a:lnTo>
                    <a:pt x="5869" y="9933"/>
                  </a:lnTo>
                  <a:lnTo>
                    <a:pt x="5890" y="9950"/>
                  </a:lnTo>
                  <a:lnTo>
                    <a:pt x="5912" y="9966"/>
                  </a:lnTo>
                  <a:lnTo>
                    <a:pt x="5933" y="9982"/>
                  </a:lnTo>
                  <a:lnTo>
                    <a:pt x="5955" y="9997"/>
                  </a:lnTo>
                  <a:lnTo>
                    <a:pt x="5977" y="10011"/>
                  </a:lnTo>
                  <a:lnTo>
                    <a:pt x="5999" y="10024"/>
                  </a:lnTo>
                  <a:lnTo>
                    <a:pt x="6022" y="10037"/>
                  </a:lnTo>
                  <a:lnTo>
                    <a:pt x="6045" y="10049"/>
                  </a:lnTo>
                  <a:lnTo>
                    <a:pt x="6069" y="10061"/>
                  </a:lnTo>
                  <a:lnTo>
                    <a:pt x="6093" y="10072"/>
                  </a:lnTo>
                  <a:lnTo>
                    <a:pt x="6116" y="10082"/>
                  </a:lnTo>
                  <a:lnTo>
                    <a:pt x="6140" y="10091"/>
                  </a:lnTo>
                  <a:lnTo>
                    <a:pt x="6164" y="10100"/>
                  </a:lnTo>
                  <a:lnTo>
                    <a:pt x="6187" y="10108"/>
                  </a:lnTo>
                  <a:lnTo>
                    <a:pt x="6212" y="10116"/>
                  </a:lnTo>
                  <a:lnTo>
                    <a:pt x="7579" y="10128"/>
                  </a:lnTo>
                  <a:lnTo>
                    <a:pt x="7652" y="10134"/>
                  </a:lnTo>
                  <a:lnTo>
                    <a:pt x="7725" y="10139"/>
                  </a:lnTo>
                  <a:lnTo>
                    <a:pt x="7798" y="10142"/>
                  </a:lnTo>
                  <a:lnTo>
                    <a:pt x="7871" y="10143"/>
                  </a:lnTo>
                  <a:lnTo>
                    <a:pt x="7944" y="10143"/>
                  </a:lnTo>
                  <a:lnTo>
                    <a:pt x="8017" y="10141"/>
                  </a:lnTo>
                  <a:lnTo>
                    <a:pt x="8090" y="10137"/>
                  </a:lnTo>
                  <a:lnTo>
                    <a:pt x="8162" y="10131"/>
                  </a:lnTo>
                  <a:lnTo>
                    <a:pt x="8197" y="10127"/>
                  </a:lnTo>
                  <a:lnTo>
                    <a:pt x="8234" y="10123"/>
                  </a:lnTo>
                  <a:lnTo>
                    <a:pt x="8269" y="10119"/>
                  </a:lnTo>
                  <a:lnTo>
                    <a:pt x="8305" y="10113"/>
                  </a:lnTo>
                  <a:lnTo>
                    <a:pt x="8340" y="10107"/>
                  </a:lnTo>
                  <a:lnTo>
                    <a:pt x="8376" y="10101"/>
                  </a:lnTo>
                  <a:lnTo>
                    <a:pt x="8411" y="10094"/>
                  </a:lnTo>
                  <a:lnTo>
                    <a:pt x="8446" y="10086"/>
                  </a:lnTo>
                  <a:lnTo>
                    <a:pt x="8480" y="10079"/>
                  </a:lnTo>
                  <a:lnTo>
                    <a:pt x="8514" y="10070"/>
                  </a:lnTo>
                  <a:lnTo>
                    <a:pt x="8549" y="10061"/>
                  </a:lnTo>
                  <a:lnTo>
                    <a:pt x="8583" y="10051"/>
                  </a:lnTo>
                  <a:lnTo>
                    <a:pt x="8617" y="10041"/>
                  </a:lnTo>
                  <a:lnTo>
                    <a:pt x="8650" y="10030"/>
                  </a:lnTo>
                  <a:lnTo>
                    <a:pt x="8684" y="10019"/>
                  </a:lnTo>
                  <a:lnTo>
                    <a:pt x="8717" y="10007"/>
                  </a:lnTo>
                  <a:lnTo>
                    <a:pt x="8789" y="9982"/>
                  </a:lnTo>
                  <a:lnTo>
                    <a:pt x="8861" y="9953"/>
                  </a:lnTo>
                  <a:lnTo>
                    <a:pt x="8931" y="9921"/>
                  </a:lnTo>
                  <a:lnTo>
                    <a:pt x="9002" y="9887"/>
                  </a:lnTo>
                  <a:lnTo>
                    <a:pt x="9070" y="9851"/>
                  </a:lnTo>
                  <a:lnTo>
                    <a:pt x="9138" y="9811"/>
                  </a:lnTo>
                  <a:lnTo>
                    <a:pt x="9205" y="9768"/>
                  </a:lnTo>
                  <a:lnTo>
                    <a:pt x="9270" y="9724"/>
                  </a:lnTo>
                  <a:lnTo>
                    <a:pt x="9334" y="9677"/>
                  </a:lnTo>
                  <a:lnTo>
                    <a:pt x="9397" y="9628"/>
                  </a:lnTo>
                  <a:lnTo>
                    <a:pt x="9458" y="9576"/>
                  </a:lnTo>
                  <a:lnTo>
                    <a:pt x="9518" y="9523"/>
                  </a:lnTo>
                  <a:lnTo>
                    <a:pt x="9575" y="9468"/>
                  </a:lnTo>
                  <a:lnTo>
                    <a:pt x="9632" y="9410"/>
                  </a:lnTo>
                  <a:lnTo>
                    <a:pt x="9686" y="9351"/>
                  </a:lnTo>
                  <a:lnTo>
                    <a:pt x="9738" y="9290"/>
                  </a:lnTo>
                  <a:lnTo>
                    <a:pt x="9789" y="9227"/>
                  </a:lnTo>
                  <a:lnTo>
                    <a:pt x="9837" y="9163"/>
                  </a:lnTo>
                  <a:lnTo>
                    <a:pt x="9882" y="9097"/>
                  </a:lnTo>
                  <a:lnTo>
                    <a:pt x="9927" y="9030"/>
                  </a:lnTo>
                  <a:lnTo>
                    <a:pt x="9968" y="8963"/>
                  </a:lnTo>
                  <a:lnTo>
                    <a:pt x="10007" y="8893"/>
                  </a:lnTo>
                  <a:lnTo>
                    <a:pt x="10043" y="8823"/>
                  </a:lnTo>
                  <a:lnTo>
                    <a:pt x="10076" y="8751"/>
                  </a:lnTo>
                  <a:lnTo>
                    <a:pt x="10108" y="8679"/>
                  </a:lnTo>
                  <a:lnTo>
                    <a:pt x="10136" y="8605"/>
                  </a:lnTo>
                  <a:lnTo>
                    <a:pt x="10162" y="8532"/>
                  </a:lnTo>
                  <a:lnTo>
                    <a:pt x="10184" y="8457"/>
                  </a:lnTo>
                  <a:lnTo>
                    <a:pt x="10203" y="8382"/>
                  </a:lnTo>
                  <a:lnTo>
                    <a:pt x="10219" y="8307"/>
                  </a:lnTo>
                  <a:lnTo>
                    <a:pt x="10233" y="8231"/>
                  </a:lnTo>
                  <a:lnTo>
                    <a:pt x="10243" y="8156"/>
                  </a:lnTo>
                  <a:lnTo>
                    <a:pt x="10245" y="8035"/>
                  </a:lnTo>
                  <a:lnTo>
                    <a:pt x="10248" y="7913"/>
                  </a:lnTo>
                  <a:lnTo>
                    <a:pt x="10251" y="7791"/>
                  </a:lnTo>
                  <a:lnTo>
                    <a:pt x="10254" y="7669"/>
                  </a:lnTo>
                  <a:lnTo>
                    <a:pt x="10257" y="7546"/>
                  </a:lnTo>
                  <a:lnTo>
                    <a:pt x="10260" y="7422"/>
                  </a:lnTo>
                  <a:lnTo>
                    <a:pt x="10263" y="7299"/>
                  </a:lnTo>
                  <a:lnTo>
                    <a:pt x="10265" y="7176"/>
                  </a:lnTo>
                  <a:lnTo>
                    <a:pt x="10266" y="7052"/>
                  </a:lnTo>
                  <a:lnTo>
                    <a:pt x="10267" y="6928"/>
                  </a:lnTo>
                  <a:lnTo>
                    <a:pt x="10266" y="6805"/>
                  </a:lnTo>
                  <a:lnTo>
                    <a:pt x="10264" y="6682"/>
                  </a:lnTo>
                  <a:lnTo>
                    <a:pt x="10261" y="6559"/>
                  </a:lnTo>
                  <a:lnTo>
                    <a:pt x="10257" y="6437"/>
                  </a:lnTo>
                  <a:lnTo>
                    <a:pt x="10251" y="6316"/>
                  </a:lnTo>
                  <a:lnTo>
                    <a:pt x="10243" y="6196"/>
                  </a:lnTo>
                  <a:lnTo>
                    <a:pt x="10238" y="6171"/>
                  </a:lnTo>
                  <a:lnTo>
                    <a:pt x="10233" y="6145"/>
                  </a:lnTo>
                  <a:lnTo>
                    <a:pt x="10226" y="6121"/>
                  </a:lnTo>
                  <a:lnTo>
                    <a:pt x="10218" y="6096"/>
                  </a:lnTo>
                  <a:lnTo>
                    <a:pt x="10209" y="6072"/>
                  </a:lnTo>
                  <a:lnTo>
                    <a:pt x="10199" y="6048"/>
                  </a:lnTo>
                  <a:lnTo>
                    <a:pt x="10188" y="6025"/>
                  </a:lnTo>
                  <a:lnTo>
                    <a:pt x="10175" y="6001"/>
                  </a:lnTo>
                  <a:lnTo>
                    <a:pt x="10162" y="5977"/>
                  </a:lnTo>
                  <a:lnTo>
                    <a:pt x="10148" y="5955"/>
                  </a:lnTo>
                  <a:lnTo>
                    <a:pt x="10133" y="5932"/>
                  </a:lnTo>
                  <a:lnTo>
                    <a:pt x="10117" y="5911"/>
                  </a:lnTo>
                  <a:lnTo>
                    <a:pt x="10101" y="5889"/>
                  </a:lnTo>
                  <a:lnTo>
                    <a:pt x="10083" y="5868"/>
                  </a:lnTo>
                  <a:lnTo>
                    <a:pt x="10064" y="5848"/>
                  </a:lnTo>
                  <a:lnTo>
                    <a:pt x="10045" y="5828"/>
                  </a:lnTo>
                  <a:lnTo>
                    <a:pt x="10026" y="5808"/>
                  </a:lnTo>
                  <a:lnTo>
                    <a:pt x="10006" y="5790"/>
                  </a:lnTo>
                  <a:lnTo>
                    <a:pt x="9985" y="5772"/>
                  </a:lnTo>
                  <a:lnTo>
                    <a:pt x="9964" y="5755"/>
                  </a:lnTo>
                  <a:lnTo>
                    <a:pt x="9942" y="5738"/>
                  </a:lnTo>
                  <a:lnTo>
                    <a:pt x="9919" y="5723"/>
                  </a:lnTo>
                  <a:lnTo>
                    <a:pt x="9897" y="5708"/>
                  </a:lnTo>
                  <a:lnTo>
                    <a:pt x="9874" y="5694"/>
                  </a:lnTo>
                  <a:lnTo>
                    <a:pt x="9851" y="5681"/>
                  </a:lnTo>
                  <a:lnTo>
                    <a:pt x="9828" y="5668"/>
                  </a:lnTo>
                  <a:lnTo>
                    <a:pt x="9805" y="5656"/>
                  </a:lnTo>
                  <a:lnTo>
                    <a:pt x="9781" y="5646"/>
                  </a:lnTo>
                  <a:lnTo>
                    <a:pt x="9756" y="5636"/>
                  </a:lnTo>
                  <a:lnTo>
                    <a:pt x="9733" y="5628"/>
                  </a:lnTo>
                  <a:lnTo>
                    <a:pt x="9709" y="5621"/>
                  </a:lnTo>
                  <a:lnTo>
                    <a:pt x="9685" y="5614"/>
                  </a:lnTo>
                  <a:lnTo>
                    <a:pt x="6344" y="5578"/>
                  </a:lnTo>
                  <a:close/>
                  <a:moveTo>
                    <a:pt x="1346" y="8445"/>
                  </a:moveTo>
                  <a:lnTo>
                    <a:pt x="1323" y="8464"/>
                  </a:lnTo>
                  <a:lnTo>
                    <a:pt x="1300" y="8481"/>
                  </a:lnTo>
                  <a:lnTo>
                    <a:pt x="1277" y="8497"/>
                  </a:lnTo>
                  <a:lnTo>
                    <a:pt x="1253" y="8512"/>
                  </a:lnTo>
                  <a:lnTo>
                    <a:pt x="1228" y="8526"/>
                  </a:lnTo>
                  <a:lnTo>
                    <a:pt x="1204" y="8539"/>
                  </a:lnTo>
                  <a:lnTo>
                    <a:pt x="1179" y="8552"/>
                  </a:lnTo>
                  <a:lnTo>
                    <a:pt x="1154" y="8564"/>
                  </a:lnTo>
                  <a:lnTo>
                    <a:pt x="1128" y="8575"/>
                  </a:lnTo>
                  <a:lnTo>
                    <a:pt x="1102" y="8585"/>
                  </a:lnTo>
                  <a:lnTo>
                    <a:pt x="1075" y="8594"/>
                  </a:lnTo>
                  <a:lnTo>
                    <a:pt x="1048" y="8602"/>
                  </a:lnTo>
                  <a:lnTo>
                    <a:pt x="1020" y="8609"/>
                  </a:lnTo>
                  <a:lnTo>
                    <a:pt x="992" y="8616"/>
                  </a:lnTo>
                  <a:lnTo>
                    <a:pt x="964" y="8622"/>
                  </a:lnTo>
                  <a:lnTo>
                    <a:pt x="934" y="8627"/>
                  </a:lnTo>
                  <a:lnTo>
                    <a:pt x="918" y="8632"/>
                  </a:lnTo>
                  <a:lnTo>
                    <a:pt x="901" y="8634"/>
                  </a:lnTo>
                  <a:lnTo>
                    <a:pt x="883" y="8635"/>
                  </a:lnTo>
                  <a:lnTo>
                    <a:pt x="865" y="8635"/>
                  </a:lnTo>
                  <a:lnTo>
                    <a:pt x="829" y="8633"/>
                  </a:lnTo>
                  <a:lnTo>
                    <a:pt x="792" y="8629"/>
                  </a:lnTo>
                  <a:lnTo>
                    <a:pt x="774" y="8627"/>
                  </a:lnTo>
                  <a:lnTo>
                    <a:pt x="756" y="8625"/>
                  </a:lnTo>
                  <a:lnTo>
                    <a:pt x="739" y="8625"/>
                  </a:lnTo>
                  <a:lnTo>
                    <a:pt x="723" y="8625"/>
                  </a:lnTo>
                  <a:lnTo>
                    <a:pt x="708" y="8626"/>
                  </a:lnTo>
                  <a:lnTo>
                    <a:pt x="693" y="8630"/>
                  </a:lnTo>
                  <a:lnTo>
                    <a:pt x="687" y="8632"/>
                  </a:lnTo>
                  <a:lnTo>
                    <a:pt x="680" y="8634"/>
                  </a:lnTo>
                  <a:lnTo>
                    <a:pt x="674" y="8637"/>
                  </a:lnTo>
                  <a:lnTo>
                    <a:pt x="668" y="8640"/>
                  </a:lnTo>
                  <a:lnTo>
                    <a:pt x="680" y="8676"/>
                  </a:lnTo>
                  <a:lnTo>
                    <a:pt x="692" y="8711"/>
                  </a:lnTo>
                  <a:lnTo>
                    <a:pt x="706" y="8747"/>
                  </a:lnTo>
                  <a:lnTo>
                    <a:pt x="720" y="8782"/>
                  </a:lnTo>
                  <a:lnTo>
                    <a:pt x="735" y="8817"/>
                  </a:lnTo>
                  <a:lnTo>
                    <a:pt x="751" y="8852"/>
                  </a:lnTo>
                  <a:lnTo>
                    <a:pt x="768" y="8885"/>
                  </a:lnTo>
                  <a:lnTo>
                    <a:pt x="785" y="8919"/>
                  </a:lnTo>
                  <a:lnTo>
                    <a:pt x="805" y="8952"/>
                  </a:lnTo>
                  <a:lnTo>
                    <a:pt x="824" y="8986"/>
                  </a:lnTo>
                  <a:lnTo>
                    <a:pt x="844" y="9018"/>
                  </a:lnTo>
                  <a:lnTo>
                    <a:pt x="865" y="9049"/>
                  </a:lnTo>
                  <a:lnTo>
                    <a:pt x="887" y="9081"/>
                  </a:lnTo>
                  <a:lnTo>
                    <a:pt x="910" y="9111"/>
                  </a:lnTo>
                  <a:lnTo>
                    <a:pt x="933" y="9142"/>
                  </a:lnTo>
                  <a:lnTo>
                    <a:pt x="959" y="9172"/>
                  </a:lnTo>
                  <a:lnTo>
                    <a:pt x="973" y="9173"/>
                  </a:lnTo>
                  <a:lnTo>
                    <a:pt x="988" y="9172"/>
                  </a:lnTo>
                  <a:lnTo>
                    <a:pt x="1002" y="9171"/>
                  </a:lnTo>
                  <a:lnTo>
                    <a:pt x="1016" y="9170"/>
                  </a:lnTo>
                  <a:lnTo>
                    <a:pt x="1030" y="9167"/>
                  </a:lnTo>
                  <a:lnTo>
                    <a:pt x="1044" y="9164"/>
                  </a:lnTo>
                  <a:lnTo>
                    <a:pt x="1058" y="9159"/>
                  </a:lnTo>
                  <a:lnTo>
                    <a:pt x="1072" y="9155"/>
                  </a:lnTo>
                  <a:lnTo>
                    <a:pt x="1085" y="9149"/>
                  </a:lnTo>
                  <a:lnTo>
                    <a:pt x="1099" y="9143"/>
                  </a:lnTo>
                  <a:lnTo>
                    <a:pt x="1112" y="9137"/>
                  </a:lnTo>
                  <a:lnTo>
                    <a:pt x="1126" y="9130"/>
                  </a:lnTo>
                  <a:lnTo>
                    <a:pt x="1151" y="9113"/>
                  </a:lnTo>
                  <a:lnTo>
                    <a:pt x="1176" y="9096"/>
                  </a:lnTo>
                  <a:lnTo>
                    <a:pt x="1201" y="9077"/>
                  </a:lnTo>
                  <a:lnTo>
                    <a:pt x="1225" y="9057"/>
                  </a:lnTo>
                  <a:lnTo>
                    <a:pt x="1248" y="9037"/>
                  </a:lnTo>
                  <a:lnTo>
                    <a:pt x="1272" y="9015"/>
                  </a:lnTo>
                  <a:lnTo>
                    <a:pt x="1316" y="8972"/>
                  </a:lnTo>
                  <a:lnTo>
                    <a:pt x="1358" y="8929"/>
                  </a:lnTo>
                  <a:lnTo>
                    <a:pt x="1381" y="8959"/>
                  </a:lnTo>
                  <a:lnTo>
                    <a:pt x="1406" y="8988"/>
                  </a:lnTo>
                  <a:lnTo>
                    <a:pt x="1431" y="9015"/>
                  </a:lnTo>
                  <a:lnTo>
                    <a:pt x="1458" y="9041"/>
                  </a:lnTo>
                  <a:lnTo>
                    <a:pt x="1486" y="9066"/>
                  </a:lnTo>
                  <a:lnTo>
                    <a:pt x="1514" y="9090"/>
                  </a:lnTo>
                  <a:lnTo>
                    <a:pt x="1529" y="9101"/>
                  </a:lnTo>
                  <a:lnTo>
                    <a:pt x="1544" y="9112"/>
                  </a:lnTo>
                  <a:lnTo>
                    <a:pt x="1559" y="9123"/>
                  </a:lnTo>
                  <a:lnTo>
                    <a:pt x="1576" y="9133"/>
                  </a:lnTo>
                  <a:lnTo>
                    <a:pt x="1592" y="9142"/>
                  </a:lnTo>
                  <a:lnTo>
                    <a:pt x="1608" y="9151"/>
                  </a:lnTo>
                  <a:lnTo>
                    <a:pt x="1625" y="9159"/>
                  </a:lnTo>
                  <a:lnTo>
                    <a:pt x="1642" y="9167"/>
                  </a:lnTo>
                  <a:lnTo>
                    <a:pt x="1659" y="9174"/>
                  </a:lnTo>
                  <a:lnTo>
                    <a:pt x="1676" y="9181"/>
                  </a:lnTo>
                  <a:lnTo>
                    <a:pt x="1694" y="9187"/>
                  </a:lnTo>
                  <a:lnTo>
                    <a:pt x="1711" y="9192"/>
                  </a:lnTo>
                  <a:lnTo>
                    <a:pt x="1731" y="9196"/>
                  </a:lnTo>
                  <a:lnTo>
                    <a:pt x="1749" y="9200"/>
                  </a:lnTo>
                  <a:lnTo>
                    <a:pt x="1768" y="9204"/>
                  </a:lnTo>
                  <a:lnTo>
                    <a:pt x="1787" y="9206"/>
                  </a:lnTo>
                  <a:lnTo>
                    <a:pt x="1806" y="9208"/>
                  </a:lnTo>
                  <a:lnTo>
                    <a:pt x="1826" y="9209"/>
                  </a:lnTo>
                  <a:lnTo>
                    <a:pt x="1846" y="9209"/>
                  </a:lnTo>
                  <a:lnTo>
                    <a:pt x="1866" y="9208"/>
                  </a:lnTo>
                  <a:lnTo>
                    <a:pt x="1886" y="9209"/>
                  </a:lnTo>
                  <a:lnTo>
                    <a:pt x="1904" y="9208"/>
                  </a:lnTo>
                  <a:lnTo>
                    <a:pt x="1923" y="9207"/>
                  </a:lnTo>
                  <a:lnTo>
                    <a:pt x="1941" y="9205"/>
                  </a:lnTo>
                  <a:lnTo>
                    <a:pt x="1959" y="9202"/>
                  </a:lnTo>
                  <a:lnTo>
                    <a:pt x="1977" y="9198"/>
                  </a:lnTo>
                  <a:lnTo>
                    <a:pt x="1994" y="9194"/>
                  </a:lnTo>
                  <a:lnTo>
                    <a:pt x="2011" y="9189"/>
                  </a:lnTo>
                  <a:lnTo>
                    <a:pt x="2029" y="9183"/>
                  </a:lnTo>
                  <a:lnTo>
                    <a:pt x="2046" y="9176"/>
                  </a:lnTo>
                  <a:lnTo>
                    <a:pt x="2062" y="9169"/>
                  </a:lnTo>
                  <a:lnTo>
                    <a:pt x="2079" y="9161"/>
                  </a:lnTo>
                  <a:lnTo>
                    <a:pt x="2095" y="9153"/>
                  </a:lnTo>
                  <a:lnTo>
                    <a:pt x="2110" y="9144"/>
                  </a:lnTo>
                  <a:lnTo>
                    <a:pt x="2126" y="9135"/>
                  </a:lnTo>
                  <a:lnTo>
                    <a:pt x="2141" y="9125"/>
                  </a:lnTo>
                  <a:lnTo>
                    <a:pt x="2171" y="9104"/>
                  </a:lnTo>
                  <a:lnTo>
                    <a:pt x="2202" y="9082"/>
                  </a:lnTo>
                  <a:lnTo>
                    <a:pt x="2230" y="9060"/>
                  </a:lnTo>
                  <a:lnTo>
                    <a:pt x="2258" y="9036"/>
                  </a:lnTo>
                  <a:lnTo>
                    <a:pt x="2311" y="8989"/>
                  </a:lnTo>
                  <a:lnTo>
                    <a:pt x="2363" y="8941"/>
                  </a:lnTo>
                  <a:lnTo>
                    <a:pt x="2394" y="8978"/>
                  </a:lnTo>
                  <a:lnTo>
                    <a:pt x="2425" y="9014"/>
                  </a:lnTo>
                  <a:lnTo>
                    <a:pt x="2440" y="9031"/>
                  </a:lnTo>
                  <a:lnTo>
                    <a:pt x="2456" y="9048"/>
                  </a:lnTo>
                  <a:lnTo>
                    <a:pt x="2471" y="9064"/>
                  </a:lnTo>
                  <a:lnTo>
                    <a:pt x="2488" y="9079"/>
                  </a:lnTo>
                  <a:lnTo>
                    <a:pt x="2505" y="9094"/>
                  </a:lnTo>
                  <a:lnTo>
                    <a:pt x="2522" y="9108"/>
                  </a:lnTo>
                  <a:lnTo>
                    <a:pt x="2540" y="9121"/>
                  </a:lnTo>
                  <a:lnTo>
                    <a:pt x="2558" y="9135"/>
                  </a:lnTo>
                  <a:lnTo>
                    <a:pt x="2577" y="9146"/>
                  </a:lnTo>
                  <a:lnTo>
                    <a:pt x="2597" y="9156"/>
                  </a:lnTo>
                  <a:lnTo>
                    <a:pt x="2618" y="9165"/>
                  </a:lnTo>
                  <a:lnTo>
                    <a:pt x="2640" y="9172"/>
                  </a:lnTo>
                  <a:lnTo>
                    <a:pt x="2671" y="9183"/>
                  </a:lnTo>
                  <a:lnTo>
                    <a:pt x="2702" y="9192"/>
                  </a:lnTo>
                  <a:lnTo>
                    <a:pt x="2733" y="9199"/>
                  </a:lnTo>
                  <a:lnTo>
                    <a:pt x="2764" y="9205"/>
                  </a:lnTo>
                  <a:lnTo>
                    <a:pt x="2796" y="9210"/>
                  </a:lnTo>
                  <a:lnTo>
                    <a:pt x="2829" y="9212"/>
                  </a:lnTo>
                  <a:lnTo>
                    <a:pt x="2861" y="9213"/>
                  </a:lnTo>
                  <a:lnTo>
                    <a:pt x="2893" y="9213"/>
                  </a:lnTo>
                  <a:lnTo>
                    <a:pt x="2925" y="9210"/>
                  </a:lnTo>
                  <a:lnTo>
                    <a:pt x="2958" y="9205"/>
                  </a:lnTo>
                  <a:lnTo>
                    <a:pt x="2974" y="9202"/>
                  </a:lnTo>
                  <a:lnTo>
                    <a:pt x="2990" y="9199"/>
                  </a:lnTo>
                  <a:lnTo>
                    <a:pt x="3005" y="9195"/>
                  </a:lnTo>
                  <a:lnTo>
                    <a:pt x="3020" y="9191"/>
                  </a:lnTo>
                  <a:lnTo>
                    <a:pt x="3036" y="9186"/>
                  </a:lnTo>
                  <a:lnTo>
                    <a:pt x="3051" y="9180"/>
                  </a:lnTo>
                  <a:lnTo>
                    <a:pt x="3066" y="9174"/>
                  </a:lnTo>
                  <a:lnTo>
                    <a:pt x="3080" y="9168"/>
                  </a:lnTo>
                  <a:lnTo>
                    <a:pt x="3095" y="9160"/>
                  </a:lnTo>
                  <a:lnTo>
                    <a:pt x="3110" y="9153"/>
                  </a:lnTo>
                  <a:lnTo>
                    <a:pt x="3124" y="9145"/>
                  </a:lnTo>
                  <a:lnTo>
                    <a:pt x="3137" y="9136"/>
                  </a:lnTo>
                  <a:lnTo>
                    <a:pt x="3155" y="9128"/>
                  </a:lnTo>
                  <a:lnTo>
                    <a:pt x="3171" y="9118"/>
                  </a:lnTo>
                  <a:lnTo>
                    <a:pt x="3187" y="9108"/>
                  </a:lnTo>
                  <a:lnTo>
                    <a:pt x="3202" y="9096"/>
                  </a:lnTo>
                  <a:lnTo>
                    <a:pt x="3216" y="9084"/>
                  </a:lnTo>
                  <a:lnTo>
                    <a:pt x="3230" y="9071"/>
                  </a:lnTo>
                  <a:lnTo>
                    <a:pt x="3243" y="9058"/>
                  </a:lnTo>
                  <a:lnTo>
                    <a:pt x="3256" y="9045"/>
                  </a:lnTo>
                  <a:lnTo>
                    <a:pt x="3283" y="9018"/>
                  </a:lnTo>
                  <a:lnTo>
                    <a:pt x="3309" y="8993"/>
                  </a:lnTo>
                  <a:lnTo>
                    <a:pt x="3323" y="8981"/>
                  </a:lnTo>
                  <a:lnTo>
                    <a:pt x="3337" y="8971"/>
                  </a:lnTo>
                  <a:lnTo>
                    <a:pt x="3352" y="8962"/>
                  </a:lnTo>
                  <a:lnTo>
                    <a:pt x="3367" y="8953"/>
                  </a:lnTo>
                  <a:lnTo>
                    <a:pt x="3392" y="8985"/>
                  </a:lnTo>
                  <a:lnTo>
                    <a:pt x="3420" y="9015"/>
                  </a:lnTo>
                  <a:lnTo>
                    <a:pt x="3433" y="9029"/>
                  </a:lnTo>
                  <a:lnTo>
                    <a:pt x="3447" y="9042"/>
                  </a:lnTo>
                  <a:lnTo>
                    <a:pt x="3462" y="9056"/>
                  </a:lnTo>
                  <a:lnTo>
                    <a:pt x="3476" y="9069"/>
                  </a:lnTo>
                  <a:lnTo>
                    <a:pt x="3491" y="9081"/>
                  </a:lnTo>
                  <a:lnTo>
                    <a:pt x="3506" y="9093"/>
                  </a:lnTo>
                  <a:lnTo>
                    <a:pt x="3521" y="9104"/>
                  </a:lnTo>
                  <a:lnTo>
                    <a:pt x="3536" y="9115"/>
                  </a:lnTo>
                  <a:lnTo>
                    <a:pt x="3552" y="9127"/>
                  </a:lnTo>
                  <a:lnTo>
                    <a:pt x="3568" y="9137"/>
                  </a:lnTo>
                  <a:lnTo>
                    <a:pt x="3585" y="9146"/>
                  </a:lnTo>
                  <a:lnTo>
                    <a:pt x="3602" y="9155"/>
                  </a:lnTo>
                  <a:lnTo>
                    <a:pt x="3619" y="9164"/>
                  </a:lnTo>
                  <a:lnTo>
                    <a:pt x="3636" y="9172"/>
                  </a:lnTo>
                  <a:lnTo>
                    <a:pt x="3653" y="9179"/>
                  </a:lnTo>
                  <a:lnTo>
                    <a:pt x="3670" y="9186"/>
                  </a:lnTo>
                  <a:lnTo>
                    <a:pt x="3688" y="9192"/>
                  </a:lnTo>
                  <a:lnTo>
                    <a:pt x="3706" y="9198"/>
                  </a:lnTo>
                  <a:lnTo>
                    <a:pt x="3724" y="9203"/>
                  </a:lnTo>
                  <a:lnTo>
                    <a:pt x="3744" y="9207"/>
                  </a:lnTo>
                  <a:lnTo>
                    <a:pt x="3762" y="9211"/>
                  </a:lnTo>
                  <a:lnTo>
                    <a:pt x="3781" y="9215"/>
                  </a:lnTo>
                  <a:lnTo>
                    <a:pt x="3800" y="9217"/>
                  </a:lnTo>
                  <a:lnTo>
                    <a:pt x="3820" y="9219"/>
                  </a:lnTo>
                  <a:lnTo>
                    <a:pt x="3839" y="9220"/>
                  </a:lnTo>
                  <a:lnTo>
                    <a:pt x="3859" y="9221"/>
                  </a:lnTo>
                  <a:lnTo>
                    <a:pt x="3879" y="9221"/>
                  </a:lnTo>
                  <a:lnTo>
                    <a:pt x="3900" y="9220"/>
                  </a:lnTo>
                  <a:lnTo>
                    <a:pt x="3917" y="9219"/>
                  </a:lnTo>
                  <a:lnTo>
                    <a:pt x="3934" y="9217"/>
                  </a:lnTo>
                  <a:lnTo>
                    <a:pt x="3950" y="9214"/>
                  </a:lnTo>
                  <a:lnTo>
                    <a:pt x="3966" y="9211"/>
                  </a:lnTo>
                  <a:lnTo>
                    <a:pt x="3982" y="9207"/>
                  </a:lnTo>
                  <a:lnTo>
                    <a:pt x="3998" y="9202"/>
                  </a:lnTo>
                  <a:lnTo>
                    <a:pt x="4013" y="9198"/>
                  </a:lnTo>
                  <a:lnTo>
                    <a:pt x="4029" y="9192"/>
                  </a:lnTo>
                  <a:lnTo>
                    <a:pt x="4045" y="9186"/>
                  </a:lnTo>
                  <a:lnTo>
                    <a:pt x="4060" y="9180"/>
                  </a:lnTo>
                  <a:lnTo>
                    <a:pt x="4075" y="9173"/>
                  </a:lnTo>
                  <a:lnTo>
                    <a:pt x="4089" y="9166"/>
                  </a:lnTo>
                  <a:lnTo>
                    <a:pt x="4118" y="9150"/>
                  </a:lnTo>
                  <a:lnTo>
                    <a:pt x="4146" y="9133"/>
                  </a:lnTo>
                  <a:lnTo>
                    <a:pt x="4173" y="9113"/>
                  </a:lnTo>
                  <a:lnTo>
                    <a:pt x="4201" y="9093"/>
                  </a:lnTo>
                  <a:lnTo>
                    <a:pt x="4227" y="9072"/>
                  </a:lnTo>
                  <a:lnTo>
                    <a:pt x="4252" y="9050"/>
                  </a:lnTo>
                  <a:lnTo>
                    <a:pt x="4277" y="9027"/>
                  </a:lnTo>
                  <a:lnTo>
                    <a:pt x="4301" y="9003"/>
                  </a:lnTo>
                  <a:lnTo>
                    <a:pt x="4324" y="8979"/>
                  </a:lnTo>
                  <a:lnTo>
                    <a:pt x="4348" y="8953"/>
                  </a:lnTo>
                  <a:lnTo>
                    <a:pt x="4385" y="8991"/>
                  </a:lnTo>
                  <a:lnTo>
                    <a:pt x="4425" y="9029"/>
                  </a:lnTo>
                  <a:lnTo>
                    <a:pt x="4445" y="9048"/>
                  </a:lnTo>
                  <a:lnTo>
                    <a:pt x="4466" y="9067"/>
                  </a:lnTo>
                  <a:lnTo>
                    <a:pt x="4487" y="9086"/>
                  </a:lnTo>
                  <a:lnTo>
                    <a:pt x="4510" y="9103"/>
                  </a:lnTo>
                  <a:lnTo>
                    <a:pt x="4532" y="9120"/>
                  </a:lnTo>
                  <a:lnTo>
                    <a:pt x="4555" y="9138"/>
                  </a:lnTo>
                  <a:lnTo>
                    <a:pt x="4578" y="9153"/>
                  </a:lnTo>
                  <a:lnTo>
                    <a:pt x="4601" y="9167"/>
                  </a:lnTo>
                  <a:lnTo>
                    <a:pt x="4625" y="9180"/>
                  </a:lnTo>
                  <a:lnTo>
                    <a:pt x="4649" y="9191"/>
                  </a:lnTo>
                  <a:lnTo>
                    <a:pt x="4674" y="9200"/>
                  </a:lnTo>
                  <a:lnTo>
                    <a:pt x="4699" y="9208"/>
                  </a:lnTo>
                  <a:lnTo>
                    <a:pt x="4724" y="9214"/>
                  </a:lnTo>
                  <a:lnTo>
                    <a:pt x="4749" y="9219"/>
                  </a:lnTo>
                  <a:lnTo>
                    <a:pt x="4775" y="9223"/>
                  </a:lnTo>
                  <a:lnTo>
                    <a:pt x="4801" y="9226"/>
                  </a:lnTo>
                  <a:lnTo>
                    <a:pt x="4829" y="9227"/>
                  </a:lnTo>
                  <a:lnTo>
                    <a:pt x="4855" y="9228"/>
                  </a:lnTo>
                  <a:lnTo>
                    <a:pt x="4881" y="9227"/>
                  </a:lnTo>
                  <a:lnTo>
                    <a:pt x="4907" y="9225"/>
                  </a:lnTo>
                  <a:lnTo>
                    <a:pt x="4933" y="9221"/>
                  </a:lnTo>
                  <a:lnTo>
                    <a:pt x="4958" y="9216"/>
                  </a:lnTo>
                  <a:lnTo>
                    <a:pt x="4984" y="9210"/>
                  </a:lnTo>
                  <a:lnTo>
                    <a:pt x="5009" y="9203"/>
                  </a:lnTo>
                  <a:lnTo>
                    <a:pt x="5032" y="9194"/>
                  </a:lnTo>
                  <a:lnTo>
                    <a:pt x="5055" y="9184"/>
                  </a:lnTo>
                  <a:lnTo>
                    <a:pt x="5077" y="9173"/>
                  </a:lnTo>
                  <a:lnTo>
                    <a:pt x="5098" y="9160"/>
                  </a:lnTo>
                  <a:lnTo>
                    <a:pt x="5103" y="9091"/>
                  </a:lnTo>
                  <a:lnTo>
                    <a:pt x="5109" y="9022"/>
                  </a:lnTo>
                  <a:lnTo>
                    <a:pt x="5116" y="8952"/>
                  </a:lnTo>
                  <a:lnTo>
                    <a:pt x="5120" y="8883"/>
                  </a:lnTo>
                  <a:lnTo>
                    <a:pt x="5121" y="8849"/>
                  </a:lnTo>
                  <a:lnTo>
                    <a:pt x="5123" y="8814"/>
                  </a:lnTo>
                  <a:lnTo>
                    <a:pt x="5121" y="8780"/>
                  </a:lnTo>
                  <a:lnTo>
                    <a:pt x="5120" y="8746"/>
                  </a:lnTo>
                  <a:lnTo>
                    <a:pt x="5116" y="8713"/>
                  </a:lnTo>
                  <a:lnTo>
                    <a:pt x="5112" y="8680"/>
                  </a:lnTo>
                  <a:lnTo>
                    <a:pt x="5106" y="8648"/>
                  </a:lnTo>
                  <a:lnTo>
                    <a:pt x="5098" y="8615"/>
                  </a:lnTo>
                  <a:lnTo>
                    <a:pt x="5073" y="8621"/>
                  </a:lnTo>
                  <a:lnTo>
                    <a:pt x="5048" y="8627"/>
                  </a:lnTo>
                  <a:lnTo>
                    <a:pt x="5023" y="8632"/>
                  </a:lnTo>
                  <a:lnTo>
                    <a:pt x="4998" y="8636"/>
                  </a:lnTo>
                  <a:lnTo>
                    <a:pt x="4973" y="8639"/>
                  </a:lnTo>
                  <a:lnTo>
                    <a:pt x="4947" y="8642"/>
                  </a:lnTo>
                  <a:lnTo>
                    <a:pt x="4922" y="8643"/>
                  </a:lnTo>
                  <a:lnTo>
                    <a:pt x="4897" y="8644"/>
                  </a:lnTo>
                  <a:lnTo>
                    <a:pt x="4872" y="8644"/>
                  </a:lnTo>
                  <a:lnTo>
                    <a:pt x="4848" y="8643"/>
                  </a:lnTo>
                  <a:lnTo>
                    <a:pt x="4823" y="8641"/>
                  </a:lnTo>
                  <a:lnTo>
                    <a:pt x="4797" y="8639"/>
                  </a:lnTo>
                  <a:lnTo>
                    <a:pt x="4773" y="8636"/>
                  </a:lnTo>
                  <a:lnTo>
                    <a:pt x="4748" y="8633"/>
                  </a:lnTo>
                  <a:lnTo>
                    <a:pt x="4724" y="8627"/>
                  </a:lnTo>
                  <a:lnTo>
                    <a:pt x="4700" y="8622"/>
                  </a:lnTo>
                  <a:lnTo>
                    <a:pt x="4676" y="8617"/>
                  </a:lnTo>
                  <a:lnTo>
                    <a:pt x="4652" y="8610"/>
                  </a:lnTo>
                  <a:lnTo>
                    <a:pt x="4628" y="8603"/>
                  </a:lnTo>
                  <a:lnTo>
                    <a:pt x="4605" y="8596"/>
                  </a:lnTo>
                  <a:lnTo>
                    <a:pt x="4582" y="8587"/>
                  </a:lnTo>
                  <a:lnTo>
                    <a:pt x="4559" y="8578"/>
                  </a:lnTo>
                  <a:lnTo>
                    <a:pt x="4537" y="8569"/>
                  </a:lnTo>
                  <a:lnTo>
                    <a:pt x="4515" y="8559"/>
                  </a:lnTo>
                  <a:lnTo>
                    <a:pt x="4492" y="8548"/>
                  </a:lnTo>
                  <a:lnTo>
                    <a:pt x="4470" y="8537"/>
                  </a:lnTo>
                  <a:lnTo>
                    <a:pt x="4449" y="8525"/>
                  </a:lnTo>
                  <a:lnTo>
                    <a:pt x="4428" y="8513"/>
                  </a:lnTo>
                  <a:lnTo>
                    <a:pt x="4407" y="8500"/>
                  </a:lnTo>
                  <a:lnTo>
                    <a:pt x="4387" y="8487"/>
                  </a:lnTo>
                  <a:lnTo>
                    <a:pt x="4367" y="8473"/>
                  </a:lnTo>
                  <a:lnTo>
                    <a:pt x="4348" y="8457"/>
                  </a:lnTo>
                  <a:lnTo>
                    <a:pt x="4302" y="8489"/>
                  </a:lnTo>
                  <a:lnTo>
                    <a:pt x="4256" y="8519"/>
                  </a:lnTo>
                  <a:lnTo>
                    <a:pt x="4233" y="8533"/>
                  </a:lnTo>
                  <a:lnTo>
                    <a:pt x="4210" y="8546"/>
                  </a:lnTo>
                  <a:lnTo>
                    <a:pt x="4185" y="8559"/>
                  </a:lnTo>
                  <a:lnTo>
                    <a:pt x="4161" y="8571"/>
                  </a:lnTo>
                  <a:lnTo>
                    <a:pt x="4137" y="8583"/>
                  </a:lnTo>
                  <a:lnTo>
                    <a:pt x="4112" y="8593"/>
                  </a:lnTo>
                  <a:lnTo>
                    <a:pt x="4086" y="8603"/>
                  </a:lnTo>
                  <a:lnTo>
                    <a:pt x="4060" y="8612"/>
                  </a:lnTo>
                  <a:lnTo>
                    <a:pt x="4033" y="8620"/>
                  </a:lnTo>
                  <a:lnTo>
                    <a:pt x="4005" y="8629"/>
                  </a:lnTo>
                  <a:lnTo>
                    <a:pt x="3977" y="8635"/>
                  </a:lnTo>
                  <a:lnTo>
                    <a:pt x="3948" y="8640"/>
                  </a:lnTo>
                  <a:lnTo>
                    <a:pt x="3927" y="8643"/>
                  </a:lnTo>
                  <a:lnTo>
                    <a:pt x="3906" y="8645"/>
                  </a:lnTo>
                  <a:lnTo>
                    <a:pt x="3885" y="8646"/>
                  </a:lnTo>
                  <a:lnTo>
                    <a:pt x="3863" y="8647"/>
                  </a:lnTo>
                  <a:lnTo>
                    <a:pt x="3843" y="8647"/>
                  </a:lnTo>
                  <a:lnTo>
                    <a:pt x="3822" y="8646"/>
                  </a:lnTo>
                  <a:lnTo>
                    <a:pt x="3802" y="8644"/>
                  </a:lnTo>
                  <a:lnTo>
                    <a:pt x="3782" y="8642"/>
                  </a:lnTo>
                  <a:lnTo>
                    <a:pt x="3763" y="8639"/>
                  </a:lnTo>
                  <a:lnTo>
                    <a:pt x="3743" y="8635"/>
                  </a:lnTo>
                  <a:lnTo>
                    <a:pt x="3723" y="8631"/>
                  </a:lnTo>
                  <a:lnTo>
                    <a:pt x="3704" y="8626"/>
                  </a:lnTo>
                  <a:lnTo>
                    <a:pt x="3685" y="8620"/>
                  </a:lnTo>
                  <a:lnTo>
                    <a:pt x="3666" y="8614"/>
                  </a:lnTo>
                  <a:lnTo>
                    <a:pt x="3647" y="8608"/>
                  </a:lnTo>
                  <a:lnTo>
                    <a:pt x="3629" y="8601"/>
                  </a:lnTo>
                  <a:lnTo>
                    <a:pt x="3593" y="8586"/>
                  </a:lnTo>
                  <a:lnTo>
                    <a:pt x="3556" y="8570"/>
                  </a:lnTo>
                  <a:lnTo>
                    <a:pt x="3521" y="8552"/>
                  </a:lnTo>
                  <a:lnTo>
                    <a:pt x="3487" y="8532"/>
                  </a:lnTo>
                  <a:lnTo>
                    <a:pt x="3453" y="8512"/>
                  </a:lnTo>
                  <a:lnTo>
                    <a:pt x="3420" y="8491"/>
                  </a:lnTo>
                  <a:lnTo>
                    <a:pt x="3387" y="8469"/>
                  </a:lnTo>
                  <a:lnTo>
                    <a:pt x="3355" y="8445"/>
                  </a:lnTo>
                  <a:lnTo>
                    <a:pt x="3335" y="8464"/>
                  </a:lnTo>
                  <a:lnTo>
                    <a:pt x="3314" y="8480"/>
                  </a:lnTo>
                  <a:lnTo>
                    <a:pt x="3293" y="8496"/>
                  </a:lnTo>
                  <a:lnTo>
                    <a:pt x="3272" y="8510"/>
                  </a:lnTo>
                  <a:lnTo>
                    <a:pt x="3249" y="8524"/>
                  </a:lnTo>
                  <a:lnTo>
                    <a:pt x="3227" y="8536"/>
                  </a:lnTo>
                  <a:lnTo>
                    <a:pt x="3205" y="8548"/>
                  </a:lnTo>
                  <a:lnTo>
                    <a:pt x="3183" y="8559"/>
                  </a:lnTo>
                  <a:lnTo>
                    <a:pt x="3160" y="8570"/>
                  </a:lnTo>
                  <a:lnTo>
                    <a:pt x="3137" y="8579"/>
                  </a:lnTo>
                  <a:lnTo>
                    <a:pt x="3114" y="8588"/>
                  </a:lnTo>
                  <a:lnTo>
                    <a:pt x="3089" y="8597"/>
                  </a:lnTo>
                  <a:lnTo>
                    <a:pt x="3041" y="8613"/>
                  </a:lnTo>
                  <a:lnTo>
                    <a:pt x="2992" y="8627"/>
                  </a:lnTo>
                  <a:lnTo>
                    <a:pt x="2972" y="8631"/>
                  </a:lnTo>
                  <a:lnTo>
                    <a:pt x="2951" y="8633"/>
                  </a:lnTo>
                  <a:lnTo>
                    <a:pt x="2931" y="8635"/>
                  </a:lnTo>
                  <a:lnTo>
                    <a:pt x="2911" y="8637"/>
                  </a:lnTo>
                  <a:lnTo>
                    <a:pt x="2891" y="8638"/>
                  </a:lnTo>
                  <a:lnTo>
                    <a:pt x="2871" y="8638"/>
                  </a:lnTo>
                  <a:lnTo>
                    <a:pt x="2851" y="8638"/>
                  </a:lnTo>
                  <a:lnTo>
                    <a:pt x="2832" y="8637"/>
                  </a:lnTo>
                  <a:lnTo>
                    <a:pt x="2812" y="8636"/>
                  </a:lnTo>
                  <a:lnTo>
                    <a:pt x="2792" y="8634"/>
                  </a:lnTo>
                  <a:lnTo>
                    <a:pt x="2773" y="8632"/>
                  </a:lnTo>
                  <a:lnTo>
                    <a:pt x="2754" y="8629"/>
                  </a:lnTo>
                  <a:lnTo>
                    <a:pt x="2735" y="8625"/>
                  </a:lnTo>
                  <a:lnTo>
                    <a:pt x="2716" y="8621"/>
                  </a:lnTo>
                  <a:lnTo>
                    <a:pt x="2697" y="8617"/>
                  </a:lnTo>
                  <a:lnTo>
                    <a:pt x="2679" y="8612"/>
                  </a:lnTo>
                  <a:lnTo>
                    <a:pt x="2661" y="8606"/>
                  </a:lnTo>
                  <a:lnTo>
                    <a:pt x="2642" y="8601"/>
                  </a:lnTo>
                  <a:lnTo>
                    <a:pt x="2624" y="8594"/>
                  </a:lnTo>
                  <a:lnTo>
                    <a:pt x="2606" y="8588"/>
                  </a:lnTo>
                  <a:lnTo>
                    <a:pt x="2589" y="8580"/>
                  </a:lnTo>
                  <a:lnTo>
                    <a:pt x="2571" y="8573"/>
                  </a:lnTo>
                  <a:lnTo>
                    <a:pt x="2554" y="8564"/>
                  </a:lnTo>
                  <a:lnTo>
                    <a:pt x="2538" y="8556"/>
                  </a:lnTo>
                  <a:lnTo>
                    <a:pt x="2521" y="8547"/>
                  </a:lnTo>
                  <a:lnTo>
                    <a:pt x="2505" y="8537"/>
                  </a:lnTo>
                  <a:lnTo>
                    <a:pt x="2488" y="8527"/>
                  </a:lnTo>
                  <a:lnTo>
                    <a:pt x="2472" y="8517"/>
                  </a:lnTo>
                  <a:lnTo>
                    <a:pt x="2456" y="8506"/>
                  </a:lnTo>
                  <a:lnTo>
                    <a:pt x="2441" y="8494"/>
                  </a:lnTo>
                  <a:lnTo>
                    <a:pt x="2426" y="8483"/>
                  </a:lnTo>
                  <a:lnTo>
                    <a:pt x="2411" y="8470"/>
                  </a:lnTo>
                  <a:lnTo>
                    <a:pt x="2402" y="8464"/>
                  </a:lnTo>
                  <a:lnTo>
                    <a:pt x="2393" y="8458"/>
                  </a:lnTo>
                  <a:lnTo>
                    <a:pt x="2385" y="8455"/>
                  </a:lnTo>
                  <a:lnTo>
                    <a:pt x="2377" y="8452"/>
                  </a:lnTo>
                  <a:lnTo>
                    <a:pt x="2369" y="8450"/>
                  </a:lnTo>
                  <a:lnTo>
                    <a:pt x="2361" y="8449"/>
                  </a:lnTo>
                  <a:lnTo>
                    <a:pt x="2354" y="8450"/>
                  </a:lnTo>
                  <a:lnTo>
                    <a:pt x="2346" y="8450"/>
                  </a:lnTo>
                  <a:lnTo>
                    <a:pt x="2339" y="8452"/>
                  </a:lnTo>
                  <a:lnTo>
                    <a:pt x="2331" y="8455"/>
                  </a:lnTo>
                  <a:lnTo>
                    <a:pt x="2324" y="8458"/>
                  </a:lnTo>
                  <a:lnTo>
                    <a:pt x="2318" y="8461"/>
                  </a:lnTo>
                  <a:lnTo>
                    <a:pt x="2304" y="8471"/>
                  </a:lnTo>
                  <a:lnTo>
                    <a:pt x="2291" y="8481"/>
                  </a:lnTo>
                  <a:lnTo>
                    <a:pt x="2265" y="8504"/>
                  </a:lnTo>
                  <a:lnTo>
                    <a:pt x="2239" y="8526"/>
                  </a:lnTo>
                  <a:lnTo>
                    <a:pt x="2226" y="8536"/>
                  </a:lnTo>
                  <a:lnTo>
                    <a:pt x="2211" y="8545"/>
                  </a:lnTo>
                  <a:lnTo>
                    <a:pt x="2204" y="8548"/>
                  </a:lnTo>
                  <a:lnTo>
                    <a:pt x="2197" y="8551"/>
                  </a:lnTo>
                  <a:lnTo>
                    <a:pt x="2189" y="8553"/>
                  </a:lnTo>
                  <a:lnTo>
                    <a:pt x="2181" y="8555"/>
                  </a:lnTo>
                  <a:lnTo>
                    <a:pt x="2155" y="8567"/>
                  </a:lnTo>
                  <a:lnTo>
                    <a:pt x="2130" y="8579"/>
                  </a:lnTo>
                  <a:lnTo>
                    <a:pt x="2104" y="8589"/>
                  </a:lnTo>
                  <a:lnTo>
                    <a:pt x="2078" y="8598"/>
                  </a:lnTo>
                  <a:lnTo>
                    <a:pt x="2052" y="8606"/>
                  </a:lnTo>
                  <a:lnTo>
                    <a:pt x="2024" y="8613"/>
                  </a:lnTo>
                  <a:lnTo>
                    <a:pt x="1997" y="8618"/>
                  </a:lnTo>
                  <a:lnTo>
                    <a:pt x="1970" y="8622"/>
                  </a:lnTo>
                  <a:lnTo>
                    <a:pt x="1943" y="8625"/>
                  </a:lnTo>
                  <a:lnTo>
                    <a:pt x="1916" y="8627"/>
                  </a:lnTo>
                  <a:lnTo>
                    <a:pt x="1888" y="8629"/>
                  </a:lnTo>
                  <a:lnTo>
                    <a:pt x="1860" y="8629"/>
                  </a:lnTo>
                  <a:lnTo>
                    <a:pt x="1832" y="8627"/>
                  </a:lnTo>
                  <a:lnTo>
                    <a:pt x="1805" y="8625"/>
                  </a:lnTo>
                  <a:lnTo>
                    <a:pt x="1777" y="8622"/>
                  </a:lnTo>
                  <a:lnTo>
                    <a:pt x="1750" y="8618"/>
                  </a:lnTo>
                  <a:lnTo>
                    <a:pt x="1723" y="8613"/>
                  </a:lnTo>
                  <a:lnTo>
                    <a:pt x="1695" y="8607"/>
                  </a:lnTo>
                  <a:lnTo>
                    <a:pt x="1668" y="8600"/>
                  </a:lnTo>
                  <a:lnTo>
                    <a:pt x="1641" y="8593"/>
                  </a:lnTo>
                  <a:lnTo>
                    <a:pt x="1614" y="8584"/>
                  </a:lnTo>
                  <a:lnTo>
                    <a:pt x="1588" y="8575"/>
                  </a:lnTo>
                  <a:lnTo>
                    <a:pt x="1562" y="8565"/>
                  </a:lnTo>
                  <a:lnTo>
                    <a:pt x="1536" y="8555"/>
                  </a:lnTo>
                  <a:lnTo>
                    <a:pt x="1510" y="8543"/>
                  </a:lnTo>
                  <a:lnTo>
                    <a:pt x="1485" y="8531"/>
                  </a:lnTo>
                  <a:lnTo>
                    <a:pt x="1461" y="8519"/>
                  </a:lnTo>
                  <a:lnTo>
                    <a:pt x="1437" y="8505"/>
                  </a:lnTo>
                  <a:lnTo>
                    <a:pt x="1414" y="8491"/>
                  </a:lnTo>
                  <a:lnTo>
                    <a:pt x="1390" y="8477"/>
                  </a:lnTo>
                  <a:lnTo>
                    <a:pt x="1367" y="8461"/>
                  </a:lnTo>
                  <a:lnTo>
                    <a:pt x="1346" y="8445"/>
                  </a:lnTo>
                  <a:close/>
                  <a:moveTo>
                    <a:pt x="1407" y="9208"/>
                  </a:moveTo>
                  <a:lnTo>
                    <a:pt x="1396" y="9202"/>
                  </a:lnTo>
                  <a:lnTo>
                    <a:pt x="1386" y="9197"/>
                  </a:lnTo>
                  <a:lnTo>
                    <a:pt x="1376" y="9194"/>
                  </a:lnTo>
                  <a:lnTo>
                    <a:pt x="1366" y="9191"/>
                  </a:lnTo>
                  <a:lnTo>
                    <a:pt x="1357" y="9190"/>
                  </a:lnTo>
                  <a:lnTo>
                    <a:pt x="1347" y="9190"/>
                  </a:lnTo>
                  <a:lnTo>
                    <a:pt x="1338" y="9191"/>
                  </a:lnTo>
                  <a:lnTo>
                    <a:pt x="1328" y="9193"/>
                  </a:lnTo>
                  <a:lnTo>
                    <a:pt x="1319" y="9196"/>
                  </a:lnTo>
                  <a:lnTo>
                    <a:pt x="1310" y="9199"/>
                  </a:lnTo>
                  <a:lnTo>
                    <a:pt x="1301" y="9203"/>
                  </a:lnTo>
                  <a:lnTo>
                    <a:pt x="1292" y="9208"/>
                  </a:lnTo>
                  <a:lnTo>
                    <a:pt x="1274" y="9219"/>
                  </a:lnTo>
                  <a:lnTo>
                    <a:pt x="1255" y="9232"/>
                  </a:lnTo>
                  <a:lnTo>
                    <a:pt x="1218" y="9261"/>
                  </a:lnTo>
                  <a:lnTo>
                    <a:pt x="1182" y="9290"/>
                  </a:lnTo>
                  <a:lnTo>
                    <a:pt x="1163" y="9303"/>
                  </a:lnTo>
                  <a:lnTo>
                    <a:pt x="1144" y="9314"/>
                  </a:lnTo>
                  <a:lnTo>
                    <a:pt x="1134" y="9319"/>
                  </a:lnTo>
                  <a:lnTo>
                    <a:pt x="1124" y="9323"/>
                  </a:lnTo>
                  <a:lnTo>
                    <a:pt x="1114" y="9327"/>
                  </a:lnTo>
                  <a:lnTo>
                    <a:pt x="1104" y="9329"/>
                  </a:lnTo>
                  <a:lnTo>
                    <a:pt x="1104" y="9353"/>
                  </a:lnTo>
                  <a:lnTo>
                    <a:pt x="1127" y="9380"/>
                  </a:lnTo>
                  <a:lnTo>
                    <a:pt x="1150" y="9406"/>
                  </a:lnTo>
                  <a:lnTo>
                    <a:pt x="1173" y="9432"/>
                  </a:lnTo>
                  <a:lnTo>
                    <a:pt x="1197" y="9458"/>
                  </a:lnTo>
                  <a:lnTo>
                    <a:pt x="1221" y="9483"/>
                  </a:lnTo>
                  <a:lnTo>
                    <a:pt x="1246" y="9507"/>
                  </a:lnTo>
                  <a:lnTo>
                    <a:pt x="1271" y="9530"/>
                  </a:lnTo>
                  <a:lnTo>
                    <a:pt x="1296" y="9553"/>
                  </a:lnTo>
                  <a:lnTo>
                    <a:pt x="1322" y="9576"/>
                  </a:lnTo>
                  <a:lnTo>
                    <a:pt x="1347" y="9598"/>
                  </a:lnTo>
                  <a:lnTo>
                    <a:pt x="1373" y="9620"/>
                  </a:lnTo>
                  <a:lnTo>
                    <a:pt x="1399" y="9641"/>
                  </a:lnTo>
                  <a:lnTo>
                    <a:pt x="1427" y="9661"/>
                  </a:lnTo>
                  <a:lnTo>
                    <a:pt x="1453" y="9681"/>
                  </a:lnTo>
                  <a:lnTo>
                    <a:pt x="1480" y="9700"/>
                  </a:lnTo>
                  <a:lnTo>
                    <a:pt x="1508" y="9719"/>
                  </a:lnTo>
                  <a:lnTo>
                    <a:pt x="1535" y="9738"/>
                  </a:lnTo>
                  <a:lnTo>
                    <a:pt x="1564" y="9755"/>
                  </a:lnTo>
                  <a:lnTo>
                    <a:pt x="1592" y="9773"/>
                  </a:lnTo>
                  <a:lnTo>
                    <a:pt x="1620" y="9791"/>
                  </a:lnTo>
                  <a:lnTo>
                    <a:pt x="1648" y="9807"/>
                  </a:lnTo>
                  <a:lnTo>
                    <a:pt x="1677" y="9823"/>
                  </a:lnTo>
                  <a:lnTo>
                    <a:pt x="1706" y="9839"/>
                  </a:lnTo>
                  <a:lnTo>
                    <a:pt x="1736" y="9854"/>
                  </a:lnTo>
                  <a:lnTo>
                    <a:pt x="1794" y="9882"/>
                  </a:lnTo>
                  <a:lnTo>
                    <a:pt x="1853" y="9909"/>
                  </a:lnTo>
                  <a:lnTo>
                    <a:pt x="1914" y="9934"/>
                  </a:lnTo>
                  <a:lnTo>
                    <a:pt x="1975" y="9959"/>
                  </a:lnTo>
                  <a:lnTo>
                    <a:pt x="2044" y="9984"/>
                  </a:lnTo>
                  <a:lnTo>
                    <a:pt x="2114" y="10007"/>
                  </a:lnTo>
                  <a:lnTo>
                    <a:pt x="2186" y="10028"/>
                  </a:lnTo>
                  <a:lnTo>
                    <a:pt x="2258" y="10046"/>
                  </a:lnTo>
                  <a:lnTo>
                    <a:pt x="2331" y="10062"/>
                  </a:lnTo>
                  <a:lnTo>
                    <a:pt x="2407" y="10076"/>
                  </a:lnTo>
                  <a:lnTo>
                    <a:pt x="2482" y="10088"/>
                  </a:lnTo>
                  <a:lnTo>
                    <a:pt x="2559" y="10098"/>
                  </a:lnTo>
                  <a:lnTo>
                    <a:pt x="2636" y="10106"/>
                  </a:lnTo>
                  <a:lnTo>
                    <a:pt x="2714" y="10114"/>
                  </a:lnTo>
                  <a:lnTo>
                    <a:pt x="2793" y="10119"/>
                  </a:lnTo>
                  <a:lnTo>
                    <a:pt x="2873" y="10123"/>
                  </a:lnTo>
                  <a:lnTo>
                    <a:pt x="2952" y="10126"/>
                  </a:lnTo>
                  <a:lnTo>
                    <a:pt x="3033" y="10128"/>
                  </a:lnTo>
                  <a:lnTo>
                    <a:pt x="3114" y="10128"/>
                  </a:lnTo>
                  <a:lnTo>
                    <a:pt x="3195" y="10128"/>
                  </a:lnTo>
                  <a:lnTo>
                    <a:pt x="3357" y="10126"/>
                  </a:lnTo>
                  <a:lnTo>
                    <a:pt x="3520" y="10121"/>
                  </a:lnTo>
                  <a:lnTo>
                    <a:pt x="3682" y="10117"/>
                  </a:lnTo>
                  <a:lnTo>
                    <a:pt x="3844" y="10112"/>
                  </a:lnTo>
                  <a:lnTo>
                    <a:pt x="3924" y="10109"/>
                  </a:lnTo>
                  <a:lnTo>
                    <a:pt x="4004" y="10107"/>
                  </a:lnTo>
                  <a:lnTo>
                    <a:pt x="4083" y="10106"/>
                  </a:lnTo>
                  <a:lnTo>
                    <a:pt x="4162" y="10106"/>
                  </a:lnTo>
                  <a:lnTo>
                    <a:pt x="4240" y="10107"/>
                  </a:lnTo>
                  <a:lnTo>
                    <a:pt x="4317" y="10108"/>
                  </a:lnTo>
                  <a:lnTo>
                    <a:pt x="4393" y="10112"/>
                  </a:lnTo>
                  <a:lnTo>
                    <a:pt x="4468" y="10116"/>
                  </a:lnTo>
                  <a:lnTo>
                    <a:pt x="4735" y="10031"/>
                  </a:lnTo>
                  <a:lnTo>
                    <a:pt x="4757" y="10017"/>
                  </a:lnTo>
                  <a:lnTo>
                    <a:pt x="4779" y="10002"/>
                  </a:lnTo>
                  <a:lnTo>
                    <a:pt x="4800" y="9987"/>
                  </a:lnTo>
                  <a:lnTo>
                    <a:pt x="4822" y="9972"/>
                  </a:lnTo>
                  <a:lnTo>
                    <a:pt x="4843" y="9956"/>
                  </a:lnTo>
                  <a:lnTo>
                    <a:pt x="4863" y="9938"/>
                  </a:lnTo>
                  <a:lnTo>
                    <a:pt x="4882" y="9920"/>
                  </a:lnTo>
                  <a:lnTo>
                    <a:pt x="4900" y="9903"/>
                  </a:lnTo>
                  <a:lnTo>
                    <a:pt x="4918" y="9884"/>
                  </a:lnTo>
                  <a:lnTo>
                    <a:pt x="4936" y="9865"/>
                  </a:lnTo>
                  <a:lnTo>
                    <a:pt x="4952" y="9846"/>
                  </a:lnTo>
                  <a:lnTo>
                    <a:pt x="4969" y="9826"/>
                  </a:lnTo>
                  <a:lnTo>
                    <a:pt x="4984" y="9806"/>
                  </a:lnTo>
                  <a:lnTo>
                    <a:pt x="4999" y="9785"/>
                  </a:lnTo>
                  <a:lnTo>
                    <a:pt x="5013" y="9763"/>
                  </a:lnTo>
                  <a:lnTo>
                    <a:pt x="5025" y="9742"/>
                  </a:lnTo>
                  <a:lnTo>
                    <a:pt x="5037" y="9720"/>
                  </a:lnTo>
                  <a:lnTo>
                    <a:pt x="5048" y="9698"/>
                  </a:lnTo>
                  <a:lnTo>
                    <a:pt x="5059" y="9675"/>
                  </a:lnTo>
                  <a:lnTo>
                    <a:pt x="5068" y="9652"/>
                  </a:lnTo>
                  <a:lnTo>
                    <a:pt x="5076" y="9629"/>
                  </a:lnTo>
                  <a:lnTo>
                    <a:pt x="5084" y="9604"/>
                  </a:lnTo>
                  <a:lnTo>
                    <a:pt x="5090" y="9580"/>
                  </a:lnTo>
                  <a:lnTo>
                    <a:pt x="5095" y="9556"/>
                  </a:lnTo>
                  <a:lnTo>
                    <a:pt x="5100" y="9532"/>
                  </a:lnTo>
                  <a:lnTo>
                    <a:pt x="5103" y="9507"/>
                  </a:lnTo>
                  <a:lnTo>
                    <a:pt x="5105" y="9482"/>
                  </a:lnTo>
                  <a:lnTo>
                    <a:pt x="5106" y="9457"/>
                  </a:lnTo>
                  <a:lnTo>
                    <a:pt x="5106" y="9430"/>
                  </a:lnTo>
                  <a:lnTo>
                    <a:pt x="5104" y="9405"/>
                  </a:lnTo>
                  <a:lnTo>
                    <a:pt x="5102" y="9379"/>
                  </a:lnTo>
                  <a:lnTo>
                    <a:pt x="5098" y="9353"/>
                  </a:lnTo>
                  <a:lnTo>
                    <a:pt x="5074" y="9360"/>
                  </a:lnTo>
                  <a:lnTo>
                    <a:pt x="5050" y="9365"/>
                  </a:lnTo>
                  <a:lnTo>
                    <a:pt x="5025" y="9370"/>
                  </a:lnTo>
                  <a:lnTo>
                    <a:pt x="5001" y="9374"/>
                  </a:lnTo>
                  <a:lnTo>
                    <a:pt x="4976" y="9378"/>
                  </a:lnTo>
                  <a:lnTo>
                    <a:pt x="4951" y="9380"/>
                  </a:lnTo>
                  <a:lnTo>
                    <a:pt x="4926" y="9382"/>
                  </a:lnTo>
                  <a:lnTo>
                    <a:pt x="4901" y="9383"/>
                  </a:lnTo>
                  <a:lnTo>
                    <a:pt x="4876" y="9383"/>
                  </a:lnTo>
                  <a:lnTo>
                    <a:pt x="4851" y="9383"/>
                  </a:lnTo>
                  <a:lnTo>
                    <a:pt x="4825" y="9381"/>
                  </a:lnTo>
                  <a:lnTo>
                    <a:pt x="4799" y="9379"/>
                  </a:lnTo>
                  <a:lnTo>
                    <a:pt x="4774" y="9377"/>
                  </a:lnTo>
                  <a:lnTo>
                    <a:pt x="4750" y="9373"/>
                  </a:lnTo>
                  <a:lnTo>
                    <a:pt x="4725" y="9369"/>
                  </a:lnTo>
                  <a:lnTo>
                    <a:pt x="4700" y="9364"/>
                  </a:lnTo>
                  <a:lnTo>
                    <a:pt x="4676" y="9358"/>
                  </a:lnTo>
                  <a:lnTo>
                    <a:pt x="4651" y="9352"/>
                  </a:lnTo>
                  <a:lnTo>
                    <a:pt x="4627" y="9345"/>
                  </a:lnTo>
                  <a:lnTo>
                    <a:pt x="4603" y="9337"/>
                  </a:lnTo>
                  <a:lnTo>
                    <a:pt x="4579" y="9328"/>
                  </a:lnTo>
                  <a:lnTo>
                    <a:pt x="4556" y="9318"/>
                  </a:lnTo>
                  <a:lnTo>
                    <a:pt x="4534" y="9308"/>
                  </a:lnTo>
                  <a:lnTo>
                    <a:pt x="4511" y="9298"/>
                  </a:lnTo>
                  <a:lnTo>
                    <a:pt x="4488" y="9285"/>
                  </a:lnTo>
                  <a:lnTo>
                    <a:pt x="4467" y="9273"/>
                  </a:lnTo>
                  <a:lnTo>
                    <a:pt x="4445" y="9260"/>
                  </a:lnTo>
                  <a:lnTo>
                    <a:pt x="4425" y="9246"/>
                  </a:lnTo>
                  <a:lnTo>
                    <a:pt x="4405" y="9232"/>
                  </a:lnTo>
                  <a:lnTo>
                    <a:pt x="4385" y="9216"/>
                  </a:lnTo>
                  <a:lnTo>
                    <a:pt x="4366" y="9201"/>
                  </a:lnTo>
                  <a:lnTo>
                    <a:pt x="4348" y="9184"/>
                  </a:lnTo>
                  <a:lnTo>
                    <a:pt x="4130" y="9317"/>
                  </a:lnTo>
                  <a:lnTo>
                    <a:pt x="4107" y="9328"/>
                  </a:lnTo>
                  <a:lnTo>
                    <a:pt x="4084" y="9338"/>
                  </a:lnTo>
                  <a:lnTo>
                    <a:pt x="4060" y="9346"/>
                  </a:lnTo>
                  <a:lnTo>
                    <a:pt x="4035" y="9353"/>
                  </a:lnTo>
                  <a:lnTo>
                    <a:pt x="4011" y="9360"/>
                  </a:lnTo>
                  <a:lnTo>
                    <a:pt x="3987" y="9365"/>
                  </a:lnTo>
                  <a:lnTo>
                    <a:pt x="3962" y="9369"/>
                  </a:lnTo>
                  <a:lnTo>
                    <a:pt x="3937" y="9373"/>
                  </a:lnTo>
                  <a:lnTo>
                    <a:pt x="3912" y="9375"/>
                  </a:lnTo>
                  <a:lnTo>
                    <a:pt x="3887" y="9376"/>
                  </a:lnTo>
                  <a:lnTo>
                    <a:pt x="3861" y="9376"/>
                  </a:lnTo>
                  <a:lnTo>
                    <a:pt x="3836" y="9376"/>
                  </a:lnTo>
                  <a:lnTo>
                    <a:pt x="3811" y="9374"/>
                  </a:lnTo>
                  <a:lnTo>
                    <a:pt x="3786" y="9372"/>
                  </a:lnTo>
                  <a:lnTo>
                    <a:pt x="3760" y="9368"/>
                  </a:lnTo>
                  <a:lnTo>
                    <a:pt x="3735" y="9364"/>
                  </a:lnTo>
                  <a:lnTo>
                    <a:pt x="3709" y="9359"/>
                  </a:lnTo>
                  <a:lnTo>
                    <a:pt x="3684" y="9353"/>
                  </a:lnTo>
                  <a:lnTo>
                    <a:pt x="3660" y="9346"/>
                  </a:lnTo>
                  <a:lnTo>
                    <a:pt x="3635" y="9338"/>
                  </a:lnTo>
                  <a:lnTo>
                    <a:pt x="3611" y="9329"/>
                  </a:lnTo>
                  <a:lnTo>
                    <a:pt x="3587" y="9320"/>
                  </a:lnTo>
                  <a:lnTo>
                    <a:pt x="3562" y="9310"/>
                  </a:lnTo>
                  <a:lnTo>
                    <a:pt x="3539" y="9299"/>
                  </a:lnTo>
                  <a:lnTo>
                    <a:pt x="3516" y="9286"/>
                  </a:lnTo>
                  <a:lnTo>
                    <a:pt x="3493" y="9273"/>
                  </a:lnTo>
                  <a:lnTo>
                    <a:pt x="3471" y="9260"/>
                  </a:lnTo>
                  <a:lnTo>
                    <a:pt x="3449" y="9246"/>
                  </a:lnTo>
                  <a:lnTo>
                    <a:pt x="3428" y="9232"/>
                  </a:lnTo>
                  <a:lnTo>
                    <a:pt x="3407" y="9217"/>
                  </a:lnTo>
                  <a:lnTo>
                    <a:pt x="3386" y="9201"/>
                  </a:lnTo>
                  <a:lnTo>
                    <a:pt x="3367" y="9184"/>
                  </a:lnTo>
                  <a:lnTo>
                    <a:pt x="3137" y="9317"/>
                  </a:lnTo>
                  <a:lnTo>
                    <a:pt x="3114" y="9326"/>
                  </a:lnTo>
                  <a:lnTo>
                    <a:pt x="3088" y="9334"/>
                  </a:lnTo>
                  <a:lnTo>
                    <a:pt x="3064" y="9341"/>
                  </a:lnTo>
                  <a:lnTo>
                    <a:pt x="3039" y="9347"/>
                  </a:lnTo>
                  <a:lnTo>
                    <a:pt x="3014" y="9353"/>
                  </a:lnTo>
                  <a:lnTo>
                    <a:pt x="2989" y="9357"/>
                  </a:lnTo>
                  <a:lnTo>
                    <a:pt x="2964" y="9361"/>
                  </a:lnTo>
                  <a:lnTo>
                    <a:pt x="2938" y="9364"/>
                  </a:lnTo>
                  <a:lnTo>
                    <a:pt x="2912" y="9367"/>
                  </a:lnTo>
                  <a:lnTo>
                    <a:pt x="2887" y="9368"/>
                  </a:lnTo>
                  <a:lnTo>
                    <a:pt x="2861" y="9369"/>
                  </a:lnTo>
                  <a:lnTo>
                    <a:pt x="2835" y="9368"/>
                  </a:lnTo>
                  <a:lnTo>
                    <a:pt x="2810" y="9367"/>
                  </a:lnTo>
                  <a:lnTo>
                    <a:pt x="2784" y="9366"/>
                  </a:lnTo>
                  <a:lnTo>
                    <a:pt x="2758" y="9363"/>
                  </a:lnTo>
                  <a:lnTo>
                    <a:pt x="2733" y="9359"/>
                  </a:lnTo>
                  <a:lnTo>
                    <a:pt x="2708" y="9355"/>
                  </a:lnTo>
                  <a:lnTo>
                    <a:pt x="2683" y="9350"/>
                  </a:lnTo>
                  <a:lnTo>
                    <a:pt x="2659" y="9344"/>
                  </a:lnTo>
                  <a:lnTo>
                    <a:pt x="2634" y="9337"/>
                  </a:lnTo>
                  <a:lnTo>
                    <a:pt x="2610" y="9329"/>
                  </a:lnTo>
                  <a:lnTo>
                    <a:pt x="2586" y="9320"/>
                  </a:lnTo>
                  <a:lnTo>
                    <a:pt x="2563" y="9311"/>
                  </a:lnTo>
                  <a:lnTo>
                    <a:pt x="2540" y="9300"/>
                  </a:lnTo>
                  <a:lnTo>
                    <a:pt x="2517" y="9289"/>
                  </a:lnTo>
                  <a:lnTo>
                    <a:pt x="2496" y="9276"/>
                  </a:lnTo>
                  <a:lnTo>
                    <a:pt x="2473" y="9263"/>
                  </a:lnTo>
                  <a:lnTo>
                    <a:pt x="2452" y="9249"/>
                  </a:lnTo>
                  <a:lnTo>
                    <a:pt x="2432" y="9234"/>
                  </a:lnTo>
                  <a:lnTo>
                    <a:pt x="2412" y="9218"/>
                  </a:lnTo>
                  <a:lnTo>
                    <a:pt x="2393" y="9202"/>
                  </a:lnTo>
                  <a:lnTo>
                    <a:pt x="2375" y="9184"/>
                  </a:lnTo>
                  <a:lnTo>
                    <a:pt x="2315" y="9216"/>
                  </a:lnTo>
                  <a:lnTo>
                    <a:pt x="2256" y="9248"/>
                  </a:lnTo>
                  <a:lnTo>
                    <a:pt x="2226" y="9263"/>
                  </a:lnTo>
                  <a:lnTo>
                    <a:pt x="2196" y="9278"/>
                  </a:lnTo>
                  <a:lnTo>
                    <a:pt x="2165" y="9293"/>
                  </a:lnTo>
                  <a:lnTo>
                    <a:pt x="2134" y="9307"/>
                  </a:lnTo>
                  <a:lnTo>
                    <a:pt x="2103" y="9319"/>
                  </a:lnTo>
                  <a:lnTo>
                    <a:pt x="2071" y="9330"/>
                  </a:lnTo>
                  <a:lnTo>
                    <a:pt x="2039" y="9340"/>
                  </a:lnTo>
                  <a:lnTo>
                    <a:pt x="2005" y="9349"/>
                  </a:lnTo>
                  <a:lnTo>
                    <a:pt x="1971" y="9356"/>
                  </a:lnTo>
                  <a:lnTo>
                    <a:pt x="1937" y="9361"/>
                  </a:lnTo>
                  <a:lnTo>
                    <a:pt x="1920" y="9363"/>
                  </a:lnTo>
                  <a:lnTo>
                    <a:pt x="1902" y="9364"/>
                  </a:lnTo>
                  <a:lnTo>
                    <a:pt x="1885" y="9365"/>
                  </a:lnTo>
                  <a:lnTo>
                    <a:pt x="1866" y="9365"/>
                  </a:lnTo>
                  <a:lnTo>
                    <a:pt x="1832" y="9367"/>
                  </a:lnTo>
                  <a:lnTo>
                    <a:pt x="1800" y="9366"/>
                  </a:lnTo>
                  <a:lnTo>
                    <a:pt x="1768" y="9364"/>
                  </a:lnTo>
                  <a:lnTo>
                    <a:pt x="1737" y="9359"/>
                  </a:lnTo>
                  <a:lnTo>
                    <a:pt x="1705" y="9354"/>
                  </a:lnTo>
                  <a:lnTo>
                    <a:pt x="1676" y="9347"/>
                  </a:lnTo>
                  <a:lnTo>
                    <a:pt x="1647" y="9338"/>
                  </a:lnTo>
                  <a:lnTo>
                    <a:pt x="1618" y="9328"/>
                  </a:lnTo>
                  <a:lnTo>
                    <a:pt x="1590" y="9316"/>
                  </a:lnTo>
                  <a:lnTo>
                    <a:pt x="1563" y="9304"/>
                  </a:lnTo>
                  <a:lnTo>
                    <a:pt x="1535" y="9290"/>
                  </a:lnTo>
                  <a:lnTo>
                    <a:pt x="1509" y="9275"/>
                  </a:lnTo>
                  <a:lnTo>
                    <a:pt x="1483" y="9259"/>
                  </a:lnTo>
                  <a:lnTo>
                    <a:pt x="1457" y="9243"/>
                  </a:lnTo>
                  <a:lnTo>
                    <a:pt x="1432" y="9226"/>
                  </a:lnTo>
                  <a:lnTo>
                    <a:pt x="1407" y="9208"/>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2" name="Freeform 46"/>
            <p:cNvSpPr>
              <a:spLocks noEditPoints="1"/>
            </p:cNvSpPr>
            <p:nvPr userDrawn="1"/>
          </p:nvSpPr>
          <p:spPr bwMode="auto">
            <a:xfrm>
              <a:off x="66" y="2456"/>
              <a:ext cx="197" cy="225"/>
            </a:xfrm>
            <a:custGeom>
              <a:avLst/>
              <a:gdLst/>
              <a:ahLst/>
              <a:cxnLst>
                <a:cxn ang="0">
                  <a:pos x="1799" y="207"/>
                </a:cxn>
                <a:cxn ang="0">
                  <a:pos x="1998" y="542"/>
                </a:cxn>
                <a:cxn ang="0">
                  <a:pos x="2116" y="797"/>
                </a:cxn>
                <a:cxn ang="0">
                  <a:pos x="2147" y="1055"/>
                </a:cxn>
                <a:cxn ang="0">
                  <a:pos x="2033" y="1313"/>
                </a:cxn>
                <a:cxn ang="0">
                  <a:pos x="1883" y="1421"/>
                </a:cxn>
                <a:cxn ang="0">
                  <a:pos x="1727" y="1458"/>
                </a:cxn>
                <a:cxn ang="0">
                  <a:pos x="1587" y="1452"/>
                </a:cxn>
                <a:cxn ang="0">
                  <a:pos x="1500" y="1430"/>
                </a:cxn>
                <a:cxn ang="0">
                  <a:pos x="1360" y="1365"/>
                </a:cxn>
                <a:cxn ang="0">
                  <a:pos x="872" y="2203"/>
                </a:cxn>
                <a:cxn ang="0">
                  <a:pos x="870" y="2310"/>
                </a:cxn>
                <a:cxn ang="0">
                  <a:pos x="888" y="2457"/>
                </a:cxn>
                <a:cxn ang="0">
                  <a:pos x="858" y="2480"/>
                </a:cxn>
                <a:cxn ang="0">
                  <a:pos x="828" y="2477"/>
                </a:cxn>
                <a:cxn ang="0">
                  <a:pos x="746" y="2372"/>
                </a:cxn>
                <a:cxn ang="0">
                  <a:pos x="680" y="2206"/>
                </a:cxn>
                <a:cxn ang="0">
                  <a:pos x="677" y="2022"/>
                </a:cxn>
                <a:cxn ang="0">
                  <a:pos x="732" y="1858"/>
                </a:cxn>
                <a:cxn ang="0">
                  <a:pos x="869" y="1607"/>
                </a:cxn>
                <a:cxn ang="0">
                  <a:pos x="1042" y="1313"/>
                </a:cxn>
                <a:cxn ang="0">
                  <a:pos x="1095" y="1189"/>
                </a:cxn>
                <a:cxn ang="0">
                  <a:pos x="1093" y="1081"/>
                </a:cxn>
                <a:cxn ang="0">
                  <a:pos x="1037" y="969"/>
                </a:cxn>
                <a:cxn ang="0">
                  <a:pos x="904" y="937"/>
                </a:cxn>
                <a:cxn ang="0">
                  <a:pos x="680" y="1039"/>
                </a:cxn>
                <a:cxn ang="0">
                  <a:pos x="468" y="1171"/>
                </a:cxn>
                <a:cxn ang="0">
                  <a:pos x="375" y="1260"/>
                </a:cxn>
                <a:cxn ang="0">
                  <a:pos x="363" y="1319"/>
                </a:cxn>
                <a:cxn ang="0">
                  <a:pos x="387" y="1461"/>
                </a:cxn>
                <a:cxn ang="0">
                  <a:pos x="386" y="1538"/>
                </a:cxn>
                <a:cxn ang="0">
                  <a:pos x="332" y="1540"/>
                </a:cxn>
                <a:cxn ang="0">
                  <a:pos x="297" y="1497"/>
                </a:cxn>
                <a:cxn ang="0">
                  <a:pos x="250" y="1389"/>
                </a:cxn>
                <a:cxn ang="0">
                  <a:pos x="134" y="1169"/>
                </a:cxn>
                <a:cxn ang="0">
                  <a:pos x="23" y="948"/>
                </a:cxn>
                <a:cxn ang="0">
                  <a:pos x="13" y="865"/>
                </a:cxn>
                <a:cxn ang="0">
                  <a:pos x="50" y="862"/>
                </a:cxn>
                <a:cxn ang="0">
                  <a:pos x="143" y="921"/>
                </a:cxn>
                <a:cxn ang="0">
                  <a:pos x="288" y="918"/>
                </a:cxn>
                <a:cxn ang="0">
                  <a:pos x="562" y="818"/>
                </a:cxn>
                <a:cxn ang="0">
                  <a:pos x="914" y="651"/>
                </a:cxn>
                <a:cxn ang="0">
                  <a:pos x="1426" y="364"/>
                </a:cxn>
                <a:cxn ang="0">
                  <a:pos x="1639" y="234"/>
                </a:cxn>
                <a:cxn ang="0">
                  <a:pos x="1655" y="171"/>
                </a:cxn>
                <a:cxn ang="0">
                  <a:pos x="1633" y="61"/>
                </a:cxn>
                <a:cxn ang="0">
                  <a:pos x="1642" y="15"/>
                </a:cxn>
                <a:cxn ang="0">
                  <a:pos x="1706" y="0"/>
                </a:cxn>
                <a:cxn ang="0">
                  <a:pos x="1402" y="681"/>
                </a:cxn>
                <a:cxn ang="0">
                  <a:pos x="1207" y="805"/>
                </a:cxn>
                <a:cxn ang="0">
                  <a:pos x="1185" y="929"/>
                </a:cxn>
                <a:cxn ang="0">
                  <a:pos x="1261" y="1082"/>
                </a:cxn>
                <a:cxn ang="0">
                  <a:pos x="1380" y="1207"/>
                </a:cxn>
                <a:cxn ang="0">
                  <a:pos x="1493" y="1241"/>
                </a:cxn>
                <a:cxn ang="0">
                  <a:pos x="1611" y="1240"/>
                </a:cxn>
                <a:cxn ang="0">
                  <a:pos x="1719" y="1199"/>
                </a:cxn>
                <a:cxn ang="0">
                  <a:pos x="1839" y="1096"/>
                </a:cxn>
                <a:cxn ang="0">
                  <a:pos x="1909" y="958"/>
                </a:cxn>
                <a:cxn ang="0">
                  <a:pos x="1908" y="745"/>
                </a:cxn>
                <a:cxn ang="0">
                  <a:pos x="1875" y="630"/>
                </a:cxn>
                <a:cxn ang="0">
                  <a:pos x="1832" y="569"/>
                </a:cxn>
                <a:cxn ang="0">
                  <a:pos x="1768" y="526"/>
                </a:cxn>
              </a:cxnLst>
              <a:rect l="0" t="0" r="r" b="b"/>
              <a:pathLst>
                <a:path w="2151" h="2482">
                  <a:moveTo>
                    <a:pt x="1706" y="0"/>
                  </a:moveTo>
                  <a:lnTo>
                    <a:pt x="1721" y="42"/>
                  </a:lnTo>
                  <a:lnTo>
                    <a:pt x="1738" y="83"/>
                  </a:lnTo>
                  <a:lnTo>
                    <a:pt x="1757" y="124"/>
                  </a:lnTo>
                  <a:lnTo>
                    <a:pt x="1777" y="165"/>
                  </a:lnTo>
                  <a:lnTo>
                    <a:pt x="1799" y="207"/>
                  </a:lnTo>
                  <a:lnTo>
                    <a:pt x="1823" y="248"/>
                  </a:lnTo>
                  <a:lnTo>
                    <a:pt x="1848" y="290"/>
                  </a:lnTo>
                  <a:lnTo>
                    <a:pt x="1872" y="331"/>
                  </a:lnTo>
                  <a:lnTo>
                    <a:pt x="1923" y="416"/>
                  </a:lnTo>
                  <a:lnTo>
                    <a:pt x="1973" y="500"/>
                  </a:lnTo>
                  <a:lnTo>
                    <a:pt x="1998" y="542"/>
                  </a:lnTo>
                  <a:lnTo>
                    <a:pt x="2022" y="585"/>
                  </a:lnTo>
                  <a:lnTo>
                    <a:pt x="2044" y="627"/>
                  </a:lnTo>
                  <a:lnTo>
                    <a:pt x="2065" y="670"/>
                  </a:lnTo>
                  <a:lnTo>
                    <a:pt x="2084" y="712"/>
                  </a:lnTo>
                  <a:lnTo>
                    <a:pt x="2101" y="755"/>
                  </a:lnTo>
                  <a:lnTo>
                    <a:pt x="2116" y="797"/>
                  </a:lnTo>
                  <a:lnTo>
                    <a:pt x="2129" y="841"/>
                  </a:lnTo>
                  <a:lnTo>
                    <a:pt x="2139" y="883"/>
                  </a:lnTo>
                  <a:lnTo>
                    <a:pt x="2146" y="926"/>
                  </a:lnTo>
                  <a:lnTo>
                    <a:pt x="2150" y="968"/>
                  </a:lnTo>
                  <a:lnTo>
                    <a:pt x="2151" y="1012"/>
                  </a:lnTo>
                  <a:lnTo>
                    <a:pt x="2147" y="1055"/>
                  </a:lnTo>
                  <a:lnTo>
                    <a:pt x="2140" y="1097"/>
                  </a:lnTo>
                  <a:lnTo>
                    <a:pt x="2127" y="1140"/>
                  </a:lnTo>
                  <a:lnTo>
                    <a:pt x="2111" y="1184"/>
                  </a:lnTo>
                  <a:lnTo>
                    <a:pt x="2090" y="1227"/>
                  </a:lnTo>
                  <a:lnTo>
                    <a:pt x="2065" y="1270"/>
                  </a:lnTo>
                  <a:lnTo>
                    <a:pt x="2033" y="1313"/>
                  </a:lnTo>
                  <a:lnTo>
                    <a:pt x="1997" y="1356"/>
                  </a:lnTo>
                  <a:lnTo>
                    <a:pt x="1975" y="1372"/>
                  </a:lnTo>
                  <a:lnTo>
                    <a:pt x="1953" y="1386"/>
                  </a:lnTo>
                  <a:lnTo>
                    <a:pt x="1930" y="1399"/>
                  </a:lnTo>
                  <a:lnTo>
                    <a:pt x="1907" y="1410"/>
                  </a:lnTo>
                  <a:lnTo>
                    <a:pt x="1883" y="1421"/>
                  </a:lnTo>
                  <a:lnTo>
                    <a:pt x="1858" y="1430"/>
                  </a:lnTo>
                  <a:lnTo>
                    <a:pt x="1832" y="1438"/>
                  </a:lnTo>
                  <a:lnTo>
                    <a:pt x="1805" y="1445"/>
                  </a:lnTo>
                  <a:lnTo>
                    <a:pt x="1779" y="1451"/>
                  </a:lnTo>
                  <a:lnTo>
                    <a:pt x="1753" y="1455"/>
                  </a:lnTo>
                  <a:lnTo>
                    <a:pt x="1727" y="1458"/>
                  </a:lnTo>
                  <a:lnTo>
                    <a:pt x="1701" y="1460"/>
                  </a:lnTo>
                  <a:lnTo>
                    <a:pt x="1674" y="1460"/>
                  </a:lnTo>
                  <a:lnTo>
                    <a:pt x="1648" y="1459"/>
                  </a:lnTo>
                  <a:lnTo>
                    <a:pt x="1622" y="1456"/>
                  </a:lnTo>
                  <a:lnTo>
                    <a:pt x="1597" y="1453"/>
                  </a:lnTo>
                  <a:lnTo>
                    <a:pt x="1587" y="1452"/>
                  </a:lnTo>
                  <a:lnTo>
                    <a:pt x="1577" y="1451"/>
                  </a:lnTo>
                  <a:lnTo>
                    <a:pt x="1567" y="1450"/>
                  </a:lnTo>
                  <a:lnTo>
                    <a:pt x="1557" y="1448"/>
                  </a:lnTo>
                  <a:lnTo>
                    <a:pt x="1538" y="1444"/>
                  </a:lnTo>
                  <a:lnTo>
                    <a:pt x="1520" y="1438"/>
                  </a:lnTo>
                  <a:lnTo>
                    <a:pt x="1500" y="1430"/>
                  </a:lnTo>
                  <a:lnTo>
                    <a:pt x="1482" y="1422"/>
                  </a:lnTo>
                  <a:lnTo>
                    <a:pt x="1465" y="1413"/>
                  </a:lnTo>
                  <a:lnTo>
                    <a:pt x="1447" y="1404"/>
                  </a:lnTo>
                  <a:lnTo>
                    <a:pt x="1412" y="1387"/>
                  </a:lnTo>
                  <a:lnTo>
                    <a:pt x="1378" y="1371"/>
                  </a:lnTo>
                  <a:lnTo>
                    <a:pt x="1360" y="1365"/>
                  </a:lnTo>
                  <a:lnTo>
                    <a:pt x="1342" y="1360"/>
                  </a:lnTo>
                  <a:lnTo>
                    <a:pt x="1324" y="1357"/>
                  </a:lnTo>
                  <a:lnTo>
                    <a:pt x="1306" y="1356"/>
                  </a:lnTo>
                  <a:lnTo>
                    <a:pt x="883" y="2167"/>
                  </a:lnTo>
                  <a:lnTo>
                    <a:pt x="877" y="2185"/>
                  </a:lnTo>
                  <a:lnTo>
                    <a:pt x="872" y="2203"/>
                  </a:lnTo>
                  <a:lnTo>
                    <a:pt x="869" y="2221"/>
                  </a:lnTo>
                  <a:lnTo>
                    <a:pt x="868" y="2239"/>
                  </a:lnTo>
                  <a:lnTo>
                    <a:pt x="867" y="2257"/>
                  </a:lnTo>
                  <a:lnTo>
                    <a:pt x="867" y="2275"/>
                  </a:lnTo>
                  <a:lnTo>
                    <a:pt x="869" y="2292"/>
                  </a:lnTo>
                  <a:lnTo>
                    <a:pt x="870" y="2310"/>
                  </a:lnTo>
                  <a:lnTo>
                    <a:pt x="876" y="2346"/>
                  </a:lnTo>
                  <a:lnTo>
                    <a:pt x="883" y="2379"/>
                  </a:lnTo>
                  <a:lnTo>
                    <a:pt x="889" y="2413"/>
                  </a:lnTo>
                  <a:lnTo>
                    <a:pt x="895" y="2445"/>
                  </a:lnTo>
                  <a:lnTo>
                    <a:pt x="892" y="2451"/>
                  </a:lnTo>
                  <a:lnTo>
                    <a:pt x="888" y="2457"/>
                  </a:lnTo>
                  <a:lnTo>
                    <a:pt x="884" y="2462"/>
                  </a:lnTo>
                  <a:lnTo>
                    <a:pt x="880" y="2467"/>
                  </a:lnTo>
                  <a:lnTo>
                    <a:pt x="875" y="2471"/>
                  </a:lnTo>
                  <a:lnTo>
                    <a:pt x="870" y="2474"/>
                  </a:lnTo>
                  <a:lnTo>
                    <a:pt x="864" y="2478"/>
                  </a:lnTo>
                  <a:lnTo>
                    <a:pt x="858" y="2480"/>
                  </a:lnTo>
                  <a:lnTo>
                    <a:pt x="853" y="2482"/>
                  </a:lnTo>
                  <a:lnTo>
                    <a:pt x="847" y="2482"/>
                  </a:lnTo>
                  <a:lnTo>
                    <a:pt x="842" y="2482"/>
                  </a:lnTo>
                  <a:lnTo>
                    <a:pt x="837" y="2481"/>
                  </a:lnTo>
                  <a:lnTo>
                    <a:pt x="832" y="2480"/>
                  </a:lnTo>
                  <a:lnTo>
                    <a:pt x="828" y="2477"/>
                  </a:lnTo>
                  <a:lnTo>
                    <a:pt x="825" y="2473"/>
                  </a:lnTo>
                  <a:lnTo>
                    <a:pt x="822" y="2469"/>
                  </a:lnTo>
                  <a:lnTo>
                    <a:pt x="801" y="2446"/>
                  </a:lnTo>
                  <a:lnTo>
                    <a:pt x="781" y="2422"/>
                  </a:lnTo>
                  <a:lnTo>
                    <a:pt x="762" y="2397"/>
                  </a:lnTo>
                  <a:lnTo>
                    <a:pt x="746" y="2372"/>
                  </a:lnTo>
                  <a:lnTo>
                    <a:pt x="730" y="2346"/>
                  </a:lnTo>
                  <a:lnTo>
                    <a:pt x="717" y="2319"/>
                  </a:lnTo>
                  <a:lnTo>
                    <a:pt x="705" y="2291"/>
                  </a:lnTo>
                  <a:lnTo>
                    <a:pt x="695" y="2263"/>
                  </a:lnTo>
                  <a:lnTo>
                    <a:pt x="687" y="2235"/>
                  </a:lnTo>
                  <a:lnTo>
                    <a:pt x="680" y="2206"/>
                  </a:lnTo>
                  <a:lnTo>
                    <a:pt x="676" y="2176"/>
                  </a:lnTo>
                  <a:lnTo>
                    <a:pt x="673" y="2145"/>
                  </a:lnTo>
                  <a:lnTo>
                    <a:pt x="671" y="2115"/>
                  </a:lnTo>
                  <a:lnTo>
                    <a:pt x="671" y="2084"/>
                  </a:lnTo>
                  <a:lnTo>
                    <a:pt x="673" y="2053"/>
                  </a:lnTo>
                  <a:lnTo>
                    <a:pt x="677" y="2022"/>
                  </a:lnTo>
                  <a:lnTo>
                    <a:pt x="684" y="1994"/>
                  </a:lnTo>
                  <a:lnTo>
                    <a:pt x="692" y="1965"/>
                  </a:lnTo>
                  <a:lnTo>
                    <a:pt x="701" y="1938"/>
                  </a:lnTo>
                  <a:lnTo>
                    <a:pt x="711" y="1911"/>
                  </a:lnTo>
                  <a:lnTo>
                    <a:pt x="721" y="1885"/>
                  </a:lnTo>
                  <a:lnTo>
                    <a:pt x="732" y="1858"/>
                  </a:lnTo>
                  <a:lnTo>
                    <a:pt x="745" y="1833"/>
                  </a:lnTo>
                  <a:lnTo>
                    <a:pt x="757" y="1806"/>
                  </a:lnTo>
                  <a:lnTo>
                    <a:pt x="783" y="1755"/>
                  </a:lnTo>
                  <a:lnTo>
                    <a:pt x="811" y="1706"/>
                  </a:lnTo>
                  <a:lnTo>
                    <a:pt x="839" y="1657"/>
                  </a:lnTo>
                  <a:lnTo>
                    <a:pt x="869" y="1607"/>
                  </a:lnTo>
                  <a:lnTo>
                    <a:pt x="900" y="1559"/>
                  </a:lnTo>
                  <a:lnTo>
                    <a:pt x="930" y="1510"/>
                  </a:lnTo>
                  <a:lnTo>
                    <a:pt x="960" y="1461"/>
                  </a:lnTo>
                  <a:lnTo>
                    <a:pt x="989" y="1412"/>
                  </a:lnTo>
                  <a:lnTo>
                    <a:pt x="1016" y="1363"/>
                  </a:lnTo>
                  <a:lnTo>
                    <a:pt x="1042" y="1313"/>
                  </a:lnTo>
                  <a:lnTo>
                    <a:pt x="1056" y="1288"/>
                  </a:lnTo>
                  <a:lnTo>
                    <a:pt x="1067" y="1262"/>
                  </a:lnTo>
                  <a:lnTo>
                    <a:pt x="1078" y="1237"/>
                  </a:lnTo>
                  <a:lnTo>
                    <a:pt x="1089" y="1211"/>
                  </a:lnTo>
                  <a:lnTo>
                    <a:pt x="1092" y="1200"/>
                  </a:lnTo>
                  <a:lnTo>
                    <a:pt x="1095" y="1189"/>
                  </a:lnTo>
                  <a:lnTo>
                    <a:pt x="1097" y="1178"/>
                  </a:lnTo>
                  <a:lnTo>
                    <a:pt x="1098" y="1167"/>
                  </a:lnTo>
                  <a:lnTo>
                    <a:pt x="1100" y="1144"/>
                  </a:lnTo>
                  <a:lnTo>
                    <a:pt x="1099" y="1122"/>
                  </a:lnTo>
                  <a:lnTo>
                    <a:pt x="1097" y="1102"/>
                  </a:lnTo>
                  <a:lnTo>
                    <a:pt x="1093" y="1081"/>
                  </a:lnTo>
                  <a:lnTo>
                    <a:pt x="1087" y="1061"/>
                  </a:lnTo>
                  <a:lnTo>
                    <a:pt x="1080" y="1042"/>
                  </a:lnTo>
                  <a:lnTo>
                    <a:pt x="1071" y="1023"/>
                  </a:lnTo>
                  <a:lnTo>
                    <a:pt x="1061" y="1005"/>
                  </a:lnTo>
                  <a:lnTo>
                    <a:pt x="1049" y="986"/>
                  </a:lnTo>
                  <a:lnTo>
                    <a:pt x="1037" y="969"/>
                  </a:lnTo>
                  <a:lnTo>
                    <a:pt x="1024" y="953"/>
                  </a:lnTo>
                  <a:lnTo>
                    <a:pt x="1010" y="937"/>
                  </a:lnTo>
                  <a:lnTo>
                    <a:pt x="995" y="922"/>
                  </a:lnTo>
                  <a:lnTo>
                    <a:pt x="980" y="908"/>
                  </a:lnTo>
                  <a:lnTo>
                    <a:pt x="942" y="922"/>
                  </a:lnTo>
                  <a:lnTo>
                    <a:pt x="904" y="937"/>
                  </a:lnTo>
                  <a:lnTo>
                    <a:pt x="865" y="952"/>
                  </a:lnTo>
                  <a:lnTo>
                    <a:pt x="828" y="967"/>
                  </a:lnTo>
                  <a:lnTo>
                    <a:pt x="791" y="984"/>
                  </a:lnTo>
                  <a:lnTo>
                    <a:pt x="754" y="1002"/>
                  </a:lnTo>
                  <a:lnTo>
                    <a:pt x="716" y="1020"/>
                  </a:lnTo>
                  <a:lnTo>
                    <a:pt x="680" y="1039"/>
                  </a:lnTo>
                  <a:lnTo>
                    <a:pt x="644" y="1058"/>
                  </a:lnTo>
                  <a:lnTo>
                    <a:pt x="608" y="1079"/>
                  </a:lnTo>
                  <a:lnTo>
                    <a:pt x="572" y="1100"/>
                  </a:lnTo>
                  <a:lnTo>
                    <a:pt x="537" y="1122"/>
                  </a:lnTo>
                  <a:lnTo>
                    <a:pt x="502" y="1146"/>
                  </a:lnTo>
                  <a:lnTo>
                    <a:pt x="468" y="1171"/>
                  </a:lnTo>
                  <a:lnTo>
                    <a:pt x="432" y="1197"/>
                  </a:lnTo>
                  <a:lnTo>
                    <a:pt x="399" y="1223"/>
                  </a:lnTo>
                  <a:lnTo>
                    <a:pt x="391" y="1232"/>
                  </a:lnTo>
                  <a:lnTo>
                    <a:pt x="385" y="1241"/>
                  </a:lnTo>
                  <a:lnTo>
                    <a:pt x="379" y="1251"/>
                  </a:lnTo>
                  <a:lnTo>
                    <a:pt x="375" y="1260"/>
                  </a:lnTo>
                  <a:lnTo>
                    <a:pt x="371" y="1270"/>
                  </a:lnTo>
                  <a:lnTo>
                    <a:pt x="368" y="1279"/>
                  </a:lnTo>
                  <a:lnTo>
                    <a:pt x="366" y="1289"/>
                  </a:lnTo>
                  <a:lnTo>
                    <a:pt x="365" y="1299"/>
                  </a:lnTo>
                  <a:lnTo>
                    <a:pt x="364" y="1309"/>
                  </a:lnTo>
                  <a:lnTo>
                    <a:pt x="363" y="1319"/>
                  </a:lnTo>
                  <a:lnTo>
                    <a:pt x="363" y="1330"/>
                  </a:lnTo>
                  <a:lnTo>
                    <a:pt x="364" y="1340"/>
                  </a:lnTo>
                  <a:lnTo>
                    <a:pt x="366" y="1360"/>
                  </a:lnTo>
                  <a:lnTo>
                    <a:pt x="370" y="1380"/>
                  </a:lnTo>
                  <a:lnTo>
                    <a:pt x="379" y="1421"/>
                  </a:lnTo>
                  <a:lnTo>
                    <a:pt x="387" y="1461"/>
                  </a:lnTo>
                  <a:lnTo>
                    <a:pt x="389" y="1480"/>
                  </a:lnTo>
                  <a:lnTo>
                    <a:pt x="390" y="1501"/>
                  </a:lnTo>
                  <a:lnTo>
                    <a:pt x="390" y="1510"/>
                  </a:lnTo>
                  <a:lnTo>
                    <a:pt x="390" y="1519"/>
                  </a:lnTo>
                  <a:lnTo>
                    <a:pt x="388" y="1529"/>
                  </a:lnTo>
                  <a:lnTo>
                    <a:pt x="386" y="1538"/>
                  </a:lnTo>
                  <a:lnTo>
                    <a:pt x="376" y="1543"/>
                  </a:lnTo>
                  <a:lnTo>
                    <a:pt x="366" y="1546"/>
                  </a:lnTo>
                  <a:lnTo>
                    <a:pt x="356" y="1548"/>
                  </a:lnTo>
                  <a:lnTo>
                    <a:pt x="348" y="1547"/>
                  </a:lnTo>
                  <a:lnTo>
                    <a:pt x="340" y="1544"/>
                  </a:lnTo>
                  <a:lnTo>
                    <a:pt x="332" y="1540"/>
                  </a:lnTo>
                  <a:lnTo>
                    <a:pt x="325" y="1535"/>
                  </a:lnTo>
                  <a:lnTo>
                    <a:pt x="319" y="1529"/>
                  </a:lnTo>
                  <a:lnTo>
                    <a:pt x="313" y="1522"/>
                  </a:lnTo>
                  <a:lnTo>
                    <a:pt x="307" y="1514"/>
                  </a:lnTo>
                  <a:lnTo>
                    <a:pt x="302" y="1506"/>
                  </a:lnTo>
                  <a:lnTo>
                    <a:pt x="297" y="1497"/>
                  </a:lnTo>
                  <a:lnTo>
                    <a:pt x="287" y="1480"/>
                  </a:lnTo>
                  <a:lnTo>
                    <a:pt x="277" y="1465"/>
                  </a:lnTo>
                  <a:lnTo>
                    <a:pt x="271" y="1445"/>
                  </a:lnTo>
                  <a:lnTo>
                    <a:pt x="265" y="1427"/>
                  </a:lnTo>
                  <a:lnTo>
                    <a:pt x="258" y="1408"/>
                  </a:lnTo>
                  <a:lnTo>
                    <a:pt x="250" y="1389"/>
                  </a:lnTo>
                  <a:lnTo>
                    <a:pt x="233" y="1352"/>
                  </a:lnTo>
                  <a:lnTo>
                    <a:pt x="215" y="1314"/>
                  </a:lnTo>
                  <a:lnTo>
                    <a:pt x="196" y="1278"/>
                  </a:lnTo>
                  <a:lnTo>
                    <a:pt x="176" y="1241"/>
                  </a:lnTo>
                  <a:lnTo>
                    <a:pt x="155" y="1205"/>
                  </a:lnTo>
                  <a:lnTo>
                    <a:pt x="134" y="1169"/>
                  </a:lnTo>
                  <a:lnTo>
                    <a:pt x="113" y="1132"/>
                  </a:lnTo>
                  <a:lnTo>
                    <a:pt x="92" y="1096"/>
                  </a:lnTo>
                  <a:lnTo>
                    <a:pt x="73" y="1059"/>
                  </a:lnTo>
                  <a:lnTo>
                    <a:pt x="55" y="1023"/>
                  </a:lnTo>
                  <a:lnTo>
                    <a:pt x="38" y="985"/>
                  </a:lnTo>
                  <a:lnTo>
                    <a:pt x="23" y="948"/>
                  </a:lnTo>
                  <a:lnTo>
                    <a:pt x="16" y="929"/>
                  </a:lnTo>
                  <a:lnTo>
                    <a:pt x="10" y="910"/>
                  </a:lnTo>
                  <a:lnTo>
                    <a:pt x="5" y="891"/>
                  </a:lnTo>
                  <a:lnTo>
                    <a:pt x="0" y="872"/>
                  </a:lnTo>
                  <a:lnTo>
                    <a:pt x="6" y="868"/>
                  </a:lnTo>
                  <a:lnTo>
                    <a:pt x="13" y="865"/>
                  </a:lnTo>
                  <a:lnTo>
                    <a:pt x="19" y="863"/>
                  </a:lnTo>
                  <a:lnTo>
                    <a:pt x="26" y="861"/>
                  </a:lnTo>
                  <a:lnTo>
                    <a:pt x="32" y="860"/>
                  </a:lnTo>
                  <a:lnTo>
                    <a:pt x="38" y="860"/>
                  </a:lnTo>
                  <a:lnTo>
                    <a:pt x="44" y="861"/>
                  </a:lnTo>
                  <a:lnTo>
                    <a:pt x="50" y="862"/>
                  </a:lnTo>
                  <a:lnTo>
                    <a:pt x="62" y="865"/>
                  </a:lnTo>
                  <a:lnTo>
                    <a:pt x="73" y="871"/>
                  </a:lnTo>
                  <a:lnTo>
                    <a:pt x="85" y="878"/>
                  </a:lnTo>
                  <a:lnTo>
                    <a:pt x="96" y="886"/>
                  </a:lnTo>
                  <a:lnTo>
                    <a:pt x="119" y="904"/>
                  </a:lnTo>
                  <a:lnTo>
                    <a:pt x="143" y="921"/>
                  </a:lnTo>
                  <a:lnTo>
                    <a:pt x="155" y="929"/>
                  </a:lnTo>
                  <a:lnTo>
                    <a:pt x="167" y="936"/>
                  </a:lnTo>
                  <a:lnTo>
                    <a:pt x="180" y="941"/>
                  </a:lnTo>
                  <a:lnTo>
                    <a:pt x="193" y="944"/>
                  </a:lnTo>
                  <a:lnTo>
                    <a:pt x="240" y="932"/>
                  </a:lnTo>
                  <a:lnTo>
                    <a:pt x="288" y="918"/>
                  </a:lnTo>
                  <a:lnTo>
                    <a:pt x="334" y="903"/>
                  </a:lnTo>
                  <a:lnTo>
                    <a:pt x="380" y="888"/>
                  </a:lnTo>
                  <a:lnTo>
                    <a:pt x="426" y="872"/>
                  </a:lnTo>
                  <a:lnTo>
                    <a:pt x="472" y="855"/>
                  </a:lnTo>
                  <a:lnTo>
                    <a:pt x="517" y="837"/>
                  </a:lnTo>
                  <a:lnTo>
                    <a:pt x="562" y="818"/>
                  </a:lnTo>
                  <a:lnTo>
                    <a:pt x="607" y="799"/>
                  </a:lnTo>
                  <a:lnTo>
                    <a:pt x="651" y="780"/>
                  </a:lnTo>
                  <a:lnTo>
                    <a:pt x="695" y="760"/>
                  </a:lnTo>
                  <a:lnTo>
                    <a:pt x="739" y="739"/>
                  </a:lnTo>
                  <a:lnTo>
                    <a:pt x="827" y="696"/>
                  </a:lnTo>
                  <a:lnTo>
                    <a:pt x="914" y="651"/>
                  </a:lnTo>
                  <a:lnTo>
                    <a:pt x="999" y="605"/>
                  </a:lnTo>
                  <a:lnTo>
                    <a:pt x="1085" y="558"/>
                  </a:lnTo>
                  <a:lnTo>
                    <a:pt x="1170" y="511"/>
                  </a:lnTo>
                  <a:lnTo>
                    <a:pt x="1255" y="461"/>
                  </a:lnTo>
                  <a:lnTo>
                    <a:pt x="1340" y="413"/>
                  </a:lnTo>
                  <a:lnTo>
                    <a:pt x="1426" y="364"/>
                  </a:lnTo>
                  <a:lnTo>
                    <a:pt x="1511" y="315"/>
                  </a:lnTo>
                  <a:lnTo>
                    <a:pt x="1597" y="267"/>
                  </a:lnTo>
                  <a:lnTo>
                    <a:pt x="1611" y="260"/>
                  </a:lnTo>
                  <a:lnTo>
                    <a:pt x="1622" y="252"/>
                  </a:lnTo>
                  <a:lnTo>
                    <a:pt x="1631" y="244"/>
                  </a:lnTo>
                  <a:lnTo>
                    <a:pt x="1639" y="234"/>
                  </a:lnTo>
                  <a:lnTo>
                    <a:pt x="1645" y="225"/>
                  </a:lnTo>
                  <a:lnTo>
                    <a:pt x="1650" y="215"/>
                  </a:lnTo>
                  <a:lnTo>
                    <a:pt x="1653" y="204"/>
                  </a:lnTo>
                  <a:lnTo>
                    <a:pt x="1655" y="194"/>
                  </a:lnTo>
                  <a:lnTo>
                    <a:pt x="1655" y="183"/>
                  </a:lnTo>
                  <a:lnTo>
                    <a:pt x="1655" y="171"/>
                  </a:lnTo>
                  <a:lnTo>
                    <a:pt x="1654" y="159"/>
                  </a:lnTo>
                  <a:lnTo>
                    <a:pt x="1652" y="147"/>
                  </a:lnTo>
                  <a:lnTo>
                    <a:pt x="1648" y="125"/>
                  </a:lnTo>
                  <a:lnTo>
                    <a:pt x="1642" y="102"/>
                  </a:lnTo>
                  <a:lnTo>
                    <a:pt x="1637" y="81"/>
                  </a:lnTo>
                  <a:lnTo>
                    <a:pt x="1633" y="61"/>
                  </a:lnTo>
                  <a:lnTo>
                    <a:pt x="1632" y="52"/>
                  </a:lnTo>
                  <a:lnTo>
                    <a:pt x="1632" y="43"/>
                  </a:lnTo>
                  <a:lnTo>
                    <a:pt x="1632" y="35"/>
                  </a:lnTo>
                  <a:lnTo>
                    <a:pt x="1634" y="28"/>
                  </a:lnTo>
                  <a:lnTo>
                    <a:pt x="1637" y="21"/>
                  </a:lnTo>
                  <a:lnTo>
                    <a:pt x="1642" y="15"/>
                  </a:lnTo>
                  <a:lnTo>
                    <a:pt x="1648" y="10"/>
                  </a:lnTo>
                  <a:lnTo>
                    <a:pt x="1655" y="6"/>
                  </a:lnTo>
                  <a:lnTo>
                    <a:pt x="1665" y="3"/>
                  </a:lnTo>
                  <a:lnTo>
                    <a:pt x="1677" y="1"/>
                  </a:lnTo>
                  <a:lnTo>
                    <a:pt x="1691" y="0"/>
                  </a:lnTo>
                  <a:lnTo>
                    <a:pt x="1706" y="0"/>
                  </a:lnTo>
                  <a:close/>
                  <a:moveTo>
                    <a:pt x="1754" y="522"/>
                  </a:moveTo>
                  <a:lnTo>
                    <a:pt x="1677" y="557"/>
                  </a:lnTo>
                  <a:lnTo>
                    <a:pt x="1597" y="591"/>
                  </a:lnTo>
                  <a:lnTo>
                    <a:pt x="1518" y="625"/>
                  </a:lnTo>
                  <a:lnTo>
                    <a:pt x="1440" y="661"/>
                  </a:lnTo>
                  <a:lnTo>
                    <a:pt x="1402" y="681"/>
                  </a:lnTo>
                  <a:lnTo>
                    <a:pt x="1364" y="701"/>
                  </a:lnTo>
                  <a:lnTo>
                    <a:pt x="1327" y="722"/>
                  </a:lnTo>
                  <a:lnTo>
                    <a:pt x="1291" y="744"/>
                  </a:lnTo>
                  <a:lnTo>
                    <a:pt x="1257" y="768"/>
                  </a:lnTo>
                  <a:lnTo>
                    <a:pt x="1224" y="792"/>
                  </a:lnTo>
                  <a:lnTo>
                    <a:pt x="1207" y="805"/>
                  </a:lnTo>
                  <a:lnTo>
                    <a:pt x="1191" y="819"/>
                  </a:lnTo>
                  <a:lnTo>
                    <a:pt x="1176" y="834"/>
                  </a:lnTo>
                  <a:lnTo>
                    <a:pt x="1161" y="848"/>
                  </a:lnTo>
                  <a:lnTo>
                    <a:pt x="1168" y="875"/>
                  </a:lnTo>
                  <a:lnTo>
                    <a:pt x="1176" y="902"/>
                  </a:lnTo>
                  <a:lnTo>
                    <a:pt x="1185" y="929"/>
                  </a:lnTo>
                  <a:lnTo>
                    <a:pt x="1195" y="956"/>
                  </a:lnTo>
                  <a:lnTo>
                    <a:pt x="1206" y="982"/>
                  </a:lnTo>
                  <a:lnTo>
                    <a:pt x="1219" y="1008"/>
                  </a:lnTo>
                  <a:lnTo>
                    <a:pt x="1232" y="1034"/>
                  </a:lnTo>
                  <a:lnTo>
                    <a:pt x="1246" y="1058"/>
                  </a:lnTo>
                  <a:lnTo>
                    <a:pt x="1261" y="1082"/>
                  </a:lnTo>
                  <a:lnTo>
                    <a:pt x="1278" y="1105"/>
                  </a:lnTo>
                  <a:lnTo>
                    <a:pt x="1295" y="1127"/>
                  </a:lnTo>
                  <a:lnTo>
                    <a:pt x="1314" y="1149"/>
                  </a:lnTo>
                  <a:lnTo>
                    <a:pt x="1334" y="1170"/>
                  </a:lnTo>
                  <a:lnTo>
                    <a:pt x="1356" y="1189"/>
                  </a:lnTo>
                  <a:lnTo>
                    <a:pt x="1380" y="1207"/>
                  </a:lnTo>
                  <a:lnTo>
                    <a:pt x="1404" y="1223"/>
                  </a:lnTo>
                  <a:lnTo>
                    <a:pt x="1420" y="1227"/>
                  </a:lnTo>
                  <a:lnTo>
                    <a:pt x="1437" y="1231"/>
                  </a:lnTo>
                  <a:lnTo>
                    <a:pt x="1455" y="1235"/>
                  </a:lnTo>
                  <a:lnTo>
                    <a:pt x="1474" y="1238"/>
                  </a:lnTo>
                  <a:lnTo>
                    <a:pt x="1493" y="1241"/>
                  </a:lnTo>
                  <a:lnTo>
                    <a:pt x="1513" y="1243"/>
                  </a:lnTo>
                  <a:lnTo>
                    <a:pt x="1534" y="1244"/>
                  </a:lnTo>
                  <a:lnTo>
                    <a:pt x="1553" y="1244"/>
                  </a:lnTo>
                  <a:lnTo>
                    <a:pt x="1573" y="1244"/>
                  </a:lnTo>
                  <a:lnTo>
                    <a:pt x="1592" y="1242"/>
                  </a:lnTo>
                  <a:lnTo>
                    <a:pt x="1611" y="1240"/>
                  </a:lnTo>
                  <a:lnTo>
                    <a:pt x="1630" y="1237"/>
                  </a:lnTo>
                  <a:lnTo>
                    <a:pt x="1647" y="1232"/>
                  </a:lnTo>
                  <a:lnTo>
                    <a:pt x="1664" y="1226"/>
                  </a:lnTo>
                  <a:lnTo>
                    <a:pt x="1680" y="1219"/>
                  </a:lnTo>
                  <a:lnTo>
                    <a:pt x="1694" y="1211"/>
                  </a:lnTo>
                  <a:lnTo>
                    <a:pt x="1719" y="1199"/>
                  </a:lnTo>
                  <a:lnTo>
                    <a:pt x="1742" y="1185"/>
                  </a:lnTo>
                  <a:lnTo>
                    <a:pt x="1763" y="1170"/>
                  </a:lnTo>
                  <a:lnTo>
                    <a:pt x="1784" y="1153"/>
                  </a:lnTo>
                  <a:lnTo>
                    <a:pt x="1803" y="1135"/>
                  </a:lnTo>
                  <a:lnTo>
                    <a:pt x="1821" y="1116"/>
                  </a:lnTo>
                  <a:lnTo>
                    <a:pt x="1839" y="1096"/>
                  </a:lnTo>
                  <a:lnTo>
                    <a:pt x="1855" y="1075"/>
                  </a:lnTo>
                  <a:lnTo>
                    <a:pt x="1869" y="1053"/>
                  </a:lnTo>
                  <a:lnTo>
                    <a:pt x="1881" y="1030"/>
                  </a:lnTo>
                  <a:lnTo>
                    <a:pt x="1892" y="1007"/>
                  </a:lnTo>
                  <a:lnTo>
                    <a:pt x="1902" y="982"/>
                  </a:lnTo>
                  <a:lnTo>
                    <a:pt x="1909" y="958"/>
                  </a:lnTo>
                  <a:lnTo>
                    <a:pt x="1916" y="934"/>
                  </a:lnTo>
                  <a:lnTo>
                    <a:pt x="1921" y="909"/>
                  </a:lnTo>
                  <a:lnTo>
                    <a:pt x="1924" y="884"/>
                  </a:lnTo>
                  <a:lnTo>
                    <a:pt x="1919" y="829"/>
                  </a:lnTo>
                  <a:lnTo>
                    <a:pt x="1913" y="773"/>
                  </a:lnTo>
                  <a:lnTo>
                    <a:pt x="1908" y="745"/>
                  </a:lnTo>
                  <a:lnTo>
                    <a:pt x="1903" y="719"/>
                  </a:lnTo>
                  <a:lnTo>
                    <a:pt x="1897" y="692"/>
                  </a:lnTo>
                  <a:lnTo>
                    <a:pt x="1889" y="667"/>
                  </a:lnTo>
                  <a:lnTo>
                    <a:pt x="1885" y="654"/>
                  </a:lnTo>
                  <a:lnTo>
                    <a:pt x="1880" y="642"/>
                  </a:lnTo>
                  <a:lnTo>
                    <a:pt x="1875" y="630"/>
                  </a:lnTo>
                  <a:lnTo>
                    <a:pt x="1869" y="619"/>
                  </a:lnTo>
                  <a:lnTo>
                    <a:pt x="1863" y="608"/>
                  </a:lnTo>
                  <a:lnTo>
                    <a:pt x="1856" y="598"/>
                  </a:lnTo>
                  <a:lnTo>
                    <a:pt x="1849" y="588"/>
                  </a:lnTo>
                  <a:lnTo>
                    <a:pt x="1841" y="578"/>
                  </a:lnTo>
                  <a:lnTo>
                    <a:pt x="1832" y="569"/>
                  </a:lnTo>
                  <a:lnTo>
                    <a:pt x="1822" y="560"/>
                  </a:lnTo>
                  <a:lnTo>
                    <a:pt x="1813" y="552"/>
                  </a:lnTo>
                  <a:lnTo>
                    <a:pt x="1803" y="545"/>
                  </a:lnTo>
                  <a:lnTo>
                    <a:pt x="1792" y="538"/>
                  </a:lnTo>
                  <a:lnTo>
                    <a:pt x="1780" y="532"/>
                  </a:lnTo>
                  <a:lnTo>
                    <a:pt x="1768" y="526"/>
                  </a:lnTo>
                  <a:lnTo>
                    <a:pt x="1754" y="522"/>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3" name="Freeform 47"/>
            <p:cNvSpPr>
              <a:spLocks noEditPoints="1"/>
            </p:cNvSpPr>
            <p:nvPr userDrawn="1"/>
          </p:nvSpPr>
          <p:spPr bwMode="auto">
            <a:xfrm>
              <a:off x="1178" y="2495"/>
              <a:ext cx="237" cy="177"/>
            </a:xfrm>
            <a:custGeom>
              <a:avLst/>
              <a:gdLst/>
              <a:ahLst/>
              <a:cxnLst>
                <a:cxn ang="0">
                  <a:pos x="1309" y="290"/>
                </a:cxn>
                <a:cxn ang="0">
                  <a:pos x="1348" y="450"/>
                </a:cxn>
                <a:cxn ang="0">
                  <a:pos x="1517" y="608"/>
                </a:cxn>
                <a:cxn ang="0">
                  <a:pos x="1891" y="599"/>
                </a:cxn>
                <a:cxn ang="0">
                  <a:pos x="2185" y="580"/>
                </a:cxn>
                <a:cxn ang="0">
                  <a:pos x="2386" y="522"/>
                </a:cxn>
                <a:cxn ang="0">
                  <a:pos x="2560" y="399"/>
                </a:cxn>
                <a:cxn ang="0">
                  <a:pos x="2597" y="440"/>
                </a:cxn>
                <a:cxn ang="0">
                  <a:pos x="2594" y="495"/>
                </a:cxn>
                <a:cxn ang="0">
                  <a:pos x="2485" y="686"/>
                </a:cxn>
                <a:cxn ang="0">
                  <a:pos x="2281" y="814"/>
                </a:cxn>
                <a:cxn ang="0">
                  <a:pos x="2034" y="856"/>
                </a:cxn>
                <a:cxn ang="0">
                  <a:pos x="1676" y="852"/>
                </a:cxn>
                <a:cxn ang="0">
                  <a:pos x="1417" y="859"/>
                </a:cxn>
                <a:cxn ang="0">
                  <a:pos x="1270" y="917"/>
                </a:cxn>
                <a:cxn ang="0">
                  <a:pos x="1193" y="1010"/>
                </a:cxn>
                <a:cxn ang="0">
                  <a:pos x="1156" y="1126"/>
                </a:cxn>
                <a:cxn ang="0">
                  <a:pos x="1466" y="1351"/>
                </a:cxn>
                <a:cxn ang="0">
                  <a:pos x="1591" y="1413"/>
                </a:cxn>
                <a:cxn ang="0">
                  <a:pos x="1725" y="1443"/>
                </a:cxn>
                <a:cxn ang="0">
                  <a:pos x="1836" y="1432"/>
                </a:cxn>
                <a:cxn ang="0">
                  <a:pos x="1925" y="1342"/>
                </a:cxn>
                <a:cxn ang="0">
                  <a:pos x="1975" y="1313"/>
                </a:cxn>
                <a:cxn ang="0">
                  <a:pos x="2014" y="1328"/>
                </a:cxn>
                <a:cxn ang="0">
                  <a:pos x="1924" y="1501"/>
                </a:cxn>
                <a:cxn ang="0">
                  <a:pos x="1721" y="1816"/>
                </a:cxn>
                <a:cxn ang="0">
                  <a:pos x="1588" y="1953"/>
                </a:cxn>
                <a:cxn ang="0">
                  <a:pos x="1564" y="1922"/>
                </a:cxn>
                <a:cxn ang="0">
                  <a:pos x="1568" y="1865"/>
                </a:cxn>
                <a:cxn ang="0">
                  <a:pos x="1581" y="1787"/>
                </a:cxn>
                <a:cxn ang="0">
                  <a:pos x="1568" y="1743"/>
                </a:cxn>
                <a:cxn ang="0">
                  <a:pos x="1345" y="1564"/>
                </a:cxn>
                <a:cxn ang="0">
                  <a:pos x="958" y="1310"/>
                </a:cxn>
                <a:cxn ang="0">
                  <a:pos x="480" y="1029"/>
                </a:cxn>
                <a:cxn ang="0">
                  <a:pos x="271" y="918"/>
                </a:cxn>
                <a:cxn ang="0">
                  <a:pos x="191" y="919"/>
                </a:cxn>
                <a:cxn ang="0">
                  <a:pos x="115" y="968"/>
                </a:cxn>
                <a:cxn ang="0">
                  <a:pos x="64" y="1013"/>
                </a:cxn>
                <a:cxn ang="0">
                  <a:pos x="19" y="1016"/>
                </a:cxn>
                <a:cxn ang="0">
                  <a:pos x="2" y="953"/>
                </a:cxn>
                <a:cxn ang="0">
                  <a:pos x="55" y="859"/>
                </a:cxn>
                <a:cxn ang="0">
                  <a:pos x="328" y="432"/>
                </a:cxn>
                <a:cxn ang="0">
                  <a:pos x="534" y="179"/>
                </a:cxn>
                <a:cxn ang="0">
                  <a:pos x="773" y="21"/>
                </a:cxn>
                <a:cxn ang="0">
                  <a:pos x="1043" y="31"/>
                </a:cxn>
                <a:cxn ang="0">
                  <a:pos x="754" y="294"/>
                </a:cxn>
                <a:cxn ang="0">
                  <a:pos x="665" y="324"/>
                </a:cxn>
                <a:cxn ang="0">
                  <a:pos x="580" y="377"/>
                </a:cxn>
                <a:cxn ang="0">
                  <a:pos x="506" y="447"/>
                </a:cxn>
                <a:cxn ang="0">
                  <a:pos x="448" y="528"/>
                </a:cxn>
                <a:cxn ang="0">
                  <a:pos x="409" y="615"/>
                </a:cxn>
                <a:cxn ang="0">
                  <a:pos x="559" y="759"/>
                </a:cxn>
                <a:cxn ang="0">
                  <a:pos x="858" y="941"/>
                </a:cxn>
                <a:cxn ang="0">
                  <a:pos x="987" y="995"/>
                </a:cxn>
                <a:cxn ang="0">
                  <a:pos x="1043" y="970"/>
                </a:cxn>
                <a:cxn ang="0">
                  <a:pos x="1094" y="902"/>
                </a:cxn>
                <a:cxn ang="0">
                  <a:pos x="1167" y="768"/>
                </a:cxn>
                <a:cxn ang="0">
                  <a:pos x="1201" y="696"/>
                </a:cxn>
                <a:cxn ang="0">
                  <a:pos x="1208" y="590"/>
                </a:cxn>
                <a:cxn ang="0">
                  <a:pos x="1162" y="454"/>
                </a:cxn>
                <a:cxn ang="0">
                  <a:pos x="1095" y="374"/>
                </a:cxn>
                <a:cxn ang="0">
                  <a:pos x="985" y="315"/>
                </a:cxn>
                <a:cxn ang="0">
                  <a:pos x="819" y="292"/>
                </a:cxn>
              </a:cxnLst>
              <a:rect l="0" t="0" r="r" b="b"/>
              <a:pathLst>
                <a:path w="2599" h="1960">
                  <a:moveTo>
                    <a:pt x="1241" y="170"/>
                  </a:moveTo>
                  <a:lnTo>
                    <a:pt x="1258" y="193"/>
                  </a:lnTo>
                  <a:lnTo>
                    <a:pt x="1273" y="216"/>
                  </a:lnTo>
                  <a:lnTo>
                    <a:pt x="1287" y="240"/>
                  </a:lnTo>
                  <a:lnTo>
                    <a:pt x="1299" y="265"/>
                  </a:lnTo>
                  <a:lnTo>
                    <a:pt x="1309" y="290"/>
                  </a:lnTo>
                  <a:lnTo>
                    <a:pt x="1318" y="316"/>
                  </a:lnTo>
                  <a:lnTo>
                    <a:pt x="1326" y="341"/>
                  </a:lnTo>
                  <a:lnTo>
                    <a:pt x="1333" y="368"/>
                  </a:lnTo>
                  <a:lnTo>
                    <a:pt x="1339" y="394"/>
                  </a:lnTo>
                  <a:lnTo>
                    <a:pt x="1343" y="422"/>
                  </a:lnTo>
                  <a:lnTo>
                    <a:pt x="1348" y="450"/>
                  </a:lnTo>
                  <a:lnTo>
                    <a:pt x="1351" y="478"/>
                  </a:lnTo>
                  <a:lnTo>
                    <a:pt x="1357" y="535"/>
                  </a:lnTo>
                  <a:lnTo>
                    <a:pt x="1361" y="594"/>
                  </a:lnTo>
                  <a:lnTo>
                    <a:pt x="1447" y="618"/>
                  </a:lnTo>
                  <a:lnTo>
                    <a:pt x="1482" y="613"/>
                  </a:lnTo>
                  <a:lnTo>
                    <a:pt x="1517" y="608"/>
                  </a:lnTo>
                  <a:lnTo>
                    <a:pt x="1554" y="605"/>
                  </a:lnTo>
                  <a:lnTo>
                    <a:pt x="1591" y="603"/>
                  </a:lnTo>
                  <a:lnTo>
                    <a:pt x="1664" y="600"/>
                  </a:lnTo>
                  <a:lnTo>
                    <a:pt x="1740" y="599"/>
                  </a:lnTo>
                  <a:lnTo>
                    <a:pt x="1815" y="599"/>
                  </a:lnTo>
                  <a:lnTo>
                    <a:pt x="1891" y="599"/>
                  </a:lnTo>
                  <a:lnTo>
                    <a:pt x="1965" y="598"/>
                  </a:lnTo>
                  <a:lnTo>
                    <a:pt x="2040" y="595"/>
                  </a:lnTo>
                  <a:lnTo>
                    <a:pt x="2076" y="593"/>
                  </a:lnTo>
                  <a:lnTo>
                    <a:pt x="2112" y="590"/>
                  </a:lnTo>
                  <a:lnTo>
                    <a:pt x="2149" y="586"/>
                  </a:lnTo>
                  <a:lnTo>
                    <a:pt x="2185" y="580"/>
                  </a:lnTo>
                  <a:lnTo>
                    <a:pt x="2219" y="574"/>
                  </a:lnTo>
                  <a:lnTo>
                    <a:pt x="2254" y="566"/>
                  </a:lnTo>
                  <a:lnTo>
                    <a:pt x="2288" y="558"/>
                  </a:lnTo>
                  <a:lnTo>
                    <a:pt x="2322" y="547"/>
                  </a:lnTo>
                  <a:lnTo>
                    <a:pt x="2354" y="536"/>
                  </a:lnTo>
                  <a:lnTo>
                    <a:pt x="2386" y="522"/>
                  </a:lnTo>
                  <a:lnTo>
                    <a:pt x="2417" y="507"/>
                  </a:lnTo>
                  <a:lnTo>
                    <a:pt x="2447" y="490"/>
                  </a:lnTo>
                  <a:lnTo>
                    <a:pt x="2478" y="471"/>
                  </a:lnTo>
                  <a:lnTo>
                    <a:pt x="2506" y="450"/>
                  </a:lnTo>
                  <a:lnTo>
                    <a:pt x="2534" y="426"/>
                  </a:lnTo>
                  <a:lnTo>
                    <a:pt x="2560" y="399"/>
                  </a:lnTo>
                  <a:lnTo>
                    <a:pt x="2570" y="404"/>
                  </a:lnTo>
                  <a:lnTo>
                    <a:pt x="2579" y="410"/>
                  </a:lnTo>
                  <a:lnTo>
                    <a:pt x="2586" y="417"/>
                  </a:lnTo>
                  <a:lnTo>
                    <a:pt x="2591" y="424"/>
                  </a:lnTo>
                  <a:lnTo>
                    <a:pt x="2595" y="432"/>
                  </a:lnTo>
                  <a:lnTo>
                    <a:pt x="2597" y="440"/>
                  </a:lnTo>
                  <a:lnTo>
                    <a:pt x="2599" y="448"/>
                  </a:lnTo>
                  <a:lnTo>
                    <a:pt x="2599" y="457"/>
                  </a:lnTo>
                  <a:lnTo>
                    <a:pt x="2599" y="466"/>
                  </a:lnTo>
                  <a:lnTo>
                    <a:pt x="2598" y="476"/>
                  </a:lnTo>
                  <a:lnTo>
                    <a:pt x="2596" y="485"/>
                  </a:lnTo>
                  <a:lnTo>
                    <a:pt x="2594" y="495"/>
                  </a:lnTo>
                  <a:lnTo>
                    <a:pt x="2589" y="514"/>
                  </a:lnTo>
                  <a:lnTo>
                    <a:pt x="2584" y="532"/>
                  </a:lnTo>
                  <a:lnTo>
                    <a:pt x="2562" y="577"/>
                  </a:lnTo>
                  <a:lnTo>
                    <a:pt x="2539" y="618"/>
                  </a:lnTo>
                  <a:lnTo>
                    <a:pt x="2513" y="654"/>
                  </a:lnTo>
                  <a:lnTo>
                    <a:pt x="2485" y="686"/>
                  </a:lnTo>
                  <a:lnTo>
                    <a:pt x="2456" y="715"/>
                  </a:lnTo>
                  <a:lnTo>
                    <a:pt x="2423" y="740"/>
                  </a:lnTo>
                  <a:lnTo>
                    <a:pt x="2390" y="764"/>
                  </a:lnTo>
                  <a:lnTo>
                    <a:pt x="2356" y="783"/>
                  </a:lnTo>
                  <a:lnTo>
                    <a:pt x="2319" y="800"/>
                  </a:lnTo>
                  <a:lnTo>
                    <a:pt x="2281" y="814"/>
                  </a:lnTo>
                  <a:lnTo>
                    <a:pt x="2242" y="826"/>
                  </a:lnTo>
                  <a:lnTo>
                    <a:pt x="2203" y="836"/>
                  </a:lnTo>
                  <a:lnTo>
                    <a:pt x="2162" y="843"/>
                  </a:lnTo>
                  <a:lnTo>
                    <a:pt x="2119" y="849"/>
                  </a:lnTo>
                  <a:lnTo>
                    <a:pt x="2077" y="853"/>
                  </a:lnTo>
                  <a:lnTo>
                    <a:pt x="2034" y="856"/>
                  </a:lnTo>
                  <a:lnTo>
                    <a:pt x="1990" y="858"/>
                  </a:lnTo>
                  <a:lnTo>
                    <a:pt x="1945" y="859"/>
                  </a:lnTo>
                  <a:lnTo>
                    <a:pt x="1901" y="858"/>
                  </a:lnTo>
                  <a:lnTo>
                    <a:pt x="1856" y="858"/>
                  </a:lnTo>
                  <a:lnTo>
                    <a:pt x="1765" y="855"/>
                  </a:lnTo>
                  <a:lnTo>
                    <a:pt x="1676" y="852"/>
                  </a:lnTo>
                  <a:lnTo>
                    <a:pt x="1631" y="852"/>
                  </a:lnTo>
                  <a:lnTo>
                    <a:pt x="1587" y="851"/>
                  </a:lnTo>
                  <a:lnTo>
                    <a:pt x="1544" y="852"/>
                  </a:lnTo>
                  <a:lnTo>
                    <a:pt x="1500" y="853"/>
                  </a:lnTo>
                  <a:lnTo>
                    <a:pt x="1458" y="855"/>
                  </a:lnTo>
                  <a:lnTo>
                    <a:pt x="1417" y="859"/>
                  </a:lnTo>
                  <a:lnTo>
                    <a:pt x="1377" y="864"/>
                  </a:lnTo>
                  <a:lnTo>
                    <a:pt x="1337" y="871"/>
                  </a:lnTo>
                  <a:lnTo>
                    <a:pt x="1320" y="881"/>
                  </a:lnTo>
                  <a:lnTo>
                    <a:pt x="1303" y="891"/>
                  </a:lnTo>
                  <a:lnTo>
                    <a:pt x="1286" y="903"/>
                  </a:lnTo>
                  <a:lnTo>
                    <a:pt x="1270" y="917"/>
                  </a:lnTo>
                  <a:lnTo>
                    <a:pt x="1255" y="930"/>
                  </a:lnTo>
                  <a:lnTo>
                    <a:pt x="1241" y="945"/>
                  </a:lnTo>
                  <a:lnTo>
                    <a:pt x="1228" y="960"/>
                  </a:lnTo>
                  <a:lnTo>
                    <a:pt x="1216" y="976"/>
                  </a:lnTo>
                  <a:lnTo>
                    <a:pt x="1203" y="993"/>
                  </a:lnTo>
                  <a:lnTo>
                    <a:pt x="1193" y="1010"/>
                  </a:lnTo>
                  <a:lnTo>
                    <a:pt x="1184" y="1028"/>
                  </a:lnTo>
                  <a:lnTo>
                    <a:pt x="1176" y="1046"/>
                  </a:lnTo>
                  <a:lnTo>
                    <a:pt x="1169" y="1065"/>
                  </a:lnTo>
                  <a:lnTo>
                    <a:pt x="1163" y="1086"/>
                  </a:lnTo>
                  <a:lnTo>
                    <a:pt x="1159" y="1106"/>
                  </a:lnTo>
                  <a:lnTo>
                    <a:pt x="1156" y="1126"/>
                  </a:lnTo>
                  <a:lnTo>
                    <a:pt x="1233" y="1182"/>
                  </a:lnTo>
                  <a:lnTo>
                    <a:pt x="1309" y="1242"/>
                  </a:lnTo>
                  <a:lnTo>
                    <a:pt x="1348" y="1270"/>
                  </a:lnTo>
                  <a:lnTo>
                    <a:pt x="1387" y="1299"/>
                  </a:lnTo>
                  <a:lnTo>
                    <a:pt x="1426" y="1326"/>
                  </a:lnTo>
                  <a:lnTo>
                    <a:pt x="1466" y="1351"/>
                  </a:lnTo>
                  <a:lnTo>
                    <a:pt x="1486" y="1363"/>
                  </a:lnTo>
                  <a:lnTo>
                    <a:pt x="1507" y="1374"/>
                  </a:lnTo>
                  <a:lnTo>
                    <a:pt x="1528" y="1384"/>
                  </a:lnTo>
                  <a:lnTo>
                    <a:pt x="1549" y="1394"/>
                  </a:lnTo>
                  <a:lnTo>
                    <a:pt x="1570" y="1404"/>
                  </a:lnTo>
                  <a:lnTo>
                    <a:pt x="1591" y="1413"/>
                  </a:lnTo>
                  <a:lnTo>
                    <a:pt x="1612" y="1420"/>
                  </a:lnTo>
                  <a:lnTo>
                    <a:pt x="1634" y="1427"/>
                  </a:lnTo>
                  <a:lnTo>
                    <a:pt x="1656" y="1433"/>
                  </a:lnTo>
                  <a:lnTo>
                    <a:pt x="1680" y="1437"/>
                  </a:lnTo>
                  <a:lnTo>
                    <a:pt x="1702" y="1441"/>
                  </a:lnTo>
                  <a:lnTo>
                    <a:pt x="1725" y="1443"/>
                  </a:lnTo>
                  <a:lnTo>
                    <a:pt x="1749" y="1445"/>
                  </a:lnTo>
                  <a:lnTo>
                    <a:pt x="1773" y="1444"/>
                  </a:lnTo>
                  <a:lnTo>
                    <a:pt x="1797" y="1443"/>
                  </a:lnTo>
                  <a:lnTo>
                    <a:pt x="1821" y="1440"/>
                  </a:lnTo>
                  <a:lnTo>
                    <a:pt x="1828" y="1437"/>
                  </a:lnTo>
                  <a:lnTo>
                    <a:pt x="1836" y="1432"/>
                  </a:lnTo>
                  <a:lnTo>
                    <a:pt x="1842" y="1427"/>
                  </a:lnTo>
                  <a:lnTo>
                    <a:pt x="1849" y="1422"/>
                  </a:lnTo>
                  <a:lnTo>
                    <a:pt x="1862" y="1410"/>
                  </a:lnTo>
                  <a:lnTo>
                    <a:pt x="1875" y="1396"/>
                  </a:lnTo>
                  <a:lnTo>
                    <a:pt x="1900" y="1368"/>
                  </a:lnTo>
                  <a:lnTo>
                    <a:pt x="1925" y="1342"/>
                  </a:lnTo>
                  <a:lnTo>
                    <a:pt x="1937" y="1331"/>
                  </a:lnTo>
                  <a:lnTo>
                    <a:pt x="1949" y="1322"/>
                  </a:lnTo>
                  <a:lnTo>
                    <a:pt x="1956" y="1318"/>
                  </a:lnTo>
                  <a:lnTo>
                    <a:pt x="1962" y="1316"/>
                  </a:lnTo>
                  <a:lnTo>
                    <a:pt x="1968" y="1314"/>
                  </a:lnTo>
                  <a:lnTo>
                    <a:pt x="1975" y="1313"/>
                  </a:lnTo>
                  <a:lnTo>
                    <a:pt x="1981" y="1312"/>
                  </a:lnTo>
                  <a:lnTo>
                    <a:pt x="1988" y="1313"/>
                  </a:lnTo>
                  <a:lnTo>
                    <a:pt x="1995" y="1315"/>
                  </a:lnTo>
                  <a:lnTo>
                    <a:pt x="2001" y="1318"/>
                  </a:lnTo>
                  <a:lnTo>
                    <a:pt x="2008" y="1323"/>
                  </a:lnTo>
                  <a:lnTo>
                    <a:pt x="2014" y="1328"/>
                  </a:lnTo>
                  <a:lnTo>
                    <a:pt x="2021" y="1335"/>
                  </a:lnTo>
                  <a:lnTo>
                    <a:pt x="2028" y="1343"/>
                  </a:lnTo>
                  <a:lnTo>
                    <a:pt x="2001" y="1382"/>
                  </a:lnTo>
                  <a:lnTo>
                    <a:pt x="1974" y="1422"/>
                  </a:lnTo>
                  <a:lnTo>
                    <a:pt x="1949" y="1461"/>
                  </a:lnTo>
                  <a:lnTo>
                    <a:pt x="1924" y="1501"/>
                  </a:lnTo>
                  <a:lnTo>
                    <a:pt x="1875" y="1582"/>
                  </a:lnTo>
                  <a:lnTo>
                    <a:pt x="1824" y="1661"/>
                  </a:lnTo>
                  <a:lnTo>
                    <a:pt x="1799" y="1700"/>
                  </a:lnTo>
                  <a:lnTo>
                    <a:pt x="1774" y="1740"/>
                  </a:lnTo>
                  <a:lnTo>
                    <a:pt x="1748" y="1779"/>
                  </a:lnTo>
                  <a:lnTo>
                    <a:pt x="1721" y="1816"/>
                  </a:lnTo>
                  <a:lnTo>
                    <a:pt x="1694" y="1853"/>
                  </a:lnTo>
                  <a:lnTo>
                    <a:pt x="1664" y="1890"/>
                  </a:lnTo>
                  <a:lnTo>
                    <a:pt x="1635" y="1926"/>
                  </a:lnTo>
                  <a:lnTo>
                    <a:pt x="1604" y="1960"/>
                  </a:lnTo>
                  <a:lnTo>
                    <a:pt x="1595" y="1957"/>
                  </a:lnTo>
                  <a:lnTo>
                    <a:pt x="1588" y="1953"/>
                  </a:lnTo>
                  <a:lnTo>
                    <a:pt x="1582" y="1949"/>
                  </a:lnTo>
                  <a:lnTo>
                    <a:pt x="1577" y="1944"/>
                  </a:lnTo>
                  <a:lnTo>
                    <a:pt x="1572" y="1939"/>
                  </a:lnTo>
                  <a:lnTo>
                    <a:pt x="1569" y="1933"/>
                  </a:lnTo>
                  <a:lnTo>
                    <a:pt x="1566" y="1928"/>
                  </a:lnTo>
                  <a:lnTo>
                    <a:pt x="1564" y="1922"/>
                  </a:lnTo>
                  <a:lnTo>
                    <a:pt x="1563" y="1915"/>
                  </a:lnTo>
                  <a:lnTo>
                    <a:pt x="1563" y="1909"/>
                  </a:lnTo>
                  <a:lnTo>
                    <a:pt x="1562" y="1902"/>
                  </a:lnTo>
                  <a:lnTo>
                    <a:pt x="1563" y="1894"/>
                  </a:lnTo>
                  <a:lnTo>
                    <a:pt x="1565" y="1880"/>
                  </a:lnTo>
                  <a:lnTo>
                    <a:pt x="1568" y="1865"/>
                  </a:lnTo>
                  <a:lnTo>
                    <a:pt x="1571" y="1849"/>
                  </a:lnTo>
                  <a:lnTo>
                    <a:pt x="1575" y="1834"/>
                  </a:lnTo>
                  <a:lnTo>
                    <a:pt x="1578" y="1818"/>
                  </a:lnTo>
                  <a:lnTo>
                    <a:pt x="1580" y="1802"/>
                  </a:lnTo>
                  <a:lnTo>
                    <a:pt x="1581" y="1794"/>
                  </a:lnTo>
                  <a:lnTo>
                    <a:pt x="1581" y="1787"/>
                  </a:lnTo>
                  <a:lnTo>
                    <a:pt x="1580" y="1779"/>
                  </a:lnTo>
                  <a:lnTo>
                    <a:pt x="1579" y="1772"/>
                  </a:lnTo>
                  <a:lnTo>
                    <a:pt x="1578" y="1764"/>
                  </a:lnTo>
                  <a:lnTo>
                    <a:pt x="1575" y="1757"/>
                  </a:lnTo>
                  <a:lnTo>
                    <a:pt x="1572" y="1750"/>
                  </a:lnTo>
                  <a:lnTo>
                    <a:pt x="1568" y="1743"/>
                  </a:lnTo>
                  <a:lnTo>
                    <a:pt x="1532" y="1711"/>
                  </a:lnTo>
                  <a:lnTo>
                    <a:pt x="1494" y="1680"/>
                  </a:lnTo>
                  <a:lnTo>
                    <a:pt x="1457" y="1651"/>
                  </a:lnTo>
                  <a:lnTo>
                    <a:pt x="1420" y="1622"/>
                  </a:lnTo>
                  <a:lnTo>
                    <a:pt x="1383" y="1593"/>
                  </a:lnTo>
                  <a:lnTo>
                    <a:pt x="1345" y="1564"/>
                  </a:lnTo>
                  <a:lnTo>
                    <a:pt x="1307" y="1537"/>
                  </a:lnTo>
                  <a:lnTo>
                    <a:pt x="1269" y="1510"/>
                  </a:lnTo>
                  <a:lnTo>
                    <a:pt x="1192" y="1458"/>
                  </a:lnTo>
                  <a:lnTo>
                    <a:pt x="1115" y="1408"/>
                  </a:lnTo>
                  <a:lnTo>
                    <a:pt x="1036" y="1358"/>
                  </a:lnTo>
                  <a:lnTo>
                    <a:pt x="958" y="1310"/>
                  </a:lnTo>
                  <a:lnTo>
                    <a:pt x="878" y="1263"/>
                  </a:lnTo>
                  <a:lnTo>
                    <a:pt x="800" y="1216"/>
                  </a:lnTo>
                  <a:lnTo>
                    <a:pt x="719" y="1170"/>
                  </a:lnTo>
                  <a:lnTo>
                    <a:pt x="640" y="1123"/>
                  </a:lnTo>
                  <a:lnTo>
                    <a:pt x="560" y="1077"/>
                  </a:lnTo>
                  <a:lnTo>
                    <a:pt x="480" y="1029"/>
                  </a:lnTo>
                  <a:lnTo>
                    <a:pt x="400" y="981"/>
                  </a:lnTo>
                  <a:lnTo>
                    <a:pt x="321" y="932"/>
                  </a:lnTo>
                  <a:lnTo>
                    <a:pt x="310" y="928"/>
                  </a:lnTo>
                  <a:lnTo>
                    <a:pt x="298" y="924"/>
                  </a:lnTo>
                  <a:lnTo>
                    <a:pt x="285" y="921"/>
                  </a:lnTo>
                  <a:lnTo>
                    <a:pt x="271" y="918"/>
                  </a:lnTo>
                  <a:lnTo>
                    <a:pt x="258" y="916"/>
                  </a:lnTo>
                  <a:lnTo>
                    <a:pt x="245" y="914"/>
                  </a:lnTo>
                  <a:lnTo>
                    <a:pt x="231" y="914"/>
                  </a:lnTo>
                  <a:lnTo>
                    <a:pt x="218" y="914"/>
                  </a:lnTo>
                  <a:lnTo>
                    <a:pt x="204" y="916"/>
                  </a:lnTo>
                  <a:lnTo>
                    <a:pt x="191" y="919"/>
                  </a:lnTo>
                  <a:lnTo>
                    <a:pt x="178" y="923"/>
                  </a:lnTo>
                  <a:lnTo>
                    <a:pt x="165" y="929"/>
                  </a:lnTo>
                  <a:lnTo>
                    <a:pt x="152" y="936"/>
                  </a:lnTo>
                  <a:lnTo>
                    <a:pt x="139" y="945"/>
                  </a:lnTo>
                  <a:lnTo>
                    <a:pt x="127" y="956"/>
                  </a:lnTo>
                  <a:lnTo>
                    <a:pt x="115" y="968"/>
                  </a:lnTo>
                  <a:lnTo>
                    <a:pt x="106" y="978"/>
                  </a:lnTo>
                  <a:lnTo>
                    <a:pt x="96" y="988"/>
                  </a:lnTo>
                  <a:lnTo>
                    <a:pt x="86" y="997"/>
                  </a:lnTo>
                  <a:lnTo>
                    <a:pt x="76" y="1006"/>
                  </a:lnTo>
                  <a:lnTo>
                    <a:pt x="70" y="1010"/>
                  </a:lnTo>
                  <a:lnTo>
                    <a:pt x="64" y="1013"/>
                  </a:lnTo>
                  <a:lnTo>
                    <a:pt x="57" y="1016"/>
                  </a:lnTo>
                  <a:lnTo>
                    <a:pt x="50" y="1017"/>
                  </a:lnTo>
                  <a:lnTo>
                    <a:pt x="43" y="1019"/>
                  </a:lnTo>
                  <a:lnTo>
                    <a:pt x="35" y="1019"/>
                  </a:lnTo>
                  <a:lnTo>
                    <a:pt x="27" y="1018"/>
                  </a:lnTo>
                  <a:lnTo>
                    <a:pt x="19" y="1016"/>
                  </a:lnTo>
                  <a:lnTo>
                    <a:pt x="11" y="1005"/>
                  </a:lnTo>
                  <a:lnTo>
                    <a:pt x="5" y="995"/>
                  </a:lnTo>
                  <a:lnTo>
                    <a:pt x="2" y="984"/>
                  </a:lnTo>
                  <a:lnTo>
                    <a:pt x="0" y="973"/>
                  </a:lnTo>
                  <a:lnTo>
                    <a:pt x="1" y="963"/>
                  </a:lnTo>
                  <a:lnTo>
                    <a:pt x="2" y="953"/>
                  </a:lnTo>
                  <a:lnTo>
                    <a:pt x="5" y="944"/>
                  </a:lnTo>
                  <a:lnTo>
                    <a:pt x="10" y="934"/>
                  </a:lnTo>
                  <a:lnTo>
                    <a:pt x="20" y="915"/>
                  </a:lnTo>
                  <a:lnTo>
                    <a:pt x="32" y="895"/>
                  </a:lnTo>
                  <a:lnTo>
                    <a:pt x="44" y="877"/>
                  </a:lnTo>
                  <a:lnTo>
                    <a:pt x="55" y="859"/>
                  </a:lnTo>
                  <a:lnTo>
                    <a:pt x="102" y="786"/>
                  </a:lnTo>
                  <a:lnTo>
                    <a:pt x="153" y="703"/>
                  </a:lnTo>
                  <a:lnTo>
                    <a:pt x="207" y="616"/>
                  </a:lnTo>
                  <a:lnTo>
                    <a:pt x="265" y="523"/>
                  </a:lnTo>
                  <a:lnTo>
                    <a:pt x="296" y="478"/>
                  </a:lnTo>
                  <a:lnTo>
                    <a:pt x="328" y="432"/>
                  </a:lnTo>
                  <a:lnTo>
                    <a:pt x="360" y="386"/>
                  </a:lnTo>
                  <a:lnTo>
                    <a:pt x="393" y="341"/>
                  </a:lnTo>
                  <a:lnTo>
                    <a:pt x="426" y="298"/>
                  </a:lnTo>
                  <a:lnTo>
                    <a:pt x="462" y="257"/>
                  </a:lnTo>
                  <a:lnTo>
                    <a:pt x="498" y="216"/>
                  </a:lnTo>
                  <a:lnTo>
                    <a:pt x="534" y="179"/>
                  </a:lnTo>
                  <a:lnTo>
                    <a:pt x="571" y="144"/>
                  </a:lnTo>
                  <a:lnTo>
                    <a:pt x="611" y="112"/>
                  </a:lnTo>
                  <a:lnTo>
                    <a:pt x="650" y="83"/>
                  </a:lnTo>
                  <a:lnTo>
                    <a:pt x="690" y="58"/>
                  </a:lnTo>
                  <a:lnTo>
                    <a:pt x="731" y="37"/>
                  </a:lnTo>
                  <a:lnTo>
                    <a:pt x="773" y="21"/>
                  </a:lnTo>
                  <a:lnTo>
                    <a:pt x="816" y="9"/>
                  </a:lnTo>
                  <a:lnTo>
                    <a:pt x="860" y="2"/>
                  </a:lnTo>
                  <a:lnTo>
                    <a:pt x="905" y="0"/>
                  </a:lnTo>
                  <a:lnTo>
                    <a:pt x="950" y="5"/>
                  </a:lnTo>
                  <a:lnTo>
                    <a:pt x="996" y="15"/>
                  </a:lnTo>
                  <a:lnTo>
                    <a:pt x="1043" y="31"/>
                  </a:lnTo>
                  <a:lnTo>
                    <a:pt x="1092" y="55"/>
                  </a:lnTo>
                  <a:lnTo>
                    <a:pt x="1140" y="85"/>
                  </a:lnTo>
                  <a:lnTo>
                    <a:pt x="1190" y="124"/>
                  </a:lnTo>
                  <a:lnTo>
                    <a:pt x="1241" y="170"/>
                  </a:lnTo>
                  <a:close/>
                  <a:moveTo>
                    <a:pt x="769" y="291"/>
                  </a:moveTo>
                  <a:lnTo>
                    <a:pt x="754" y="294"/>
                  </a:lnTo>
                  <a:lnTo>
                    <a:pt x="739" y="297"/>
                  </a:lnTo>
                  <a:lnTo>
                    <a:pt x="724" y="301"/>
                  </a:lnTo>
                  <a:lnTo>
                    <a:pt x="709" y="306"/>
                  </a:lnTo>
                  <a:lnTo>
                    <a:pt x="695" y="311"/>
                  </a:lnTo>
                  <a:lnTo>
                    <a:pt x="680" y="318"/>
                  </a:lnTo>
                  <a:lnTo>
                    <a:pt x="665" y="324"/>
                  </a:lnTo>
                  <a:lnTo>
                    <a:pt x="651" y="332"/>
                  </a:lnTo>
                  <a:lnTo>
                    <a:pt x="637" y="340"/>
                  </a:lnTo>
                  <a:lnTo>
                    <a:pt x="622" y="348"/>
                  </a:lnTo>
                  <a:lnTo>
                    <a:pt x="609" y="357"/>
                  </a:lnTo>
                  <a:lnTo>
                    <a:pt x="595" y="367"/>
                  </a:lnTo>
                  <a:lnTo>
                    <a:pt x="580" y="377"/>
                  </a:lnTo>
                  <a:lnTo>
                    <a:pt x="567" y="387"/>
                  </a:lnTo>
                  <a:lnTo>
                    <a:pt x="554" y="398"/>
                  </a:lnTo>
                  <a:lnTo>
                    <a:pt x="542" y="410"/>
                  </a:lnTo>
                  <a:lnTo>
                    <a:pt x="529" y="422"/>
                  </a:lnTo>
                  <a:lnTo>
                    <a:pt x="518" y="435"/>
                  </a:lnTo>
                  <a:lnTo>
                    <a:pt x="506" y="447"/>
                  </a:lnTo>
                  <a:lnTo>
                    <a:pt x="495" y="460"/>
                  </a:lnTo>
                  <a:lnTo>
                    <a:pt x="485" y="473"/>
                  </a:lnTo>
                  <a:lnTo>
                    <a:pt x="475" y="486"/>
                  </a:lnTo>
                  <a:lnTo>
                    <a:pt x="465" y="500"/>
                  </a:lnTo>
                  <a:lnTo>
                    <a:pt x="456" y="514"/>
                  </a:lnTo>
                  <a:lnTo>
                    <a:pt x="448" y="528"/>
                  </a:lnTo>
                  <a:lnTo>
                    <a:pt x="440" y="542"/>
                  </a:lnTo>
                  <a:lnTo>
                    <a:pt x="431" y="556"/>
                  </a:lnTo>
                  <a:lnTo>
                    <a:pt x="425" y="570"/>
                  </a:lnTo>
                  <a:lnTo>
                    <a:pt x="419" y="586"/>
                  </a:lnTo>
                  <a:lnTo>
                    <a:pt x="414" y="600"/>
                  </a:lnTo>
                  <a:lnTo>
                    <a:pt x="409" y="615"/>
                  </a:lnTo>
                  <a:lnTo>
                    <a:pt x="405" y="630"/>
                  </a:lnTo>
                  <a:lnTo>
                    <a:pt x="435" y="658"/>
                  </a:lnTo>
                  <a:lnTo>
                    <a:pt x="466" y="685"/>
                  </a:lnTo>
                  <a:lnTo>
                    <a:pt x="497" y="711"/>
                  </a:lnTo>
                  <a:lnTo>
                    <a:pt x="528" y="735"/>
                  </a:lnTo>
                  <a:lnTo>
                    <a:pt x="559" y="759"/>
                  </a:lnTo>
                  <a:lnTo>
                    <a:pt x="592" y="781"/>
                  </a:lnTo>
                  <a:lnTo>
                    <a:pt x="624" y="803"/>
                  </a:lnTo>
                  <a:lnTo>
                    <a:pt x="657" y="823"/>
                  </a:lnTo>
                  <a:lnTo>
                    <a:pt x="723" y="863"/>
                  </a:lnTo>
                  <a:lnTo>
                    <a:pt x="791" y="901"/>
                  </a:lnTo>
                  <a:lnTo>
                    <a:pt x="858" y="941"/>
                  </a:lnTo>
                  <a:lnTo>
                    <a:pt x="926" y="980"/>
                  </a:lnTo>
                  <a:lnTo>
                    <a:pt x="940" y="986"/>
                  </a:lnTo>
                  <a:lnTo>
                    <a:pt x="952" y="991"/>
                  </a:lnTo>
                  <a:lnTo>
                    <a:pt x="964" y="993"/>
                  </a:lnTo>
                  <a:lnTo>
                    <a:pt x="976" y="995"/>
                  </a:lnTo>
                  <a:lnTo>
                    <a:pt x="987" y="995"/>
                  </a:lnTo>
                  <a:lnTo>
                    <a:pt x="997" y="993"/>
                  </a:lnTo>
                  <a:lnTo>
                    <a:pt x="1007" y="991"/>
                  </a:lnTo>
                  <a:lnTo>
                    <a:pt x="1017" y="987"/>
                  </a:lnTo>
                  <a:lnTo>
                    <a:pt x="1026" y="982"/>
                  </a:lnTo>
                  <a:lnTo>
                    <a:pt x="1034" y="976"/>
                  </a:lnTo>
                  <a:lnTo>
                    <a:pt x="1043" y="970"/>
                  </a:lnTo>
                  <a:lnTo>
                    <a:pt x="1051" y="962"/>
                  </a:lnTo>
                  <a:lnTo>
                    <a:pt x="1059" y="954"/>
                  </a:lnTo>
                  <a:lnTo>
                    <a:pt x="1067" y="945"/>
                  </a:lnTo>
                  <a:lnTo>
                    <a:pt x="1074" y="935"/>
                  </a:lnTo>
                  <a:lnTo>
                    <a:pt x="1081" y="925"/>
                  </a:lnTo>
                  <a:lnTo>
                    <a:pt x="1094" y="902"/>
                  </a:lnTo>
                  <a:lnTo>
                    <a:pt x="1106" y="879"/>
                  </a:lnTo>
                  <a:lnTo>
                    <a:pt x="1118" y="856"/>
                  </a:lnTo>
                  <a:lnTo>
                    <a:pt x="1130" y="832"/>
                  </a:lnTo>
                  <a:lnTo>
                    <a:pt x="1142" y="809"/>
                  </a:lnTo>
                  <a:lnTo>
                    <a:pt x="1154" y="788"/>
                  </a:lnTo>
                  <a:lnTo>
                    <a:pt x="1167" y="768"/>
                  </a:lnTo>
                  <a:lnTo>
                    <a:pt x="1180" y="751"/>
                  </a:lnTo>
                  <a:lnTo>
                    <a:pt x="1185" y="740"/>
                  </a:lnTo>
                  <a:lnTo>
                    <a:pt x="1190" y="729"/>
                  </a:lnTo>
                  <a:lnTo>
                    <a:pt x="1194" y="718"/>
                  </a:lnTo>
                  <a:lnTo>
                    <a:pt x="1198" y="707"/>
                  </a:lnTo>
                  <a:lnTo>
                    <a:pt x="1201" y="696"/>
                  </a:lnTo>
                  <a:lnTo>
                    <a:pt x="1204" y="685"/>
                  </a:lnTo>
                  <a:lnTo>
                    <a:pt x="1206" y="673"/>
                  </a:lnTo>
                  <a:lnTo>
                    <a:pt x="1208" y="662"/>
                  </a:lnTo>
                  <a:lnTo>
                    <a:pt x="1211" y="638"/>
                  </a:lnTo>
                  <a:lnTo>
                    <a:pt x="1211" y="614"/>
                  </a:lnTo>
                  <a:lnTo>
                    <a:pt x="1208" y="590"/>
                  </a:lnTo>
                  <a:lnTo>
                    <a:pt x="1204" y="566"/>
                  </a:lnTo>
                  <a:lnTo>
                    <a:pt x="1199" y="542"/>
                  </a:lnTo>
                  <a:lnTo>
                    <a:pt x="1192" y="519"/>
                  </a:lnTo>
                  <a:lnTo>
                    <a:pt x="1183" y="497"/>
                  </a:lnTo>
                  <a:lnTo>
                    <a:pt x="1173" y="475"/>
                  </a:lnTo>
                  <a:lnTo>
                    <a:pt x="1162" y="454"/>
                  </a:lnTo>
                  <a:lnTo>
                    <a:pt x="1149" y="435"/>
                  </a:lnTo>
                  <a:lnTo>
                    <a:pt x="1135" y="417"/>
                  </a:lnTo>
                  <a:lnTo>
                    <a:pt x="1120" y="399"/>
                  </a:lnTo>
                  <a:lnTo>
                    <a:pt x="1112" y="390"/>
                  </a:lnTo>
                  <a:lnTo>
                    <a:pt x="1104" y="382"/>
                  </a:lnTo>
                  <a:lnTo>
                    <a:pt x="1095" y="374"/>
                  </a:lnTo>
                  <a:lnTo>
                    <a:pt x="1086" y="367"/>
                  </a:lnTo>
                  <a:lnTo>
                    <a:pt x="1068" y="354"/>
                  </a:lnTo>
                  <a:lnTo>
                    <a:pt x="1047" y="342"/>
                  </a:lnTo>
                  <a:lnTo>
                    <a:pt x="1027" y="331"/>
                  </a:lnTo>
                  <a:lnTo>
                    <a:pt x="1006" y="323"/>
                  </a:lnTo>
                  <a:lnTo>
                    <a:pt x="985" y="315"/>
                  </a:lnTo>
                  <a:lnTo>
                    <a:pt x="963" y="309"/>
                  </a:lnTo>
                  <a:lnTo>
                    <a:pt x="940" y="304"/>
                  </a:lnTo>
                  <a:lnTo>
                    <a:pt x="916" y="300"/>
                  </a:lnTo>
                  <a:lnTo>
                    <a:pt x="892" y="297"/>
                  </a:lnTo>
                  <a:lnTo>
                    <a:pt x="868" y="294"/>
                  </a:lnTo>
                  <a:lnTo>
                    <a:pt x="819" y="292"/>
                  </a:lnTo>
                  <a:lnTo>
                    <a:pt x="769" y="291"/>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4" name="Freeform 48"/>
            <p:cNvSpPr>
              <a:spLocks/>
            </p:cNvSpPr>
            <p:nvPr userDrawn="1"/>
          </p:nvSpPr>
          <p:spPr bwMode="auto">
            <a:xfrm>
              <a:off x="197" y="2575"/>
              <a:ext cx="145" cy="177"/>
            </a:xfrm>
            <a:custGeom>
              <a:avLst/>
              <a:gdLst/>
              <a:ahLst/>
              <a:cxnLst>
                <a:cxn ang="0">
                  <a:pos x="1570" y="349"/>
                </a:cxn>
                <a:cxn ang="0">
                  <a:pos x="1597" y="379"/>
                </a:cxn>
                <a:cxn ang="0">
                  <a:pos x="1608" y="396"/>
                </a:cxn>
                <a:cxn ang="0">
                  <a:pos x="1611" y="414"/>
                </a:cxn>
                <a:cxn ang="0">
                  <a:pos x="1596" y="429"/>
                </a:cxn>
                <a:cxn ang="0">
                  <a:pos x="1575" y="435"/>
                </a:cxn>
                <a:cxn ang="0">
                  <a:pos x="1555" y="437"/>
                </a:cxn>
                <a:cxn ang="0">
                  <a:pos x="1514" y="430"/>
                </a:cxn>
                <a:cxn ang="0">
                  <a:pos x="1473" y="421"/>
                </a:cxn>
                <a:cxn ang="0">
                  <a:pos x="1432" y="418"/>
                </a:cxn>
                <a:cxn ang="0">
                  <a:pos x="1405" y="426"/>
                </a:cxn>
                <a:cxn ang="0">
                  <a:pos x="1329" y="504"/>
                </a:cxn>
                <a:cxn ang="0">
                  <a:pos x="1146" y="723"/>
                </a:cxn>
                <a:cxn ang="0">
                  <a:pos x="972" y="949"/>
                </a:cxn>
                <a:cxn ang="0">
                  <a:pos x="807" y="1181"/>
                </a:cxn>
                <a:cxn ang="0">
                  <a:pos x="648" y="1417"/>
                </a:cxn>
                <a:cxn ang="0">
                  <a:pos x="496" y="1655"/>
                </a:cxn>
                <a:cxn ang="0">
                  <a:pos x="483" y="1686"/>
                </a:cxn>
                <a:cxn ang="0">
                  <a:pos x="479" y="1714"/>
                </a:cxn>
                <a:cxn ang="0">
                  <a:pos x="481" y="1742"/>
                </a:cxn>
                <a:cxn ang="0">
                  <a:pos x="489" y="1769"/>
                </a:cxn>
                <a:cxn ang="0">
                  <a:pos x="524" y="1839"/>
                </a:cxn>
                <a:cxn ang="0">
                  <a:pos x="560" y="1910"/>
                </a:cxn>
                <a:cxn ang="0">
                  <a:pos x="567" y="1936"/>
                </a:cxn>
                <a:cxn ang="0">
                  <a:pos x="550" y="1955"/>
                </a:cxn>
                <a:cxn ang="0">
                  <a:pos x="526" y="1955"/>
                </a:cxn>
                <a:cxn ang="0">
                  <a:pos x="503" y="1944"/>
                </a:cxn>
                <a:cxn ang="0">
                  <a:pos x="420" y="1873"/>
                </a:cxn>
                <a:cxn ang="0">
                  <a:pos x="333" y="1806"/>
                </a:cxn>
                <a:cxn ang="0">
                  <a:pos x="185" y="1709"/>
                </a:cxn>
                <a:cxn ang="0">
                  <a:pos x="101" y="1648"/>
                </a:cxn>
                <a:cxn ang="0">
                  <a:pos x="23" y="1583"/>
                </a:cxn>
                <a:cxn ang="0">
                  <a:pos x="9" y="1549"/>
                </a:cxn>
                <a:cxn ang="0">
                  <a:pos x="23" y="1539"/>
                </a:cxn>
                <a:cxn ang="0">
                  <a:pos x="38" y="1535"/>
                </a:cxn>
                <a:cxn ang="0">
                  <a:pos x="69" y="1536"/>
                </a:cxn>
                <a:cxn ang="0">
                  <a:pos x="124" y="1550"/>
                </a:cxn>
                <a:cxn ang="0">
                  <a:pos x="158" y="1550"/>
                </a:cxn>
                <a:cxn ang="0">
                  <a:pos x="1065" y="397"/>
                </a:cxn>
                <a:cxn ang="0">
                  <a:pos x="1087" y="362"/>
                </a:cxn>
                <a:cxn ang="0">
                  <a:pos x="1101" y="326"/>
                </a:cxn>
                <a:cxn ang="0">
                  <a:pos x="1108" y="290"/>
                </a:cxn>
                <a:cxn ang="0">
                  <a:pos x="1107" y="254"/>
                </a:cxn>
                <a:cxn ang="0">
                  <a:pos x="1101" y="219"/>
                </a:cxn>
                <a:cxn ang="0">
                  <a:pos x="1081" y="159"/>
                </a:cxn>
                <a:cxn ang="0">
                  <a:pos x="1045" y="93"/>
                </a:cxn>
                <a:cxn ang="0">
                  <a:pos x="1004" y="33"/>
                </a:cxn>
                <a:cxn ang="0">
                  <a:pos x="1016" y="9"/>
                </a:cxn>
                <a:cxn ang="0">
                  <a:pos x="1038" y="0"/>
                </a:cxn>
                <a:cxn ang="0">
                  <a:pos x="1063" y="4"/>
                </a:cxn>
                <a:cxn ang="0">
                  <a:pos x="1088" y="15"/>
                </a:cxn>
                <a:cxn ang="0">
                  <a:pos x="1549" y="324"/>
                </a:cxn>
              </a:cxnLst>
              <a:rect l="0" t="0" r="r" b="b"/>
              <a:pathLst>
                <a:path w="1611" h="1956">
                  <a:moveTo>
                    <a:pt x="1549" y="324"/>
                  </a:moveTo>
                  <a:lnTo>
                    <a:pt x="1559" y="337"/>
                  </a:lnTo>
                  <a:lnTo>
                    <a:pt x="1570" y="349"/>
                  </a:lnTo>
                  <a:lnTo>
                    <a:pt x="1582" y="361"/>
                  </a:lnTo>
                  <a:lnTo>
                    <a:pt x="1593" y="373"/>
                  </a:lnTo>
                  <a:lnTo>
                    <a:pt x="1597" y="379"/>
                  </a:lnTo>
                  <a:lnTo>
                    <a:pt x="1602" y="384"/>
                  </a:lnTo>
                  <a:lnTo>
                    <a:pt x="1605" y="390"/>
                  </a:lnTo>
                  <a:lnTo>
                    <a:pt x="1608" y="396"/>
                  </a:lnTo>
                  <a:lnTo>
                    <a:pt x="1610" y="402"/>
                  </a:lnTo>
                  <a:lnTo>
                    <a:pt x="1611" y="408"/>
                  </a:lnTo>
                  <a:lnTo>
                    <a:pt x="1611" y="414"/>
                  </a:lnTo>
                  <a:lnTo>
                    <a:pt x="1609" y="421"/>
                  </a:lnTo>
                  <a:lnTo>
                    <a:pt x="1602" y="425"/>
                  </a:lnTo>
                  <a:lnTo>
                    <a:pt x="1596" y="429"/>
                  </a:lnTo>
                  <a:lnTo>
                    <a:pt x="1589" y="431"/>
                  </a:lnTo>
                  <a:lnTo>
                    <a:pt x="1582" y="433"/>
                  </a:lnTo>
                  <a:lnTo>
                    <a:pt x="1575" y="435"/>
                  </a:lnTo>
                  <a:lnTo>
                    <a:pt x="1569" y="436"/>
                  </a:lnTo>
                  <a:lnTo>
                    <a:pt x="1562" y="436"/>
                  </a:lnTo>
                  <a:lnTo>
                    <a:pt x="1555" y="437"/>
                  </a:lnTo>
                  <a:lnTo>
                    <a:pt x="1541" y="436"/>
                  </a:lnTo>
                  <a:lnTo>
                    <a:pt x="1528" y="433"/>
                  </a:lnTo>
                  <a:lnTo>
                    <a:pt x="1514" y="430"/>
                  </a:lnTo>
                  <a:lnTo>
                    <a:pt x="1501" y="427"/>
                  </a:lnTo>
                  <a:lnTo>
                    <a:pt x="1487" y="424"/>
                  </a:lnTo>
                  <a:lnTo>
                    <a:pt x="1473" y="421"/>
                  </a:lnTo>
                  <a:lnTo>
                    <a:pt x="1459" y="419"/>
                  </a:lnTo>
                  <a:lnTo>
                    <a:pt x="1446" y="418"/>
                  </a:lnTo>
                  <a:lnTo>
                    <a:pt x="1432" y="418"/>
                  </a:lnTo>
                  <a:lnTo>
                    <a:pt x="1419" y="421"/>
                  </a:lnTo>
                  <a:lnTo>
                    <a:pt x="1412" y="423"/>
                  </a:lnTo>
                  <a:lnTo>
                    <a:pt x="1405" y="426"/>
                  </a:lnTo>
                  <a:lnTo>
                    <a:pt x="1398" y="429"/>
                  </a:lnTo>
                  <a:lnTo>
                    <a:pt x="1392" y="433"/>
                  </a:lnTo>
                  <a:lnTo>
                    <a:pt x="1329" y="504"/>
                  </a:lnTo>
                  <a:lnTo>
                    <a:pt x="1267" y="576"/>
                  </a:lnTo>
                  <a:lnTo>
                    <a:pt x="1206" y="649"/>
                  </a:lnTo>
                  <a:lnTo>
                    <a:pt x="1146" y="723"/>
                  </a:lnTo>
                  <a:lnTo>
                    <a:pt x="1087" y="797"/>
                  </a:lnTo>
                  <a:lnTo>
                    <a:pt x="1030" y="873"/>
                  </a:lnTo>
                  <a:lnTo>
                    <a:pt x="972" y="949"/>
                  </a:lnTo>
                  <a:lnTo>
                    <a:pt x="917" y="1026"/>
                  </a:lnTo>
                  <a:lnTo>
                    <a:pt x="861" y="1103"/>
                  </a:lnTo>
                  <a:lnTo>
                    <a:pt x="807" y="1181"/>
                  </a:lnTo>
                  <a:lnTo>
                    <a:pt x="754" y="1260"/>
                  </a:lnTo>
                  <a:lnTo>
                    <a:pt x="700" y="1338"/>
                  </a:lnTo>
                  <a:lnTo>
                    <a:pt x="648" y="1417"/>
                  </a:lnTo>
                  <a:lnTo>
                    <a:pt x="597" y="1496"/>
                  </a:lnTo>
                  <a:lnTo>
                    <a:pt x="546" y="1576"/>
                  </a:lnTo>
                  <a:lnTo>
                    <a:pt x="496" y="1655"/>
                  </a:lnTo>
                  <a:lnTo>
                    <a:pt x="491" y="1665"/>
                  </a:lnTo>
                  <a:lnTo>
                    <a:pt x="486" y="1675"/>
                  </a:lnTo>
                  <a:lnTo>
                    <a:pt x="483" y="1686"/>
                  </a:lnTo>
                  <a:lnTo>
                    <a:pt x="481" y="1695"/>
                  </a:lnTo>
                  <a:lnTo>
                    <a:pt x="480" y="1705"/>
                  </a:lnTo>
                  <a:lnTo>
                    <a:pt x="479" y="1714"/>
                  </a:lnTo>
                  <a:lnTo>
                    <a:pt x="479" y="1724"/>
                  </a:lnTo>
                  <a:lnTo>
                    <a:pt x="480" y="1733"/>
                  </a:lnTo>
                  <a:lnTo>
                    <a:pt x="481" y="1742"/>
                  </a:lnTo>
                  <a:lnTo>
                    <a:pt x="483" y="1751"/>
                  </a:lnTo>
                  <a:lnTo>
                    <a:pt x="486" y="1760"/>
                  </a:lnTo>
                  <a:lnTo>
                    <a:pt x="489" y="1769"/>
                  </a:lnTo>
                  <a:lnTo>
                    <a:pt x="496" y="1787"/>
                  </a:lnTo>
                  <a:lnTo>
                    <a:pt x="505" y="1805"/>
                  </a:lnTo>
                  <a:lnTo>
                    <a:pt x="524" y="1839"/>
                  </a:lnTo>
                  <a:lnTo>
                    <a:pt x="543" y="1875"/>
                  </a:lnTo>
                  <a:lnTo>
                    <a:pt x="552" y="1892"/>
                  </a:lnTo>
                  <a:lnTo>
                    <a:pt x="560" y="1910"/>
                  </a:lnTo>
                  <a:lnTo>
                    <a:pt x="563" y="1919"/>
                  </a:lnTo>
                  <a:lnTo>
                    <a:pt x="565" y="1927"/>
                  </a:lnTo>
                  <a:lnTo>
                    <a:pt x="567" y="1936"/>
                  </a:lnTo>
                  <a:lnTo>
                    <a:pt x="569" y="1945"/>
                  </a:lnTo>
                  <a:lnTo>
                    <a:pt x="560" y="1951"/>
                  </a:lnTo>
                  <a:lnTo>
                    <a:pt x="550" y="1955"/>
                  </a:lnTo>
                  <a:lnTo>
                    <a:pt x="542" y="1956"/>
                  </a:lnTo>
                  <a:lnTo>
                    <a:pt x="534" y="1956"/>
                  </a:lnTo>
                  <a:lnTo>
                    <a:pt x="526" y="1955"/>
                  </a:lnTo>
                  <a:lnTo>
                    <a:pt x="518" y="1952"/>
                  </a:lnTo>
                  <a:lnTo>
                    <a:pt x="511" y="1949"/>
                  </a:lnTo>
                  <a:lnTo>
                    <a:pt x="503" y="1944"/>
                  </a:lnTo>
                  <a:lnTo>
                    <a:pt x="475" y="1920"/>
                  </a:lnTo>
                  <a:lnTo>
                    <a:pt x="448" y="1897"/>
                  </a:lnTo>
                  <a:lnTo>
                    <a:pt x="420" y="1873"/>
                  </a:lnTo>
                  <a:lnTo>
                    <a:pt x="391" y="1850"/>
                  </a:lnTo>
                  <a:lnTo>
                    <a:pt x="362" y="1827"/>
                  </a:lnTo>
                  <a:lnTo>
                    <a:pt x="333" y="1806"/>
                  </a:lnTo>
                  <a:lnTo>
                    <a:pt x="274" y="1766"/>
                  </a:lnTo>
                  <a:lnTo>
                    <a:pt x="214" y="1728"/>
                  </a:lnTo>
                  <a:lnTo>
                    <a:pt x="185" y="1709"/>
                  </a:lnTo>
                  <a:lnTo>
                    <a:pt x="156" y="1689"/>
                  </a:lnTo>
                  <a:lnTo>
                    <a:pt x="128" y="1669"/>
                  </a:lnTo>
                  <a:lnTo>
                    <a:pt x="101" y="1648"/>
                  </a:lnTo>
                  <a:lnTo>
                    <a:pt x="73" y="1627"/>
                  </a:lnTo>
                  <a:lnTo>
                    <a:pt x="47" y="1606"/>
                  </a:lnTo>
                  <a:lnTo>
                    <a:pt x="23" y="1583"/>
                  </a:lnTo>
                  <a:lnTo>
                    <a:pt x="0" y="1558"/>
                  </a:lnTo>
                  <a:lnTo>
                    <a:pt x="4" y="1553"/>
                  </a:lnTo>
                  <a:lnTo>
                    <a:pt x="9" y="1549"/>
                  </a:lnTo>
                  <a:lnTo>
                    <a:pt x="13" y="1545"/>
                  </a:lnTo>
                  <a:lnTo>
                    <a:pt x="18" y="1542"/>
                  </a:lnTo>
                  <a:lnTo>
                    <a:pt x="23" y="1539"/>
                  </a:lnTo>
                  <a:lnTo>
                    <a:pt x="28" y="1537"/>
                  </a:lnTo>
                  <a:lnTo>
                    <a:pt x="33" y="1536"/>
                  </a:lnTo>
                  <a:lnTo>
                    <a:pt x="38" y="1535"/>
                  </a:lnTo>
                  <a:lnTo>
                    <a:pt x="48" y="1534"/>
                  </a:lnTo>
                  <a:lnTo>
                    <a:pt x="58" y="1535"/>
                  </a:lnTo>
                  <a:lnTo>
                    <a:pt x="69" y="1536"/>
                  </a:lnTo>
                  <a:lnTo>
                    <a:pt x="79" y="1539"/>
                  </a:lnTo>
                  <a:lnTo>
                    <a:pt x="102" y="1545"/>
                  </a:lnTo>
                  <a:lnTo>
                    <a:pt x="124" y="1550"/>
                  </a:lnTo>
                  <a:lnTo>
                    <a:pt x="135" y="1551"/>
                  </a:lnTo>
                  <a:lnTo>
                    <a:pt x="146" y="1551"/>
                  </a:lnTo>
                  <a:lnTo>
                    <a:pt x="158" y="1550"/>
                  </a:lnTo>
                  <a:lnTo>
                    <a:pt x="169" y="1546"/>
                  </a:lnTo>
                  <a:lnTo>
                    <a:pt x="326" y="1437"/>
                  </a:lnTo>
                  <a:lnTo>
                    <a:pt x="1065" y="397"/>
                  </a:lnTo>
                  <a:lnTo>
                    <a:pt x="1073" y="386"/>
                  </a:lnTo>
                  <a:lnTo>
                    <a:pt x="1081" y="374"/>
                  </a:lnTo>
                  <a:lnTo>
                    <a:pt x="1087" y="362"/>
                  </a:lnTo>
                  <a:lnTo>
                    <a:pt x="1093" y="350"/>
                  </a:lnTo>
                  <a:lnTo>
                    <a:pt x="1097" y="338"/>
                  </a:lnTo>
                  <a:lnTo>
                    <a:pt x="1101" y="326"/>
                  </a:lnTo>
                  <a:lnTo>
                    <a:pt x="1104" y="314"/>
                  </a:lnTo>
                  <a:lnTo>
                    <a:pt x="1106" y="302"/>
                  </a:lnTo>
                  <a:lnTo>
                    <a:pt x="1108" y="290"/>
                  </a:lnTo>
                  <a:lnTo>
                    <a:pt x="1108" y="278"/>
                  </a:lnTo>
                  <a:lnTo>
                    <a:pt x="1108" y="266"/>
                  </a:lnTo>
                  <a:lnTo>
                    <a:pt x="1107" y="254"/>
                  </a:lnTo>
                  <a:lnTo>
                    <a:pt x="1106" y="242"/>
                  </a:lnTo>
                  <a:lnTo>
                    <a:pt x="1104" y="230"/>
                  </a:lnTo>
                  <a:lnTo>
                    <a:pt x="1101" y="219"/>
                  </a:lnTo>
                  <a:lnTo>
                    <a:pt x="1098" y="207"/>
                  </a:lnTo>
                  <a:lnTo>
                    <a:pt x="1090" y="182"/>
                  </a:lnTo>
                  <a:lnTo>
                    <a:pt x="1081" y="159"/>
                  </a:lnTo>
                  <a:lnTo>
                    <a:pt x="1070" y="136"/>
                  </a:lnTo>
                  <a:lnTo>
                    <a:pt x="1058" y="114"/>
                  </a:lnTo>
                  <a:lnTo>
                    <a:pt x="1045" y="93"/>
                  </a:lnTo>
                  <a:lnTo>
                    <a:pt x="1032" y="72"/>
                  </a:lnTo>
                  <a:lnTo>
                    <a:pt x="1017" y="53"/>
                  </a:lnTo>
                  <a:lnTo>
                    <a:pt x="1004" y="33"/>
                  </a:lnTo>
                  <a:lnTo>
                    <a:pt x="1007" y="23"/>
                  </a:lnTo>
                  <a:lnTo>
                    <a:pt x="1011" y="15"/>
                  </a:lnTo>
                  <a:lnTo>
                    <a:pt x="1016" y="9"/>
                  </a:lnTo>
                  <a:lnTo>
                    <a:pt x="1023" y="5"/>
                  </a:lnTo>
                  <a:lnTo>
                    <a:pt x="1030" y="2"/>
                  </a:lnTo>
                  <a:lnTo>
                    <a:pt x="1038" y="0"/>
                  </a:lnTo>
                  <a:lnTo>
                    <a:pt x="1046" y="1"/>
                  </a:lnTo>
                  <a:lnTo>
                    <a:pt x="1054" y="2"/>
                  </a:lnTo>
                  <a:lnTo>
                    <a:pt x="1063" y="4"/>
                  </a:lnTo>
                  <a:lnTo>
                    <a:pt x="1071" y="7"/>
                  </a:lnTo>
                  <a:lnTo>
                    <a:pt x="1080" y="11"/>
                  </a:lnTo>
                  <a:lnTo>
                    <a:pt x="1088" y="15"/>
                  </a:lnTo>
                  <a:lnTo>
                    <a:pt x="1102" y="24"/>
                  </a:lnTo>
                  <a:lnTo>
                    <a:pt x="1113" y="33"/>
                  </a:lnTo>
                  <a:lnTo>
                    <a:pt x="1549" y="324"/>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5" name="Freeform 49"/>
            <p:cNvSpPr>
              <a:spLocks noEditPoints="1"/>
            </p:cNvSpPr>
            <p:nvPr userDrawn="1"/>
          </p:nvSpPr>
          <p:spPr bwMode="auto">
            <a:xfrm>
              <a:off x="1051" y="2599"/>
              <a:ext cx="190" cy="179"/>
            </a:xfrm>
            <a:custGeom>
              <a:avLst/>
              <a:gdLst/>
              <a:ahLst/>
              <a:cxnLst>
                <a:cxn ang="0">
                  <a:pos x="2060" y="718"/>
                </a:cxn>
                <a:cxn ang="0">
                  <a:pos x="2088" y="935"/>
                </a:cxn>
                <a:cxn ang="0">
                  <a:pos x="2071" y="1156"/>
                </a:cxn>
                <a:cxn ang="0">
                  <a:pos x="2006" y="1363"/>
                </a:cxn>
                <a:cxn ang="0">
                  <a:pos x="1872" y="1564"/>
                </a:cxn>
                <a:cxn ang="0">
                  <a:pos x="1646" y="1768"/>
                </a:cxn>
                <a:cxn ang="0">
                  <a:pos x="1385" y="1900"/>
                </a:cxn>
                <a:cxn ang="0">
                  <a:pos x="1097" y="1964"/>
                </a:cxn>
                <a:cxn ang="0">
                  <a:pos x="794" y="1964"/>
                </a:cxn>
                <a:cxn ang="0">
                  <a:pos x="581" y="1912"/>
                </a:cxn>
                <a:cxn ang="0">
                  <a:pos x="418" y="1817"/>
                </a:cxn>
                <a:cxn ang="0">
                  <a:pos x="274" y="1688"/>
                </a:cxn>
                <a:cxn ang="0">
                  <a:pos x="158" y="1536"/>
                </a:cxn>
                <a:cxn ang="0">
                  <a:pos x="76" y="1368"/>
                </a:cxn>
                <a:cxn ang="0">
                  <a:pos x="16" y="1162"/>
                </a:cxn>
                <a:cxn ang="0">
                  <a:pos x="1" y="944"/>
                </a:cxn>
                <a:cxn ang="0">
                  <a:pos x="31" y="729"/>
                </a:cxn>
                <a:cxn ang="0">
                  <a:pos x="110" y="536"/>
                </a:cxn>
                <a:cxn ang="0">
                  <a:pos x="281" y="338"/>
                </a:cxn>
                <a:cxn ang="0">
                  <a:pos x="515" y="164"/>
                </a:cxn>
                <a:cxn ang="0">
                  <a:pos x="779" y="51"/>
                </a:cxn>
                <a:cxn ang="0">
                  <a:pos x="1062" y="2"/>
                </a:cxn>
                <a:cxn ang="0">
                  <a:pos x="1358" y="17"/>
                </a:cxn>
                <a:cxn ang="0">
                  <a:pos x="1526" y="78"/>
                </a:cxn>
                <a:cxn ang="0">
                  <a:pos x="1687" y="176"/>
                </a:cxn>
                <a:cxn ang="0">
                  <a:pos x="1831" y="305"/>
                </a:cxn>
                <a:cxn ang="0">
                  <a:pos x="1948" y="456"/>
                </a:cxn>
                <a:cxn ang="0">
                  <a:pos x="910" y="178"/>
                </a:cxn>
                <a:cxn ang="0">
                  <a:pos x="739" y="208"/>
                </a:cxn>
                <a:cxn ang="0">
                  <a:pos x="581" y="270"/>
                </a:cxn>
                <a:cxn ang="0">
                  <a:pos x="440" y="364"/>
                </a:cxn>
                <a:cxn ang="0">
                  <a:pos x="323" y="493"/>
                </a:cxn>
                <a:cxn ang="0">
                  <a:pos x="246" y="663"/>
                </a:cxn>
                <a:cxn ang="0">
                  <a:pos x="225" y="852"/>
                </a:cxn>
                <a:cxn ang="0">
                  <a:pos x="251" y="1044"/>
                </a:cxn>
                <a:cxn ang="0">
                  <a:pos x="319" y="1225"/>
                </a:cxn>
                <a:cxn ang="0">
                  <a:pos x="419" y="1383"/>
                </a:cxn>
                <a:cxn ang="0">
                  <a:pos x="549" y="1533"/>
                </a:cxn>
                <a:cxn ang="0">
                  <a:pos x="705" y="1654"/>
                </a:cxn>
                <a:cxn ang="0">
                  <a:pos x="883" y="1741"/>
                </a:cxn>
                <a:cxn ang="0">
                  <a:pos x="1078" y="1788"/>
                </a:cxn>
                <a:cxn ang="0">
                  <a:pos x="1261" y="1786"/>
                </a:cxn>
                <a:cxn ang="0">
                  <a:pos x="1425" y="1741"/>
                </a:cxn>
                <a:cxn ang="0">
                  <a:pos x="1578" y="1662"/>
                </a:cxn>
                <a:cxn ang="0">
                  <a:pos x="1708" y="1551"/>
                </a:cxn>
                <a:cxn ang="0">
                  <a:pos x="1806" y="1409"/>
                </a:cxn>
                <a:cxn ang="0">
                  <a:pos x="1860" y="1257"/>
                </a:cxn>
                <a:cxn ang="0">
                  <a:pos x="1877" y="1094"/>
                </a:cxn>
                <a:cxn ang="0">
                  <a:pos x="1860" y="931"/>
                </a:cxn>
                <a:cxn ang="0">
                  <a:pos x="1811" y="776"/>
                </a:cxn>
                <a:cxn ang="0">
                  <a:pos x="1717" y="615"/>
                </a:cxn>
                <a:cxn ang="0">
                  <a:pos x="1570" y="445"/>
                </a:cxn>
                <a:cxn ang="0">
                  <a:pos x="1398" y="308"/>
                </a:cxn>
                <a:cxn ang="0">
                  <a:pos x="1203" y="214"/>
                </a:cxn>
                <a:cxn ang="0">
                  <a:pos x="991" y="175"/>
                </a:cxn>
              </a:cxnLst>
              <a:rect l="0" t="0" r="r" b="b"/>
              <a:pathLst>
                <a:path w="2089" h="1972">
                  <a:moveTo>
                    <a:pt x="2001" y="549"/>
                  </a:moveTo>
                  <a:lnTo>
                    <a:pt x="2013" y="575"/>
                  </a:lnTo>
                  <a:lnTo>
                    <a:pt x="2024" y="603"/>
                  </a:lnTo>
                  <a:lnTo>
                    <a:pt x="2034" y="631"/>
                  </a:lnTo>
                  <a:lnTo>
                    <a:pt x="2044" y="659"/>
                  </a:lnTo>
                  <a:lnTo>
                    <a:pt x="2052" y="688"/>
                  </a:lnTo>
                  <a:lnTo>
                    <a:pt x="2060" y="718"/>
                  </a:lnTo>
                  <a:lnTo>
                    <a:pt x="2067" y="748"/>
                  </a:lnTo>
                  <a:lnTo>
                    <a:pt x="2072" y="779"/>
                  </a:lnTo>
                  <a:lnTo>
                    <a:pt x="2077" y="809"/>
                  </a:lnTo>
                  <a:lnTo>
                    <a:pt x="2081" y="840"/>
                  </a:lnTo>
                  <a:lnTo>
                    <a:pt x="2085" y="871"/>
                  </a:lnTo>
                  <a:lnTo>
                    <a:pt x="2087" y="903"/>
                  </a:lnTo>
                  <a:lnTo>
                    <a:pt x="2088" y="935"/>
                  </a:lnTo>
                  <a:lnTo>
                    <a:pt x="2089" y="967"/>
                  </a:lnTo>
                  <a:lnTo>
                    <a:pt x="2088" y="998"/>
                  </a:lnTo>
                  <a:lnTo>
                    <a:pt x="2087" y="1030"/>
                  </a:lnTo>
                  <a:lnTo>
                    <a:pt x="2084" y="1062"/>
                  </a:lnTo>
                  <a:lnTo>
                    <a:pt x="2081" y="1094"/>
                  </a:lnTo>
                  <a:lnTo>
                    <a:pt x="2076" y="1125"/>
                  </a:lnTo>
                  <a:lnTo>
                    <a:pt x="2071" y="1156"/>
                  </a:lnTo>
                  <a:lnTo>
                    <a:pt x="2065" y="1187"/>
                  </a:lnTo>
                  <a:lnTo>
                    <a:pt x="2057" y="1217"/>
                  </a:lnTo>
                  <a:lnTo>
                    <a:pt x="2049" y="1248"/>
                  </a:lnTo>
                  <a:lnTo>
                    <a:pt x="2040" y="1278"/>
                  </a:lnTo>
                  <a:lnTo>
                    <a:pt x="2029" y="1307"/>
                  </a:lnTo>
                  <a:lnTo>
                    <a:pt x="2018" y="1335"/>
                  </a:lnTo>
                  <a:lnTo>
                    <a:pt x="2006" y="1363"/>
                  </a:lnTo>
                  <a:lnTo>
                    <a:pt x="1992" y="1391"/>
                  </a:lnTo>
                  <a:lnTo>
                    <a:pt x="1977" y="1418"/>
                  </a:lnTo>
                  <a:lnTo>
                    <a:pt x="1962" y="1444"/>
                  </a:lnTo>
                  <a:lnTo>
                    <a:pt x="1945" y="1469"/>
                  </a:lnTo>
                  <a:lnTo>
                    <a:pt x="1928" y="1493"/>
                  </a:lnTo>
                  <a:lnTo>
                    <a:pt x="1900" y="1529"/>
                  </a:lnTo>
                  <a:lnTo>
                    <a:pt x="1872" y="1564"/>
                  </a:lnTo>
                  <a:lnTo>
                    <a:pt x="1842" y="1599"/>
                  </a:lnTo>
                  <a:lnTo>
                    <a:pt x="1811" y="1631"/>
                  </a:lnTo>
                  <a:lnTo>
                    <a:pt x="1780" y="1661"/>
                  </a:lnTo>
                  <a:lnTo>
                    <a:pt x="1748" y="1690"/>
                  </a:lnTo>
                  <a:lnTo>
                    <a:pt x="1715" y="1717"/>
                  </a:lnTo>
                  <a:lnTo>
                    <a:pt x="1681" y="1744"/>
                  </a:lnTo>
                  <a:lnTo>
                    <a:pt x="1646" y="1768"/>
                  </a:lnTo>
                  <a:lnTo>
                    <a:pt x="1611" y="1791"/>
                  </a:lnTo>
                  <a:lnTo>
                    <a:pt x="1575" y="1813"/>
                  </a:lnTo>
                  <a:lnTo>
                    <a:pt x="1538" y="1833"/>
                  </a:lnTo>
                  <a:lnTo>
                    <a:pt x="1500" y="1852"/>
                  </a:lnTo>
                  <a:lnTo>
                    <a:pt x="1462" y="1869"/>
                  </a:lnTo>
                  <a:lnTo>
                    <a:pt x="1424" y="1885"/>
                  </a:lnTo>
                  <a:lnTo>
                    <a:pt x="1385" y="1900"/>
                  </a:lnTo>
                  <a:lnTo>
                    <a:pt x="1345" y="1913"/>
                  </a:lnTo>
                  <a:lnTo>
                    <a:pt x="1305" y="1925"/>
                  </a:lnTo>
                  <a:lnTo>
                    <a:pt x="1264" y="1936"/>
                  </a:lnTo>
                  <a:lnTo>
                    <a:pt x="1223" y="1945"/>
                  </a:lnTo>
                  <a:lnTo>
                    <a:pt x="1181" y="1952"/>
                  </a:lnTo>
                  <a:lnTo>
                    <a:pt x="1139" y="1959"/>
                  </a:lnTo>
                  <a:lnTo>
                    <a:pt x="1097" y="1964"/>
                  </a:lnTo>
                  <a:lnTo>
                    <a:pt x="1055" y="1968"/>
                  </a:lnTo>
                  <a:lnTo>
                    <a:pt x="1011" y="1970"/>
                  </a:lnTo>
                  <a:lnTo>
                    <a:pt x="969" y="1972"/>
                  </a:lnTo>
                  <a:lnTo>
                    <a:pt x="925" y="1972"/>
                  </a:lnTo>
                  <a:lnTo>
                    <a:pt x="881" y="1970"/>
                  </a:lnTo>
                  <a:lnTo>
                    <a:pt x="837" y="1968"/>
                  </a:lnTo>
                  <a:lnTo>
                    <a:pt x="794" y="1964"/>
                  </a:lnTo>
                  <a:lnTo>
                    <a:pt x="750" y="1959"/>
                  </a:lnTo>
                  <a:lnTo>
                    <a:pt x="705" y="1953"/>
                  </a:lnTo>
                  <a:lnTo>
                    <a:pt x="680" y="1947"/>
                  </a:lnTo>
                  <a:lnTo>
                    <a:pt x="656" y="1940"/>
                  </a:lnTo>
                  <a:lnTo>
                    <a:pt x="631" y="1931"/>
                  </a:lnTo>
                  <a:lnTo>
                    <a:pt x="607" y="1922"/>
                  </a:lnTo>
                  <a:lnTo>
                    <a:pt x="581" y="1912"/>
                  </a:lnTo>
                  <a:lnTo>
                    <a:pt x="557" y="1901"/>
                  </a:lnTo>
                  <a:lnTo>
                    <a:pt x="534" y="1888"/>
                  </a:lnTo>
                  <a:lnTo>
                    <a:pt x="510" y="1876"/>
                  </a:lnTo>
                  <a:lnTo>
                    <a:pt x="487" y="1862"/>
                  </a:lnTo>
                  <a:lnTo>
                    <a:pt x="464" y="1848"/>
                  </a:lnTo>
                  <a:lnTo>
                    <a:pt x="441" y="1833"/>
                  </a:lnTo>
                  <a:lnTo>
                    <a:pt x="418" y="1817"/>
                  </a:lnTo>
                  <a:lnTo>
                    <a:pt x="396" y="1801"/>
                  </a:lnTo>
                  <a:lnTo>
                    <a:pt x="375" y="1784"/>
                  </a:lnTo>
                  <a:lnTo>
                    <a:pt x="354" y="1766"/>
                  </a:lnTo>
                  <a:lnTo>
                    <a:pt x="333" y="1748"/>
                  </a:lnTo>
                  <a:lnTo>
                    <a:pt x="313" y="1728"/>
                  </a:lnTo>
                  <a:lnTo>
                    <a:pt x="294" y="1708"/>
                  </a:lnTo>
                  <a:lnTo>
                    <a:pt x="274" y="1688"/>
                  </a:lnTo>
                  <a:lnTo>
                    <a:pt x="255" y="1668"/>
                  </a:lnTo>
                  <a:lnTo>
                    <a:pt x="238" y="1647"/>
                  </a:lnTo>
                  <a:lnTo>
                    <a:pt x="220" y="1626"/>
                  </a:lnTo>
                  <a:lnTo>
                    <a:pt x="204" y="1604"/>
                  </a:lnTo>
                  <a:lnTo>
                    <a:pt x="188" y="1582"/>
                  </a:lnTo>
                  <a:lnTo>
                    <a:pt x="173" y="1559"/>
                  </a:lnTo>
                  <a:lnTo>
                    <a:pt x="158" y="1536"/>
                  </a:lnTo>
                  <a:lnTo>
                    <a:pt x="145" y="1514"/>
                  </a:lnTo>
                  <a:lnTo>
                    <a:pt x="132" y="1491"/>
                  </a:lnTo>
                  <a:lnTo>
                    <a:pt x="119" y="1467"/>
                  </a:lnTo>
                  <a:lnTo>
                    <a:pt x="108" y="1444"/>
                  </a:lnTo>
                  <a:lnTo>
                    <a:pt x="97" y="1420"/>
                  </a:lnTo>
                  <a:lnTo>
                    <a:pt x="88" y="1396"/>
                  </a:lnTo>
                  <a:lnTo>
                    <a:pt x="76" y="1368"/>
                  </a:lnTo>
                  <a:lnTo>
                    <a:pt x="65" y="1340"/>
                  </a:lnTo>
                  <a:lnTo>
                    <a:pt x="54" y="1312"/>
                  </a:lnTo>
                  <a:lnTo>
                    <a:pt x="45" y="1283"/>
                  </a:lnTo>
                  <a:lnTo>
                    <a:pt x="36" y="1254"/>
                  </a:lnTo>
                  <a:lnTo>
                    <a:pt x="29" y="1223"/>
                  </a:lnTo>
                  <a:lnTo>
                    <a:pt x="22" y="1193"/>
                  </a:lnTo>
                  <a:lnTo>
                    <a:pt x="16" y="1162"/>
                  </a:lnTo>
                  <a:lnTo>
                    <a:pt x="11" y="1131"/>
                  </a:lnTo>
                  <a:lnTo>
                    <a:pt x="7" y="1101"/>
                  </a:lnTo>
                  <a:lnTo>
                    <a:pt x="4" y="1069"/>
                  </a:lnTo>
                  <a:lnTo>
                    <a:pt x="2" y="1037"/>
                  </a:lnTo>
                  <a:lnTo>
                    <a:pt x="0" y="1006"/>
                  </a:lnTo>
                  <a:lnTo>
                    <a:pt x="0" y="975"/>
                  </a:lnTo>
                  <a:lnTo>
                    <a:pt x="1" y="944"/>
                  </a:lnTo>
                  <a:lnTo>
                    <a:pt x="2" y="913"/>
                  </a:lnTo>
                  <a:lnTo>
                    <a:pt x="4" y="881"/>
                  </a:lnTo>
                  <a:lnTo>
                    <a:pt x="8" y="850"/>
                  </a:lnTo>
                  <a:lnTo>
                    <a:pt x="12" y="820"/>
                  </a:lnTo>
                  <a:lnTo>
                    <a:pt x="18" y="789"/>
                  </a:lnTo>
                  <a:lnTo>
                    <a:pt x="24" y="760"/>
                  </a:lnTo>
                  <a:lnTo>
                    <a:pt x="31" y="729"/>
                  </a:lnTo>
                  <a:lnTo>
                    <a:pt x="40" y="700"/>
                  </a:lnTo>
                  <a:lnTo>
                    <a:pt x="49" y="671"/>
                  </a:lnTo>
                  <a:lnTo>
                    <a:pt x="59" y="643"/>
                  </a:lnTo>
                  <a:lnTo>
                    <a:pt x="70" y="616"/>
                  </a:lnTo>
                  <a:lnTo>
                    <a:pt x="83" y="589"/>
                  </a:lnTo>
                  <a:lnTo>
                    <a:pt x="96" y="562"/>
                  </a:lnTo>
                  <a:lnTo>
                    <a:pt x="110" y="536"/>
                  </a:lnTo>
                  <a:lnTo>
                    <a:pt x="127" y="512"/>
                  </a:lnTo>
                  <a:lnTo>
                    <a:pt x="143" y="488"/>
                  </a:lnTo>
                  <a:lnTo>
                    <a:pt x="161" y="465"/>
                  </a:lnTo>
                  <a:lnTo>
                    <a:pt x="189" y="432"/>
                  </a:lnTo>
                  <a:lnTo>
                    <a:pt x="219" y="399"/>
                  </a:lnTo>
                  <a:lnTo>
                    <a:pt x="249" y="368"/>
                  </a:lnTo>
                  <a:lnTo>
                    <a:pt x="281" y="338"/>
                  </a:lnTo>
                  <a:lnTo>
                    <a:pt x="312" y="310"/>
                  </a:lnTo>
                  <a:lnTo>
                    <a:pt x="344" y="283"/>
                  </a:lnTo>
                  <a:lnTo>
                    <a:pt x="377" y="257"/>
                  </a:lnTo>
                  <a:lnTo>
                    <a:pt x="411" y="231"/>
                  </a:lnTo>
                  <a:lnTo>
                    <a:pt x="446" y="207"/>
                  </a:lnTo>
                  <a:lnTo>
                    <a:pt x="480" y="185"/>
                  </a:lnTo>
                  <a:lnTo>
                    <a:pt x="515" y="164"/>
                  </a:lnTo>
                  <a:lnTo>
                    <a:pt x="551" y="144"/>
                  </a:lnTo>
                  <a:lnTo>
                    <a:pt x="589" y="126"/>
                  </a:lnTo>
                  <a:lnTo>
                    <a:pt x="625" y="109"/>
                  </a:lnTo>
                  <a:lnTo>
                    <a:pt x="663" y="93"/>
                  </a:lnTo>
                  <a:lnTo>
                    <a:pt x="701" y="77"/>
                  </a:lnTo>
                  <a:lnTo>
                    <a:pt x="739" y="64"/>
                  </a:lnTo>
                  <a:lnTo>
                    <a:pt x="779" y="51"/>
                  </a:lnTo>
                  <a:lnTo>
                    <a:pt x="818" y="40"/>
                  </a:lnTo>
                  <a:lnTo>
                    <a:pt x="857" y="31"/>
                  </a:lnTo>
                  <a:lnTo>
                    <a:pt x="898" y="22"/>
                  </a:lnTo>
                  <a:lnTo>
                    <a:pt x="938" y="15"/>
                  </a:lnTo>
                  <a:lnTo>
                    <a:pt x="979" y="10"/>
                  </a:lnTo>
                  <a:lnTo>
                    <a:pt x="1020" y="5"/>
                  </a:lnTo>
                  <a:lnTo>
                    <a:pt x="1062" y="2"/>
                  </a:lnTo>
                  <a:lnTo>
                    <a:pt x="1104" y="0"/>
                  </a:lnTo>
                  <a:lnTo>
                    <a:pt x="1145" y="0"/>
                  </a:lnTo>
                  <a:lnTo>
                    <a:pt x="1187" y="0"/>
                  </a:lnTo>
                  <a:lnTo>
                    <a:pt x="1231" y="3"/>
                  </a:lnTo>
                  <a:lnTo>
                    <a:pt x="1273" y="6"/>
                  </a:lnTo>
                  <a:lnTo>
                    <a:pt x="1316" y="11"/>
                  </a:lnTo>
                  <a:lnTo>
                    <a:pt x="1358" y="17"/>
                  </a:lnTo>
                  <a:lnTo>
                    <a:pt x="1383" y="23"/>
                  </a:lnTo>
                  <a:lnTo>
                    <a:pt x="1407" y="30"/>
                  </a:lnTo>
                  <a:lnTo>
                    <a:pt x="1431" y="38"/>
                  </a:lnTo>
                  <a:lnTo>
                    <a:pt x="1454" y="47"/>
                  </a:lnTo>
                  <a:lnTo>
                    <a:pt x="1478" y="56"/>
                  </a:lnTo>
                  <a:lnTo>
                    <a:pt x="1502" y="66"/>
                  </a:lnTo>
                  <a:lnTo>
                    <a:pt x="1526" y="78"/>
                  </a:lnTo>
                  <a:lnTo>
                    <a:pt x="1550" y="90"/>
                  </a:lnTo>
                  <a:lnTo>
                    <a:pt x="1573" y="103"/>
                  </a:lnTo>
                  <a:lnTo>
                    <a:pt x="1596" y="116"/>
                  </a:lnTo>
                  <a:lnTo>
                    <a:pt x="1619" y="130"/>
                  </a:lnTo>
                  <a:lnTo>
                    <a:pt x="1641" y="145"/>
                  </a:lnTo>
                  <a:lnTo>
                    <a:pt x="1664" y="160"/>
                  </a:lnTo>
                  <a:lnTo>
                    <a:pt x="1687" y="176"/>
                  </a:lnTo>
                  <a:lnTo>
                    <a:pt x="1708" y="193"/>
                  </a:lnTo>
                  <a:lnTo>
                    <a:pt x="1730" y="210"/>
                  </a:lnTo>
                  <a:lnTo>
                    <a:pt x="1751" y="228"/>
                  </a:lnTo>
                  <a:lnTo>
                    <a:pt x="1771" y="246"/>
                  </a:lnTo>
                  <a:lnTo>
                    <a:pt x="1791" y="266"/>
                  </a:lnTo>
                  <a:lnTo>
                    <a:pt x="1811" y="285"/>
                  </a:lnTo>
                  <a:lnTo>
                    <a:pt x="1831" y="305"/>
                  </a:lnTo>
                  <a:lnTo>
                    <a:pt x="1850" y="325"/>
                  </a:lnTo>
                  <a:lnTo>
                    <a:pt x="1868" y="346"/>
                  </a:lnTo>
                  <a:lnTo>
                    <a:pt x="1885" y="367"/>
                  </a:lnTo>
                  <a:lnTo>
                    <a:pt x="1902" y="389"/>
                  </a:lnTo>
                  <a:lnTo>
                    <a:pt x="1918" y="411"/>
                  </a:lnTo>
                  <a:lnTo>
                    <a:pt x="1934" y="434"/>
                  </a:lnTo>
                  <a:lnTo>
                    <a:pt x="1948" y="456"/>
                  </a:lnTo>
                  <a:lnTo>
                    <a:pt x="1962" y="479"/>
                  </a:lnTo>
                  <a:lnTo>
                    <a:pt x="1976" y="502"/>
                  </a:lnTo>
                  <a:lnTo>
                    <a:pt x="1989" y="525"/>
                  </a:lnTo>
                  <a:lnTo>
                    <a:pt x="2001" y="549"/>
                  </a:lnTo>
                  <a:close/>
                  <a:moveTo>
                    <a:pt x="960" y="174"/>
                  </a:moveTo>
                  <a:lnTo>
                    <a:pt x="935" y="176"/>
                  </a:lnTo>
                  <a:lnTo>
                    <a:pt x="910" y="178"/>
                  </a:lnTo>
                  <a:lnTo>
                    <a:pt x="885" y="180"/>
                  </a:lnTo>
                  <a:lnTo>
                    <a:pt x="860" y="183"/>
                  </a:lnTo>
                  <a:lnTo>
                    <a:pt x="836" y="187"/>
                  </a:lnTo>
                  <a:lnTo>
                    <a:pt x="812" y="191"/>
                  </a:lnTo>
                  <a:lnTo>
                    <a:pt x="788" y="196"/>
                  </a:lnTo>
                  <a:lnTo>
                    <a:pt x="764" y="202"/>
                  </a:lnTo>
                  <a:lnTo>
                    <a:pt x="739" y="208"/>
                  </a:lnTo>
                  <a:lnTo>
                    <a:pt x="716" y="215"/>
                  </a:lnTo>
                  <a:lnTo>
                    <a:pt x="693" y="222"/>
                  </a:lnTo>
                  <a:lnTo>
                    <a:pt x="670" y="230"/>
                  </a:lnTo>
                  <a:lnTo>
                    <a:pt x="648" y="239"/>
                  </a:lnTo>
                  <a:lnTo>
                    <a:pt x="625" y="249"/>
                  </a:lnTo>
                  <a:lnTo>
                    <a:pt x="603" y="259"/>
                  </a:lnTo>
                  <a:lnTo>
                    <a:pt x="581" y="270"/>
                  </a:lnTo>
                  <a:lnTo>
                    <a:pt x="560" y="281"/>
                  </a:lnTo>
                  <a:lnTo>
                    <a:pt x="539" y="293"/>
                  </a:lnTo>
                  <a:lnTo>
                    <a:pt x="518" y="306"/>
                  </a:lnTo>
                  <a:lnTo>
                    <a:pt x="498" y="319"/>
                  </a:lnTo>
                  <a:lnTo>
                    <a:pt x="478" y="333"/>
                  </a:lnTo>
                  <a:lnTo>
                    <a:pt x="459" y="348"/>
                  </a:lnTo>
                  <a:lnTo>
                    <a:pt x="440" y="364"/>
                  </a:lnTo>
                  <a:lnTo>
                    <a:pt x="421" y="380"/>
                  </a:lnTo>
                  <a:lnTo>
                    <a:pt x="403" y="397"/>
                  </a:lnTo>
                  <a:lnTo>
                    <a:pt x="386" y="415"/>
                  </a:lnTo>
                  <a:lnTo>
                    <a:pt x="369" y="434"/>
                  </a:lnTo>
                  <a:lnTo>
                    <a:pt x="353" y="453"/>
                  </a:lnTo>
                  <a:lnTo>
                    <a:pt x="338" y="473"/>
                  </a:lnTo>
                  <a:lnTo>
                    <a:pt x="323" y="493"/>
                  </a:lnTo>
                  <a:lnTo>
                    <a:pt x="308" y="515"/>
                  </a:lnTo>
                  <a:lnTo>
                    <a:pt x="294" y="537"/>
                  </a:lnTo>
                  <a:lnTo>
                    <a:pt x="282" y="561"/>
                  </a:lnTo>
                  <a:lnTo>
                    <a:pt x="271" y="586"/>
                  </a:lnTo>
                  <a:lnTo>
                    <a:pt x="261" y="611"/>
                  </a:lnTo>
                  <a:lnTo>
                    <a:pt x="253" y="637"/>
                  </a:lnTo>
                  <a:lnTo>
                    <a:pt x="246" y="663"/>
                  </a:lnTo>
                  <a:lnTo>
                    <a:pt x="240" y="689"/>
                  </a:lnTo>
                  <a:lnTo>
                    <a:pt x="235" y="715"/>
                  </a:lnTo>
                  <a:lnTo>
                    <a:pt x="231" y="743"/>
                  </a:lnTo>
                  <a:lnTo>
                    <a:pt x="228" y="770"/>
                  </a:lnTo>
                  <a:lnTo>
                    <a:pt x="226" y="797"/>
                  </a:lnTo>
                  <a:lnTo>
                    <a:pt x="225" y="824"/>
                  </a:lnTo>
                  <a:lnTo>
                    <a:pt x="225" y="852"/>
                  </a:lnTo>
                  <a:lnTo>
                    <a:pt x="226" y="879"/>
                  </a:lnTo>
                  <a:lnTo>
                    <a:pt x="228" y="908"/>
                  </a:lnTo>
                  <a:lnTo>
                    <a:pt x="231" y="935"/>
                  </a:lnTo>
                  <a:lnTo>
                    <a:pt x="235" y="962"/>
                  </a:lnTo>
                  <a:lnTo>
                    <a:pt x="239" y="990"/>
                  </a:lnTo>
                  <a:lnTo>
                    <a:pt x="245" y="1017"/>
                  </a:lnTo>
                  <a:lnTo>
                    <a:pt x="251" y="1044"/>
                  </a:lnTo>
                  <a:lnTo>
                    <a:pt x="258" y="1070"/>
                  </a:lnTo>
                  <a:lnTo>
                    <a:pt x="266" y="1098"/>
                  </a:lnTo>
                  <a:lnTo>
                    <a:pt x="275" y="1124"/>
                  </a:lnTo>
                  <a:lnTo>
                    <a:pt x="286" y="1150"/>
                  </a:lnTo>
                  <a:lnTo>
                    <a:pt x="296" y="1175"/>
                  </a:lnTo>
                  <a:lnTo>
                    <a:pt x="307" y="1200"/>
                  </a:lnTo>
                  <a:lnTo>
                    <a:pt x="319" y="1225"/>
                  </a:lnTo>
                  <a:lnTo>
                    <a:pt x="331" y="1249"/>
                  </a:lnTo>
                  <a:lnTo>
                    <a:pt x="344" y="1273"/>
                  </a:lnTo>
                  <a:lnTo>
                    <a:pt x="358" y="1296"/>
                  </a:lnTo>
                  <a:lnTo>
                    <a:pt x="372" y="1318"/>
                  </a:lnTo>
                  <a:lnTo>
                    <a:pt x="387" y="1339"/>
                  </a:lnTo>
                  <a:lnTo>
                    <a:pt x="402" y="1360"/>
                  </a:lnTo>
                  <a:lnTo>
                    <a:pt x="419" y="1383"/>
                  </a:lnTo>
                  <a:lnTo>
                    <a:pt x="436" y="1407"/>
                  </a:lnTo>
                  <a:lnTo>
                    <a:pt x="454" y="1429"/>
                  </a:lnTo>
                  <a:lnTo>
                    <a:pt x="472" y="1451"/>
                  </a:lnTo>
                  <a:lnTo>
                    <a:pt x="490" y="1473"/>
                  </a:lnTo>
                  <a:lnTo>
                    <a:pt x="509" y="1493"/>
                  </a:lnTo>
                  <a:lnTo>
                    <a:pt x="529" y="1514"/>
                  </a:lnTo>
                  <a:lnTo>
                    <a:pt x="549" y="1533"/>
                  </a:lnTo>
                  <a:lnTo>
                    <a:pt x="570" y="1552"/>
                  </a:lnTo>
                  <a:lnTo>
                    <a:pt x="592" y="1572"/>
                  </a:lnTo>
                  <a:lnTo>
                    <a:pt x="613" y="1589"/>
                  </a:lnTo>
                  <a:lnTo>
                    <a:pt x="636" y="1607"/>
                  </a:lnTo>
                  <a:lnTo>
                    <a:pt x="658" y="1623"/>
                  </a:lnTo>
                  <a:lnTo>
                    <a:pt x="682" y="1639"/>
                  </a:lnTo>
                  <a:lnTo>
                    <a:pt x="705" y="1654"/>
                  </a:lnTo>
                  <a:lnTo>
                    <a:pt x="729" y="1668"/>
                  </a:lnTo>
                  <a:lnTo>
                    <a:pt x="755" y="1682"/>
                  </a:lnTo>
                  <a:lnTo>
                    <a:pt x="779" y="1695"/>
                  </a:lnTo>
                  <a:lnTo>
                    <a:pt x="805" y="1707"/>
                  </a:lnTo>
                  <a:lnTo>
                    <a:pt x="830" y="1719"/>
                  </a:lnTo>
                  <a:lnTo>
                    <a:pt x="856" y="1730"/>
                  </a:lnTo>
                  <a:lnTo>
                    <a:pt x="883" y="1741"/>
                  </a:lnTo>
                  <a:lnTo>
                    <a:pt x="910" y="1750"/>
                  </a:lnTo>
                  <a:lnTo>
                    <a:pt x="937" y="1758"/>
                  </a:lnTo>
                  <a:lnTo>
                    <a:pt x="965" y="1766"/>
                  </a:lnTo>
                  <a:lnTo>
                    <a:pt x="992" y="1773"/>
                  </a:lnTo>
                  <a:lnTo>
                    <a:pt x="1020" y="1779"/>
                  </a:lnTo>
                  <a:lnTo>
                    <a:pt x="1049" y="1784"/>
                  </a:lnTo>
                  <a:lnTo>
                    <a:pt x="1078" y="1788"/>
                  </a:lnTo>
                  <a:lnTo>
                    <a:pt x="1107" y="1792"/>
                  </a:lnTo>
                  <a:lnTo>
                    <a:pt x="1136" y="1794"/>
                  </a:lnTo>
                  <a:lnTo>
                    <a:pt x="1165" y="1796"/>
                  </a:lnTo>
                  <a:lnTo>
                    <a:pt x="1189" y="1794"/>
                  </a:lnTo>
                  <a:lnTo>
                    <a:pt x="1213" y="1792"/>
                  </a:lnTo>
                  <a:lnTo>
                    <a:pt x="1237" y="1789"/>
                  </a:lnTo>
                  <a:lnTo>
                    <a:pt x="1261" y="1786"/>
                  </a:lnTo>
                  <a:lnTo>
                    <a:pt x="1285" y="1781"/>
                  </a:lnTo>
                  <a:lnTo>
                    <a:pt x="1308" y="1776"/>
                  </a:lnTo>
                  <a:lnTo>
                    <a:pt x="1332" y="1771"/>
                  </a:lnTo>
                  <a:lnTo>
                    <a:pt x="1355" y="1764"/>
                  </a:lnTo>
                  <a:lnTo>
                    <a:pt x="1379" y="1757"/>
                  </a:lnTo>
                  <a:lnTo>
                    <a:pt x="1402" y="1750"/>
                  </a:lnTo>
                  <a:lnTo>
                    <a:pt x="1425" y="1741"/>
                  </a:lnTo>
                  <a:lnTo>
                    <a:pt x="1448" y="1732"/>
                  </a:lnTo>
                  <a:lnTo>
                    <a:pt x="1470" y="1721"/>
                  </a:lnTo>
                  <a:lnTo>
                    <a:pt x="1492" y="1711"/>
                  </a:lnTo>
                  <a:lnTo>
                    <a:pt x="1514" y="1700"/>
                  </a:lnTo>
                  <a:lnTo>
                    <a:pt x="1536" y="1688"/>
                  </a:lnTo>
                  <a:lnTo>
                    <a:pt x="1557" y="1675"/>
                  </a:lnTo>
                  <a:lnTo>
                    <a:pt x="1578" y="1662"/>
                  </a:lnTo>
                  <a:lnTo>
                    <a:pt x="1598" y="1649"/>
                  </a:lnTo>
                  <a:lnTo>
                    <a:pt x="1617" y="1634"/>
                  </a:lnTo>
                  <a:lnTo>
                    <a:pt x="1637" y="1619"/>
                  </a:lnTo>
                  <a:lnTo>
                    <a:pt x="1655" y="1603"/>
                  </a:lnTo>
                  <a:lnTo>
                    <a:pt x="1674" y="1587"/>
                  </a:lnTo>
                  <a:lnTo>
                    <a:pt x="1692" y="1570"/>
                  </a:lnTo>
                  <a:lnTo>
                    <a:pt x="1708" y="1551"/>
                  </a:lnTo>
                  <a:lnTo>
                    <a:pt x="1725" y="1533"/>
                  </a:lnTo>
                  <a:lnTo>
                    <a:pt x="1740" y="1514"/>
                  </a:lnTo>
                  <a:lnTo>
                    <a:pt x="1755" y="1494"/>
                  </a:lnTo>
                  <a:lnTo>
                    <a:pt x="1769" y="1474"/>
                  </a:lnTo>
                  <a:lnTo>
                    <a:pt x="1782" y="1453"/>
                  </a:lnTo>
                  <a:lnTo>
                    <a:pt x="1795" y="1431"/>
                  </a:lnTo>
                  <a:lnTo>
                    <a:pt x="1806" y="1409"/>
                  </a:lnTo>
                  <a:lnTo>
                    <a:pt x="1816" y="1387"/>
                  </a:lnTo>
                  <a:lnTo>
                    <a:pt x="1826" y="1366"/>
                  </a:lnTo>
                  <a:lnTo>
                    <a:pt x="1834" y="1345"/>
                  </a:lnTo>
                  <a:lnTo>
                    <a:pt x="1842" y="1324"/>
                  </a:lnTo>
                  <a:lnTo>
                    <a:pt x="1849" y="1302"/>
                  </a:lnTo>
                  <a:lnTo>
                    <a:pt x="1855" y="1279"/>
                  </a:lnTo>
                  <a:lnTo>
                    <a:pt x="1860" y="1257"/>
                  </a:lnTo>
                  <a:lnTo>
                    <a:pt x="1864" y="1233"/>
                  </a:lnTo>
                  <a:lnTo>
                    <a:pt x="1868" y="1211"/>
                  </a:lnTo>
                  <a:lnTo>
                    <a:pt x="1871" y="1188"/>
                  </a:lnTo>
                  <a:lnTo>
                    <a:pt x="1874" y="1164"/>
                  </a:lnTo>
                  <a:lnTo>
                    <a:pt x="1875" y="1141"/>
                  </a:lnTo>
                  <a:lnTo>
                    <a:pt x="1876" y="1118"/>
                  </a:lnTo>
                  <a:lnTo>
                    <a:pt x="1877" y="1094"/>
                  </a:lnTo>
                  <a:lnTo>
                    <a:pt x="1876" y="1070"/>
                  </a:lnTo>
                  <a:lnTo>
                    <a:pt x="1875" y="1047"/>
                  </a:lnTo>
                  <a:lnTo>
                    <a:pt x="1873" y="1023"/>
                  </a:lnTo>
                  <a:lnTo>
                    <a:pt x="1871" y="1000"/>
                  </a:lnTo>
                  <a:lnTo>
                    <a:pt x="1868" y="977"/>
                  </a:lnTo>
                  <a:lnTo>
                    <a:pt x="1864" y="954"/>
                  </a:lnTo>
                  <a:lnTo>
                    <a:pt x="1860" y="931"/>
                  </a:lnTo>
                  <a:lnTo>
                    <a:pt x="1855" y="908"/>
                  </a:lnTo>
                  <a:lnTo>
                    <a:pt x="1849" y="884"/>
                  </a:lnTo>
                  <a:lnTo>
                    <a:pt x="1843" y="862"/>
                  </a:lnTo>
                  <a:lnTo>
                    <a:pt x="1836" y="840"/>
                  </a:lnTo>
                  <a:lnTo>
                    <a:pt x="1829" y="818"/>
                  </a:lnTo>
                  <a:lnTo>
                    <a:pt x="1819" y="797"/>
                  </a:lnTo>
                  <a:lnTo>
                    <a:pt x="1811" y="776"/>
                  </a:lnTo>
                  <a:lnTo>
                    <a:pt x="1802" y="755"/>
                  </a:lnTo>
                  <a:lnTo>
                    <a:pt x="1792" y="734"/>
                  </a:lnTo>
                  <a:lnTo>
                    <a:pt x="1781" y="714"/>
                  </a:lnTo>
                  <a:lnTo>
                    <a:pt x="1770" y="694"/>
                  </a:lnTo>
                  <a:lnTo>
                    <a:pt x="1753" y="667"/>
                  </a:lnTo>
                  <a:lnTo>
                    <a:pt x="1735" y="641"/>
                  </a:lnTo>
                  <a:lnTo>
                    <a:pt x="1717" y="615"/>
                  </a:lnTo>
                  <a:lnTo>
                    <a:pt x="1698" y="589"/>
                  </a:lnTo>
                  <a:lnTo>
                    <a:pt x="1678" y="563"/>
                  </a:lnTo>
                  <a:lnTo>
                    <a:pt x="1657" y="538"/>
                  </a:lnTo>
                  <a:lnTo>
                    <a:pt x="1636" y="514"/>
                  </a:lnTo>
                  <a:lnTo>
                    <a:pt x="1615" y="491"/>
                  </a:lnTo>
                  <a:lnTo>
                    <a:pt x="1593" y="468"/>
                  </a:lnTo>
                  <a:lnTo>
                    <a:pt x="1570" y="445"/>
                  </a:lnTo>
                  <a:lnTo>
                    <a:pt x="1547" y="424"/>
                  </a:lnTo>
                  <a:lnTo>
                    <a:pt x="1524" y="402"/>
                  </a:lnTo>
                  <a:lnTo>
                    <a:pt x="1499" y="382"/>
                  </a:lnTo>
                  <a:lnTo>
                    <a:pt x="1474" y="362"/>
                  </a:lnTo>
                  <a:lnTo>
                    <a:pt x="1449" y="343"/>
                  </a:lnTo>
                  <a:lnTo>
                    <a:pt x="1424" y="325"/>
                  </a:lnTo>
                  <a:lnTo>
                    <a:pt x="1398" y="308"/>
                  </a:lnTo>
                  <a:lnTo>
                    <a:pt x="1372" y="292"/>
                  </a:lnTo>
                  <a:lnTo>
                    <a:pt x="1344" y="277"/>
                  </a:lnTo>
                  <a:lnTo>
                    <a:pt x="1317" y="263"/>
                  </a:lnTo>
                  <a:lnTo>
                    <a:pt x="1289" y="249"/>
                  </a:lnTo>
                  <a:lnTo>
                    <a:pt x="1261" y="236"/>
                  </a:lnTo>
                  <a:lnTo>
                    <a:pt x="1233" y="225"/>
                  </a:lnTo>
                  <a:lnTo>
                    <a:pt x="1203" y="214"/>
                  </a:lnTo>
                  <a:lnTo>
                    <a:pt x="1174" y="205"/>
                  </a:lnTo>
                  <a:lnTo>
                    <a:pt x="1145" y="197"/>
                  </a:lnTo>
                  <a:lnTo>
                    <a:pt x="1115" y="190"/>
                  </a:lnTo>
                  <a:lnTo>
                    <a:pt x="1085" y="185"/>
                  </a:lnTo>
                  <a:lnTo>
                    <a:pt x="1054" y="180"/>
                  </a:lnTo>
                  <a:lnTo>
                    <a:pt x="1022" y="177"/>
                  </a:lnTo>
                  <a:lnTo>
                    <a:pt x="991" y="175"/>
                  </a:lnTo>
                  <a:lnTo>
                    <a:pt x="960" y="174"/>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6" name="Freeform 50"/>
            <p:cNvSpPr>
              <a:spLocks noEditPoints="1"/>
            </p:cNvSpPr>
            <p:nvPr userDrawn="1"/>
          </p:nvSpPr>
          <p:spPr bwMode="auto">
            <a:xfrm>
              <a:off x="321" y="2616"/>
              <a:ext cx="192" cy="191"/>
            </a:xfrm>
            <a:custGeom>
              <a:avLst/>
              <a:gdLst/>
              <a:ahLst/>
              <a:cxnLst>
                <a:cxn ang="0">
                  <a:pos x="2121" y="1139"/>
                </a:cxn>
                <a:cxn ang="0">
                  <a:pos x="2101" y="1303"/>
                </a:cxn>
                <a:cxn ang="0">
                  <a:pos x="2060" y="1460"/>
                </a:cxn>
                <a:cxn ang="0">
                  <a:pos x="1997" y="1608"/>
                </a:cxn>
                <a:cxn ang="0">
                  <a:pos x="1911" y="1745"/>
                </a:cxn>
                <a:cxn ang="0">
                  <a:pos x="1801" y="1868"/>
                </a:cxn>
                <a:cxn ang="0">
                  <a:pos x="1623" y="2004"/>
                </a:cxn>
                <a:cxn ang="0">
                  <a:pos x="1363" y="2099"/>
                </a:cxn>
                <a:cxn ang="0">
                  <a:pos x="1094" y="2109"/>
                </a:cxn>
                <a:cxn ang="0">
                  <a:pos x="821" y="2063"/>
                </a:cxn>
                <a:cxn ang="0">
                  <a:pos x="439" y="1953"/>
                </a:cxn>
                <a:cxn ang="0">
                  <a:pos x="173" y="1881"/>
                </a:cxn>
                <a:cxn ang="0">
                  <a:pos x="10" y="1845"/>
                </a:cxn>
                <a:cxn ang="0">
                  <a:pos x="0" y="1821"/>
                </a:cxn>
                <a:cxn ang="0">
                  <a:pos x="4" y="1794"/>
                </a:cxn>
                <a:cxn ang="0">
                  <a:pos x="29" y="1780"/>
                </a:cxn>
                <a:cxn ang="0">
                  <a:pos x="83" y="1774"/>
                </a:cxn>
                <a:cxn ang="0">
                  <a:pos x="135" y="1753"/>
                </a:cxn>
                <a:cxn ang="0">
                  <a:pos x="181" y="1720"/>
                </a:cxn>
                <a:cxn ang="0">
                  <a:pos x="249" y="1627"/>
                </a:cxn>
                <a:cxn ang="0">
                  <a:pos x="599" y="243"/>
                </a:cxn>
                <a:cxn ang="0">
                  <a:pos x="588" y="193"/>
                </a:cxn>
                <a:cxn ang="0">
                  <a:pos x="557" y="158"/>
                </a:cxn>
                <a:cxn ang="0">
                  <a:pos x="483" y="110"/>
                </a:cxn>
                <a:cxn ang="0">
                  <a:pos x="434" y="68"/>
                </a:cxn>
                <a:cxn ang="0">
                  <a:pos x="417" y="24"/>
                </a:cxn>
                <a:cxn ang="0">
                  <a:pos x="699" y="55"/>
                </a:cxn>
                <a:cxn ang="0">
                  <a:pos x="1152" y="159"/>
                </a:cxn>
                <a:cxn ang="0">
                  <a:pos x="1465" y="262"/>
                </a:cxn>
                <a:cxn ang="0">
                  <a:pos x="1744" y="412"/>
                </a:cxn>
                <a:cxn ang="0">
                  <a:pos x="1964" y="629"/>
                </a:cxn>
                <a:cxn ang="0">
                  <a:pos x="2106" y="932"/>
                </a:cxn>
                <a:cxn ang="0">
                  <a:pos x="1058" y="280"/>
                </a:cxn>
                <a:cxn ang="0">
                  <a:pos x="978" y="270"/>
                </a:cxn>
                <a:cxn ang="0">
                  <a:pos x="910" y="288"/>
                </a:cxn>
                <a:cxn ang="0">
                  <a:pos x="838" y="475"/>
                </a:cxn>
                <a:cxn ang="0">
                  <a:pos x="712" y="903"/>
                </a:cxn>
                <a:cxn ang="0">
                  <a:pos x="595" y="1332"/>
                </a:cxn>
                <a:cxn ang="0">
                  <a:pos x="538" y="1767"/>
                </a:cxn>
                <a:cxn ang="0">
                  <a:pos x="715" y="1865"/>
                </a:cxn>
                <a:cxn ang="0">
                  <a:pos x="853" y="1924"/>
                </a:cxn>
                <a:cxn ang="0">
                  <a:pos x="996" y="1964"/>
                </a:cxn>
                <a:cxn ang="0">
                  <a:pos x="1143" y="1980"/>
                </a:cxn>
                <a:cxn ang="0">
                  <a:pos x="1289" y="1965"/>
                </a:cxn>
                <a:cxn ang="0">
                  <a:pos x="1434" y="1912"/>
                </a:cxn>
                <a:cxn ang="0">
                  <a:pos x="1504" y="1877"/>
                </a:cxn>
                <a:cxn ang="0">
                  <a:pos x="1590" y="1805"/>
                </a:cxn>
                <a:cxn ang="0">
                  <a:pos x="1690" y="1676"/>
                </a:cxn>
                <a:cxn ang="0">
                  <a:pos x="1760" y="1536"/>
                </a:cxn>
                <a:cxn ang="0">
                  <a:pos x="1807" y="1347"/>
                </a:cxn>
                <a:cxn ang="0">
                  <a:pos x="1826" y="1201"/>
                </a:cxn>
                <a:cxn ang="0">
                  <a:pos x="1828" y="1052"/>
                </a:cxn>
                <a:cxn ang="0">
                  <a:pos x="1807" y="907"/>
                </a:cxn>
                <a:cxn ang="0">
                  <a:pos x="1762" y="772"/>
                </a:cxn>
                <a:cxn ang="0">
                  <a:pos x="1688" y="654"/>
                </a:cxn>
                <a:cxn ang="0">
                  <a:pos x="1619" y="570"/>
                </a:cxn>
                <a:cxn ang="0">
                  <a:pos x="1541" y="499"/>
                </a:cxn>
                <a:cxn ang="0">
                  <a:pos x="1400" y="409"/>
                </a:cxn>
                <a:cxn ang="0">
                  <a:pos x="1209" y="327"/>
                </a:cxn>
              </a:cxnLst>
              <a:rect l="0" t="0" r="r" b="b"/>
              <a:pathLst>
                <a:path w="2125" h="2114">
                  <a:moveTo>
                    <a:pt x="2124" y="1004"/>
                  </a:moveTo>
                  <a:lnTo>
                    <a:pt x="2125" y="1038"/>
                  </a:lnTo>
                  <a:lnTo>
                    <a:pt x="2125" y="1073"/>
                  </a:lnTo>
                  <a:lnTo>
                    <a:pt x="2124" y="1106"/>
                  </a:lnTo>
                  <a:lnTo>
                    <a:pt x="2121" y="1139"/>
                  </a:lnTo>
                  <a:lnTo>
                    <a:pt x="2119" y="1172"/>
                  </a:lnTo>
                  <a:lnTo>
                    <a:pt x="2116" y="1205"/>
                  </a:lnTo>
                  <a:lnTo>
                    <a:pt x="2112" y="1239"/>
                  </a:lnTo>
                  <a:lnTo>
                    <a:pt x="2107" y="1271"/>
                  </a:lnTo>
                  <a:lnTo>
                    <a:pt x="2101" y="1303"/>
                  </a:lnTo>
                  <a:lnTo>
                    <a:pt x="2094" y="1335"/>
                  </a:lnTo>
                  <a:lnTo>
                    <a:pt x="2087" y="1366"/>
                  </a:lnTo>
                  <a:lnTo>
                    <a:pt x="2079" y="1399"/>
                  </a:lnTo>
                  <a:lnTo>
                    <a:pt x="2070" y="1430"/>
                  </a:lnTo>
                  <a:lnTo>
                    <a:pt x="2060" y="1460"/>
                  </a:lnTo>
                  <a:lnTo>
                    <a:pt x="2049" y="1490"/>
                  </a:lnTo>
                  <a:lnTo>
                    <a:pt x="2037" y="1520"/>
                  </a:lnTo>
                  <a:lnTo>
                    <a:pt x="2025" y="1550"/>
                  </a:lnTo>
                  <a:lnTo>
                    <a:pt x="2011" y="1579"/>
                  </a:lnTo>
                  <a:lnTo>
                    <a:pt x="1997" y="1608"/>
                  </a:lnTo>
                  <a:lnTo>
                    <a:pt x="1982" y="1636"/>
                  </a:lnTo>
                  <a:lnTo>
                    <a:pt x="1965" y="1664"/>
                  </a:lnTo>
                  <a:lnTo>
                    <a:pt x="1948" y="1691"/>
                  </a:lnTo>
                  <a:lnTo>
                    <a:pt x="1930" y="1719"/>
                  </a:lnTo>
                  <a:lnTo>
                    <a:pt x="1911" y="1745"/>
                  </a:lnTo>
                  <a:lnTo>
                    <a:pt x="1891" y="1771"/>
                  </a:lnTo>
                  <a:lnTo>
                    <a:pt x="1870" y="1796"/>
                  </a:lnTo>
                  <a:lnTo>
                    <a:pt x="1848" y="1821"/>
                  </a:lnTo>
                  <a:lnTo>
                    <a:pt x="1826" y="1845"/>
                  </a:lnTo>
                  <a:lnTo>
                    <a:pt x="1801" y="1868"/>
                  </a:lnTo>
                  <a:lnTo>
                    <a:pt x="1776" y="1892"/>
                  </a:lnTo>
                  <a:lnTo>
                    <a:pt x="1751" y="1915"/>
                  </a:lnTo>
                  <a:lnTo>
                    <a:pt x="1724" y="1936"/>
                  </a:lnTo>
                  <a:lnTo>
                    <a:pt x="1674" y="1972"/>
                  </a:lnTo>
                  <a:lnTo>
                    <a:pt x="1623" y="2004"/>
                  </a:lnTo>
                  <a:lnTo>
                    <a:pt x="1572" y="2030"/>
                  </a:lnTo>
                  <a:lnTo>
                    <a:pt x="1521" y="2054"/>
                  </a:lnTo>
                  <a:lnTo>
                    <a:pt x="1468" y="2073"/>
                  </a:lnTo>
                  <a:lnTo>
                    <a:pt x="1416" y="2088"/>
                  </a:lnTo>
                  <a:lnTo>
                    <a:pt x="1363" y="2099"/>
                  </a:lnTo>
                  <a:lnTo>
                    <a:pt x="1309" y="2107"/>
                  </a:lnTo>
                  <a:lnTo>
                    <a:pt x="1256" y="2112"/>
                  </a:lnTo>
                  <a:lnTo>
                    <a:pt x="1202" y="2114"/>
                  </a:lnTo>
                  <a:lnTo>
                    <a:pt x="1148" y="2113"/>
                  </a:lnTo>
                  <a:lnTo>
                    <a:pt x="1094" y="2109"/>
                  </a:lnTo>
                  <a:lnTo>
                    <a:pt x="1040" y="2104"/>
                  </a:lnTo>
                  <a:lnTo>
                    <a:pt x="985" y="2096"/>
                  </a:lnTo>
                  <a:lnTo>
                    <a:pt x="930" y="2087"/>
                  </a:lnTo>
                  <a:lnTo>
                    <a:pt x="875" y="2076"/>
                  </a:lnTo>
                  <a:lnTo>
                    <a:pt x="821" y="2063"/>
                  </a:lnTo>
                  <a:lnTo>
                    <a:pt x="766" y="2049"/>
                  </a:lnTo>
                  <a:lnTo>
                    <a:pt x="711" y="2034"/>
                  </a:lnTo>
                  <a:lnTo>
                    <a:pt x="656" y="2018"/>
                  </a:lnTo>
                  <a:lnTo>
                    <a:pt x="547" y="1986"/>
                  </a:lnTo>
                  <a:lnTo>
                    <a:pt x="439" y="1953"/>
                  </a:lnTo>
                  <a:lnTo>
                    <a:pt x="385" y="1937"/>
                  </a:lnTo>
                  <a:lnTo>
                    <a:pt x="332" y="1922"/>
                  </a:lnTo>
                  <a:lnTo>
                    <a:pt x="279" y="1907"/>
                  </a:lnTo>
                  <a:lnTo>
                    <a:pt x="225" y="1893"/>
                  </a:lnTo>
                  <a:lnTo>
                    <a:pt x="173" y="1881"/>
                  </a:lnTo>
                  <a:lnTo>
                    <a:pt x="121" y="1868"/>
                  </a:lnTo>
                  <a:lnTo>
                    <a:pt x="69" y="1859"/>
                  </a:lnTo>
                  <a:lnTo>
                    <a:pt x="18" y="1851"/>
                  </a:lnTo>
                  <a:lnTo>
                    <a:pt x="13" y="1848"/>
                  </a:lnTo>
                  <a:lnTo>
                    <a:pt x="10" y="1845"/>
                  </a:lnTo>
                  <a:lnTo>
                    <a:pt x="7" y="1841"/>
                  </a:lnTo>
                  <a:lnTo>
                    <a:pt x="4" y="1836"/>
                  </a:lnTo>
                  <a:lnTo>
                    <a:pt x="2" y="1832"/>
                  </a:lnTo>
                  <a:lnTo>
                    <a:pt x="1" y="1826"/>
                  </a:lnTo>
                  <a:lnTo>
                    <a:pt x="0" y="1821"/>
                  </a:lnTo>
                  <a:lnTo>
                    <a:pt x="0" y="1815"/>
                  </a:lnTo>
                  <a:lnTo>
                    <a:pt x="0" y="1810"/>
                  </a:lnTo>
                  <a:lnTo>
                    <a:pt x="1" y="1804"/>
                  </a:lnTo>
                  <a:lnTo>
                    <a:pt x="2" y="1799"/>
                  </a:lnTo>
                  <a:lnTo>
                    <a:pt x="4" y="1794"/>
                  </a:lnTo>
                  <a:lnTo>
                    <a:pt x="7" y="1789"/>
                  </a:lnTo>
                  <a:lnTo>
                    <a:pt x="10" y="1785"/>
                  </a:lnTo>
                  <a:lnTo>
                    <a:pt x="13" y="1782"/>
                  </a:lnTo>
                  <a:lnTo>
                    <a:pt x="18" y="1779"/>
                  </a:lnTo>
                  <a:lnTo>
                    <a:pt x="29" y="1780"/>
                  </a:lnTo>
                  <a:lnTo>
                    <a:pt x="40" y="1780"/>
                  </a:lnTo>
                  <a:lnTo>
                    <a:pt x="51" y="1779"/>
                  </a:lnTo>
                  <a:lnTo>
                    <a:pt x="62" y="1778"/>
                  </a:lnTo>
                  <a:lnTo>
                    <a:pt x="73" y="1776"/>
                  </a:lnTo>
                  <a:lnTo>
                    <a:pt x="83" y="1774"/>
                  </a:lnTo>
                  <a:lnTo>
                    <a:pt x="94" y="1771"/>
                  </a:lnTo>
                  <a:lnTo>
                    <a:pt x="104" y="1767"/>
                  </a:lnTo>
                  <a:lnTo>
                    <a:pt x="116" y="1763"/>
                  </a:lnTo>
                  <a:lnTo>
                    <a:pt x="126" y="1758"/>
                  </a:lnTo>
                  <a:lnTo>
                    <a:pt x="135" y="1753"/>
                  </a:lnTo>
                  <a:lnTo>
                    <a:pt x="145" y="1748"/>
                  </a:lnTo>
                  <a:lnTo>
                    <a:pt x="154" y="1741"/>
                  </a:lnTo>
                  <a:lnTo>
                    <a:pt x="163" y="1735"/>
                  </a:lnTo>
                  <a:lnTo>
                    <a:pt x="172" y="1728"/>
                  </a:lnTo>
                  <a:lnTo>
                    <a:pt x="181" y="1720"/>
                  </a:lnTo>
                  <a:lnTo>
                    <a:pt x="197" y="1703"/>
                  </a:lnTo>
                  <a:lnTo>
                    <a:pt x="212" y="1686"/>
                  </a:lnTo>
                  <a:lnTo>
                    <a:pt x="226" y="1667"/>
                  </a:lnTo>
                  <a:lnTo>
                    <a:pt x="238" y="1648"/>
                  </a:lnTo>
                  <a:lnTo>
                    <a:pt x="249" y="1627"/>
                  </a:lnTo>
                  <a:lnTo>
                    <a:pt x="258" y="1606"/>
                  </a:lnTo>
                  <a:lnTo>
                    <a:pt x="267" y="1584"/>
                  </a:lnTo>
                  <a:lnTo>
                    <a:pt x="272" y="1561"/>
                  </a:lnTo>
                  <a:lnTo>
                    <a:pt x="599" y="255"/>
                  </a:lnTo>
                  <a:lnTo>
                    <a:pt x="599" y="243"/>
                  </a:lnTo>
                  <a:lnTo>
                    <a:pt x="599" y="232"/>
                  </a:lnTo>
                  <a:lnTo>
                    <a:pt x="597" y="220"/>
                  </a:lnTo>
                  <a:lnTo>
                    <a:pt x="595" y="210"/>
                  </a:lnTo>
                  <a:lnTo>
                    <a:pt x="592" y="201"/>
                  </a:lnTo>
                  <a:lnTo>
                    <a:pt x="588" y="193"/>
                  </a:lnTo>
                  <a:lnTo>
                    <a:pt x="583" y="185"/>
                  </a:lnTo>
                  <a:lnTo>
                    <a:pt x="577" y="177"/>
                  </a:lnTo>
                  <a:lnTo>
                    <a:pt x="570" y="171"/>
                  </a:lnTo>
                  <a:lnTo>
                    <a:pt x="564" y="164"/>
                  </a:lnTo>
                  <a:lnTo>
                    <a:pt x="557" y="158"/>
                  </a:lnTo>
                  <a:lnTo>
                    <a:pt x="549" y="152"/>
                  </a:lnTo>
                  <a:lnTo>
                    <a:pt x="533" y="141"/>
                  </a:lnTo>
                  <a:lnTo>
                    <a:pt x="517" y="130"/>
                  </a:lnTo>
                  <a:lnTo>
                    <a:pt x="500" y="120"/>
                  </a:lnTo>
                  <a:lnTo>
                    <a:pt x="483" y="110"/>
                  </a:lnTo>
                  <a:lnTo>
                    <a:pt x="467" y="100"/>
                  </a:lnTo>
                  <a:lnTo>
                    <a:pt x="452" y="88"/>
                  </a:lnTo>
                  <a:lnTo>
                    <a:pt x="446" y="82"/>
                  </a:lnTo>
                  <a:lnTo>
                    <a:pt x="440" y="75"/>
                  </a:lnTo>
                  <a:lnTo>
                    <a:pt x="434" y="68"/>
                  </a:lnTo>
                  <a:lnTo>
                    <a:pt x="429" y="60"/>
                  </a:lnTo>
                  <a:lnTo>
                    <a:pt x="425" y="52"/>
                  </a:lnTo>
                  <a:lnTo>
                    <a:pt x="422" y="43"/>
                  </a:lnTo>
                  <a:lnTo>
                    <a:pt x="418" y="34"/>
                  </a:lnTo>
                  <a:lnTo>
                    <a:pt x="417" y="24"/>
                  </a:lnTo>
                  <a:lnTo>
                    <a:pt x="454" y="0"/>
                  </a:lnTo>
                  <a:lnTo>
                    <a:pt x="513" y="15"/>
                  </a:lnTo>
                  <a:lnTo>
                    <a:pt x="575" y="28"/>
                  </a:lnTo>
                  <a:lnTo>
                    <a:pt x="636" y="42"/>
                  </a:lnTo>
                  <a:lnTo>
                    <a:pt x="699" y="55"/>
                  </a:lnTo>
                  <a:lnTo>
                    <a:pt x="828" y="83"/>
                  </a:lnTo>
                  <a:lnTo>
                    <a:pt x="958" y="111"/>
                  </a:lnTo>
                  <a:lnTo>
                    <a:pt x="1022" y="126"/>
                  </a:lnTo>
                  <a:lnTo>
                    <a:pt x="1088" y="142"/>
                  </a:lnTo>
                  <a:lnTo>
                    <a:pt x="1152" y="159"/>
                  </a:lnTo>
                  <a:lnTo>
                    <a:pt x="1217" y="176"/>
                  </a:lnTo>
                  <a:lnTo>
                    <a:pt x="1280" y="195"/>
                  </a:lnTo>
                  <a:lnTo>
                    <a:pt x="1343" y="216"/>
                  </a:lnTo>
                  <a:lnTo>
                    <a:pt x="1405" y="239"/>
                  </a:lnTo>
                  <a:lnTo>
                    <a:pt x="1465" y="262"/>
                  </a:lnTo>
                  <a:lnTo>
                    <a:pt x="1525" y="288"/>
                  </a:lnTo>
                  <a:lnTo>
                    <a:pt x="1582" y="315"/>
                  </a:lnTo>
                  <a:lnTo>
                    <a:pt x="1638" y="345"/>
                  </a:lnTo>
                  <a:lnTo>
                    <a:pt x="1692" y="377"/>
                  </a:lnTo>
                  <a:lnTo>
                    <a:pt x="1744" y="412"/>
                  </a:lnTo>
                  <a:lnTo>
                    <a:pt x="1793" y="450"/>
                  </a:lnTo>
                  <a:lnTo>
                    <a:pt x="1841" y="490"/>
                  </a:lnTo>
                  <a:lnTo>
                    <a:pt x="1885" y="533"/>
                  </a:lnTo>
                  <a:lnTo>
                    <a:pt x="1926" y="580"/>
                  </a:lnTo>
                  <a:lnTo>
                    <a:pt x="1964" y="629"/>
                  </a:lnTo>
                  <a:lnTo>
                    <a:pt x="2001" y="682"/>
                  </a:lnTo>
                  <a:lnTo>
                    <a:pt x="2033" y="739"/>
                  </a:lnTo>
                  <a:lnTo>
                    <a:pt x="2061" y="799"/>
                  </a:lnTo>
                  <a:lnTo>
                    <a:pt x="2086" y="863"/>
                  </a:lnTo>
                  <a:lnTo>
                    <a:pt x="2106" y="932"/>
                  </a:lnTo>
                  <a:lnTo>
                    <a:pt x="2124" y="1004"/>
                  </a:lnTo>
                  <a:close/>
                  <a:moveTo>
                    <a:pt x="1131" y="303"/>
                  </a:moveTo>
                  <a:lnTo>
                    <a:pt x="1103" y="293"/>
                  </a:lnTo>
                  <a:lnTo>
                    <a:pt x="1073" y="284"/>
                  </a:lnTo>
                  <a:lnTo>
                    <a:pt x="1058" y="280"/>
                  </a:lnTo>
                  <a:lnTo>
                    <a:pt x="1042" y="276"/>
                  </a:lnTo>
                  <a:lnTo>
                    <a:pt x="1025" y="273"/>
                  </a:lnTo>
                  <a:lnTo>
                    <a:pt x="1010" y="271"/>
                  </a:lnTo>
                  <a:lnTo>
                    <a:pt x="994" y="270"/>
                  </a:lnTo>
                  <a:lnTo>
                    <a:pt x="978" y="270"/>
                  </a:lnTo>
                  <a:lnTo>
                    <a:pt x="963" y="271"/>
                  </a:lnTo>
                  <a:lnTo>
                    <a:pt x="947" y="274"/>
                  </a:lnTo>
                  <a:lnTo>
                    <a:pt x="932" y="278"/>
                  </a:lnTo>
                  <a:lnTo>
                    <a:pt x="918" y="285"/>
                  </a:lnTo>
                  <a:lnTo>
                    <a:pt x="910" y="288"/>
                  </a:lnTo>
                  <a:lnTo>
                    <a:pt x="903" y="293"/>
                  </a:lnTo>
                  <a:lnTo>
                    <a:pt x="896" y="298"/>
                  </a:lnTo>
                  <a:lnTo>
                    <a:pt x="890" y="303"/>
                  </a:lnTo>
                  <a:lnTo>
                    <a:pt x="864" y="388"/>
                  </a:lnTo>
                  <a:lnTo>
                    <a:pt x="838" y="475"/>
                  </a:lnTo>
                  <a:lnTo>
                    <a:pt x="813" y="561"/>
                  </a:lnTo>
                  <a:lnTo>
                    <a:pt x="788" y="646"/>
                  </a:lnTo>
                  <a:lnTo>
                    <a:pt x="763" y="732"/>
                  </a:lnTo>
                  <a:lnTo>
                    <a:pt x="738" y="817"/>
                  </a:lnTo>
                  <a:lnTo>
                    <a:pt x="712" y="903"/>
                  </a:lnTo>
                  <a:lnTo>
                    <a:pt x="688" y="988"/>
                  </a:lnTo>
                  <a:lnTo>
                    <a:pt x="663" y="1074"/>
                  </a:lnTo>
                  <a:lnTo>
                    <a:pt x="640" y="1159"/>
                  </a:lnTo>
                  <a:lnTo>
                    <a:pt x="617" y="1246"/>
                  </a:lnTo>
                  <a:lnTo>
                    <a:pt x="595" y="1332"/>
                  </a:lnTo>
                  <a:lnTo>
                    <a:pt x="572" y="1419"/>
                  </a:lnTo>
                  <a:lnTo>
                    <a:pt x="552" y="1506"/>
                  </a:lnTo>
                  <a:lnTo>
                    <a:pt x="532" y="1594"/>
                  </a:lnTo>
                  <a:lnTo>
                    <a:pt x="514" y="1682"/>
                  </a:lnTo>
                  <a:lnTo>
                    <a:pt x="538" y="1767"/>
                  </a:lnTo>
                  <a:lnTo>
                    <a:pt x="587" y="1796"/>
                  </a:lnTo>
                  <a:lnTo>
                    <a:pt x="637" y="1824"/>
                  </a:lnTo>
                  <a:lnTo>
                    <a:pt x="663" y="1838"/>
                  </a:lnTo>
                  <a:lnTo>
                    <a:pt x="689" y="1852"/>
                  </a:lnTo>
                  <a:lnTo>
                    <a:pt x="715" y="1865"/>
                  </a:lnTo>
                  <a:lnTo>
                    <a:pt x="743" y="1878"/>
                  </a:lnTo>
                  <a:lnTo>
                    <a:pt x="770" y="1891"/>
                  </a:lnTo>
                  <a:lnTo>
                    <a:pt x="797" y="1902"/>
                  </a:lnTo>
                  <a:lnTo>
                    <a:pt x="825" y="1913"/>
                  </a:lnTo>
                  <a:lnTo>
                    <a:pt x="853" y="1924"/>
                  </a:lnTo>
                  <a:lnTo>
                    <a:pt x="881" y="1933"/>
                  </a:lnTo>
                  <a:lnTo>
                    <a:pt x="910" y="1942"/>
                  </a:lnTo>
                  <a:lnTo>
                    <a:pt x="939" y="1950"/>
                  </a:lnTo>
                  <a:lnTo>
                    <a:pt x="968" y="1957"/>
                  </a:lnTo>
                  <a:lnTo>
                    <a:pt x="996" y="1964"/>
                  </a:lnTo>
                  <a:lnTo>
                    <a:pt x="1025" y="1969"/>
                  </a:lnTo>
                  <a:lnTo>
                    <a:pt x="1055" y="1973"/>
                  </a:lnTo>
                  <a:lnTo>
                    <a:pt x="1085" y="1977"/>
                  </a:lnTo>
                  <a:lnTo>
                    <a:pt x="1114" y="1979"/>
                  </a:lnTo>
                  <a:lnTo>
                    <a:pt x="1143" y="1980"/>
                  </a:lnTo>
                  <a:lnTo>
                    <a:pt x="1172" y="1979"/>
                  </a:lnTo>
                  <a:lnTo>
                    <a:pt x="1202" y="1978"/>
                  </a:lnTo>
                  <a:lnTo>
                    <a:pt x="1231" y="1975"/>
                  </a:lnTo>
                  <a:lnTo>
                    <a:pt x="1260" y="1970"/>
                  </a:lnTo>
                  <a:lnTo>
                    <a:pt x="1289" y="1965"/>
                  </a:lnTo>
                  <a:lnTo>
                    <a:pt x="1318" y="1957"/>
                  </a:lnTo>
                  <a:lnTo>
                    <a:pt x="1347" y="1949"/>
                  </a:lnTo>
                  <a:lnTo>
                    <a:pt x="1377" y="1938"/>
                  </a:lnTo>
                  <a:lnTo>
                    <a:pt x="1405" y="1926"/>
                  </a:lnTo>
                  <a:lnTo>
                    <a:pt x="1434" y="1912"/>
                  </a:lnTo>
                  <a:lnTo>
                    <a:pt x="1448" y="1906"/>
                  </a:lnTo>
                  <a:lnTo>
                    <a:pt x="1462" y="1900"/>
                  </a:lnTo>
                  <a:lnTo>
                    <a:pt x="1476" y="1893"/>
                  </a:lnTo>
                  <a:lnTo>
                    <a:pt x="1490" y="1885"/>
                  </a:lnTo>
                  <a:lnTo>
                    <a:pt x="1504" y="1877"/>
                  </a:lnTo>
                  <a:lnTo>
                    <a:pt x="1517" y="1867"/>
                  </a:lnTo>
                  <a:lnTo>
                    <a:pt x="1530" y="1858"/>
                  </a:lnTo>
                  <a:lnTo>
                    <a:pt x="1543" y="1848"/>
                  </a:lnTo>
                  <a:lnTo>
                    <a:pt x="1567" y="1827"/>
                  </a:lnTo>
                  <a:lnTo>
                    <a:pt x="1590" y="1805"/>
                  </a:lnTo>
                  <a:lnTo>
                    <a:pt x="1612" y="1781"/>
                  </a:lnTo>
                  <a:lnTo>
                    <a:pt x="1633" y="1756"/>
                  </a:lnTo>
                  <a:lnTo>
                    <a:pt x="1653" y="1731"/>
                  </a:lnTo>
                  <a:lnTo>
                    <a:pt x="1672" y="1703"/>
                  </a:lnTo>
                  <a:lnTo>
                    <a:pt x="1690" y="1676"/>
                  </a:lnTo>
                  <a:lnTo>
                    <a:pt x="1706" y="1648"/>
                  </a:lnTo>
                  <a:lnTo>
                    <a:pt x="1721" y="1620"/>
                  </a:lnTo>
                  <a:lnTo>
                    <a:pt x="1735" y="1592"/>
                  </a:lnTo>
                  <a:lnTo>
                    <a:pt x="1748" y="1565"/>
                  </a:lnTo>
                  <a:lnTo>
                    <a:pt x="1760" y="1536"/>
                  </a:lnTo>
                  <a:lnTo>
                    <a:pt x="1775" y="1486"/>
                  </a:lnTo>
                  <a:lnTo>
                    <a:pt x="1789" y="1432"/>
                  </a:lnTo>
                  <a:lnTo>
                    <a:pt x="1796" y="1405"/>
                  </a:lnTo>
                  <a:lnTo>
                    <a:pt x="1801" y="1376"/>
                  </a:lnTo>
                  <a:lnTo>
                    <a:pt x="1807" y="1347"/>
                  </a:lnTo>
                  <a:lnTo>
                    <a:pt x="1813" y="1319"/>
                  </a:lnTo>
                  <a:lnTo>
                    <a:pt x="1817" y="1290"/>
                  </a:lnTo>
                  <a:lnTo>
                    <a:pt x="1821" y="1261"/>
                  </a:lnTo>
                  <a:lnTo>
                    <a:pt x="1824" y="1231"/>
                  </a:lnTo>
                  <a:lnTo>
                    <a:pt x="1826" y="1201"/>
                  </a:lnTo>
                  <a:lnTo>
                    <a:pt x="1828" y="1171"/>
                  </a:lnTo>
                  <a:lnTo>
                    <a:pt x="1829" y="1141"/>
                  </a:lnTo>
                  <a:lnTo>
                    <a:pt x="1829" y="1112"/>
                  </a:lnTo>
                  <a:lnTo>
                    <a:pt x="1829" y="1082"/>
                  </a:lnTo>
                  <a:lnTo>
                    <a:pt x="1828" y="1052"/>
                  </a:lnTo>
                  <a:lnTo>
                    <a:pt x="1826" y="1022"/>
                  </a:lnTo>
                  <a:lnTo>
                    <a:pt x="1823" y="993"/>
                  </a:lnTo>
                  <a:lnTo>
                    <a:pt x="1819" y="964"/>
                  </a:lnTo>
                  <a:lnTo>
                    <a:pt x="1814" y="935"/>
                  </a:lnTo>
                  <a:lnTo>
                    <a:pt x="1807" y="907"/>
                  </a:lnTo>
                  <a:lnTo>
                    <a:pt x="1800" y="878"/>
                  </a:lnTo>
                  <a:lnTo>
                    <a:pt x="1792" y="851"/>
                  </a:lnTo>
                  <a:lnTo>
                    <a:pt x="1783" y="824"/>
                  </a:lnTo>
                  <a:lnTo>
                    <a:pt x="1773" y="798"/>
                  </a:lnTo>
                  <a:lnTo>
                    <a:pt x="1762" y="772"/>
                  </a:lnTo>
                  <a:lnTo>
                    <a:pt x="1750" y="747"/>
                  </a:lnTo>
                  <a:lnTo>
                    <a:pt x="1736" y="723"/>
                  </a:lnTo>
                  <a:lnTo>
                    <a:pt x="1722" y="698"/>
                  </a:lnTo>
                  <a:lnTo>
                    <a:pt x="1706" y="675"/>
                  </a:lnTo>
                  <a:lnTo>
                    <a:pt x="1688" y="654"/>
                  </a:lnTo>
                  <a:lnTo>
                    <a:pt x="1676" y="636"/>
                  </a:lnTo>
                  <a:lnTo>
                    <a:pt x="1662" y="619"/>
                  </a:lnTo>
                  <a:lnTo>
                    <a:pt x="1648" y="602"/>
                  </a:lnTo>
                  <a:lnTo>
                    <a:pt x="1634" y="586"/>
                  </a:lnTo>
                  <a:lnTo>
                    <a:pt x="1619" y="570"/>
                  </a:lnTo>
                  <a:lnTo>
                    <a:pt x="1604" y="554"/>
                  </a:lnTo>
                  <a:lnTo>
                    <a:pt x="1589" y="540"/>
                  </a:lnTo>
                  <a:lnTo>
                    <a:pt x="1574" y="525"/>
                  </a:lnTo>
                  <a:lnTo>
                    <a:pt x="1558" y="512"/>
                  </a:lnTo>
                  <a:lnTo>
                    <a:pt x="1541" y="499"/>
                  </a:lnTo>
                  <a:lnTo>
                    <a:pt x="1525" y="486"/>
                  </a:lnTo>
                  <a:lnTo>
                    <a:pt x="1508" y="474"/>
                  </a:lnTo>
                  <a:lnTo>
                    <a:pt x="1472" y="450"/>
                  </a:lnTo>
                  <a:lnTo>
                    <a:pt x="1437" y="429"/>
                  </a:lnTo>
                  <a:lnTo>
                    <a:pt x="1400" y="409"/>
                  </a:lnTo>
                  <a:lnTo>
                    <a:pt x="1363" y="389"/>
                  </a:lnTo>
                  <a:lnTo>
                    <a:pt x="1324" y="372"/>
                  </a:lnTo>
                  <a:lnTo>
                    <a:pt x="1286" y="356"/>
                  </a:lnTo>
                  <a:lnTo>
                    <a:pt x="1248" y="341"/>
                  </a:lnTo>
                  <a:lnTo>
                    <a:pt x="1209" y="327"/>
                  </a:lnTo>
                  <a:lnTo>
                    <a:pt x="1169" y="315"/>
                  </a:lnTo>
                  <a:lnTo>
                    <a:pt x="1131" y="303"/>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7" name="Freeform 51"/>
            <p:cNvSpPr>
              <a:spLocks/>
            </p:cNvSpPr>
            <p:nvPr userDrawn="1"/>
          </p:nvSpPr>
          <p:spPr bwMode="auto">
            <a:xfrm>
              <a:off x="901" y="2645"/>
              <a:ext cx="131" cy="177"/>
            </a:xfrm>
            <a:custGeom>
              <a:avLst/>
              <a:gdLst/>
              <a:ahLst/>
              <a:cxnLst>
                <a:cxn ang="0">
                  <a:pos x="1364" y="208"/>
                </a:cxn>
                <a:cxn ang="0">
                  <a:pos x="1425" y="321"/>
                </a:cxn>
                <a:cxn ang="0">
                  <a:pos x="1453" y="489"/>
                </a:cxn>
                <a:cxn ang="0">
                  <a:pos x="1421" y="658"/>
                </a:cxn>
                <a:cxn ang="0">
                  <a:pos x="1340" y="805"/>
                </a:cxn>
                <a:cxn ang="0">
                  <a:pos x="1217" y="925"/>
                </a:cxn>
                <a:cxn ang="0">
                  <a:pos x="1016" y="1011"/>
                </a:cxn>
                <a:cxn ang="0">
                  <a:pos x="885" y="1040"/>
                </a:cxn>
                <a:cxn ang="0">
                  <a:pos x="773" y="1041"/>
                </a:cxn>
                <a:cxn ang="0">
                  <a:pos x="669" y="1015"/>
                </a:cxn>
                <a:cxn ang="0">
                  <a:pos x="639" y="969"/>
                </a:cxn>
                <a:cxn ang="0">
                  <a:pos x="689" y="945"/>
                </a:cxn>
                <a:cxn ang="0">
                  <a:pos x="837" y="934"/>
                </a:cxn>
                <a:cxn ang="0">
                  <a:pos x="913" y="912"/>
                </a:cxn>
                <a:cxn ang="0">
                  <a:pos x="1042" y="852"/>
                </a:cxn>
                <a:cxn ang="0">
                  <a:pos x="1139" y="751"/>
                </a:cxn>
                <a:cxn ang="0">
                  <a:pos x="1172" y="666"/>
                </a:cxn>
                <a:cxn ang="0">
                  <a:pos x="1176" y="530"/>
                </a:cxn>
                <a:cxn ang="0">
                  <a:pos x="1135" y="394"/>
                </a:cxn>
                <a:cxn ang="0">
                  <a:pos x="1059" y="294"/>
                </a:cxn>
                <a:cxn ang="0">
                  <a:pos x="973" y="225"/>
                </a:cxn>
                <a:cxn ang="0">
                  <a:pos x="874" y="178"/>
                </a:cxn>
                <a:cxn ang="0">
                  <a:pos x="766" y="151"/>
                </a:cxn>
                <a:cxn ang="0">
                  <a:pos x="655" y="144"/>
                </a:cxn>
                <a:cxn ang="0">
                  <a:pos x="514" y="226"/>
                </a:cxn>
                <a:cxn ang="0">
                  <a:pos x="555" y="754"/>
                </a:cxn>
                <a:cxn ang="0">
                  <a:pos x="615" y="1273"/>
                </a:cxn>
                <a:cxn ang="0">
                  <a:pos x="670" y="1650"/>
                </a:cxn>
                <a:cxn ang="0">
                  <a:pos x="722" y="1737"/>
                </a:cxn>
                <a:cxn ang="0">
                  <a:pos x="798" y="1792"/>
                </a:cxn>
                <a:cxn ang="0">
                  <a:pos x="870" y="1809"/>
                </a:cxn>
                <a:cxn ang="0">
                  <a:pos x="953" y="1813"/>
                </a:cxn>
                <a:cxn ang="0">
                  <a:pos x="978" y="1852"/>
                </a:cxn>
                <a:cxn ang="0">
                  <a:pos x="944" y="1884"/>
                </a:cxn>
                <a:cxn ang="0">
                  <a:pos x="879" y="1900"/>
                </a:cxn>
                <a:cxn ang="0">
                  <a:pos x="745" y="1909"/>
                </a:cxn>
                <a:cxn ang="0">
                  <a:pos x="616" y="1919"/>
                </a:cxn>
                <a:cxn ang="0">
                  <a:pos x="389" y="1962"/>
                </a:cxn>
                <a:cxn ang="0">
                  <a:pos x="296" y="1956"/>
                </a:cxn>
                <a:cxn ang="0">
                  <a:pos x="244" y="1920"/>
                </a:cxn>
                <a:cxn ang="0">
                  <a:pos x="337" y="1837"/>
                </a:cxn>
                <a:cxn ang="0">
                  <a:pos x="384" y="1785"/>
                </a:cxn>
                <a:cxn ang="0">
                  <a:pos x="396" y="1735"/>
                </a:cxn>
                <a:cxn ang="0">
                  <a:pos x="363" y="1350"/>
                </a:cxn>
                <a:cxn ang="0">
                  <a:pos x="321" y="805"/>
                </a:cxn>
                <a:cxn ang="0">
                  <a:pos x="256" y="362"/>
                </a:cxn>
                <a:cxn ang="0">
                  <a:pos x="213" y="235"/>
                </a:cxn>
                <a:cxn ang="0">
                  <a:pos x="157" y="203"/>
                </a:cxn>
                <a:cxn ang="0">
                  <a:pos x="48" y="180"/>
                </a:cxn>
                <a:cxn ang="0">
                  <a:pos x="6" y="153"/>
                </a:cxn>
                <a:cxn ang="0">
                  <a:pos x="6" y="94"/>
                </a:cxn>
                <a:cxn ang="0">
                  <a:pos x="268" y="67"/>
                </a:cxn>
                <a:cxn ang="0">
                  <a:pos x="659" y="9"/>
                </a:cxn>
                <a:cxn ang="0">
                  <a:pos x="857" y="0"/>
                </a:cxn>
                <a:cxn ang="0">
                  <a:pos x="1059" y="21"/>
                </a:cxn>
              </a:cxnLst>
              <a:rect l="0" t="0" r="r" b="b"/>
              <a:pathLst>
                <a:path w="1453" h="1963">
                  <a:moveTo>
                    <a:pt x="1313" y="154"/>
                  </a:moveTo>
                  <a:lnTo>
                    <a:pt x="1324" y="164"/>
                  </a:lnTo>
                  <a:lnTo>
                    <a:pt x="1335" y="175"/>
                  </a:lnTo>
                  <a:lnTo>
                    <a:pt x="1345" y="186"/>
                  </a:lnTo>
                  <a:lnTo>
                    <a:pt x="1355" y="197"/>
                  </a:lnTo>
                  <a:lnTo>
                    <a:pt x="1364" y="208"/>
                  </a:lnTo>
                  <a:lnTo>
                    <a:pt x="1373" y="220"/>
                  </a:lnTo>
                  <a:lnTo>
                    <a:pt x="1381" y="232"/>
                  </a:lnTo>
                  <a:lnTo>
                    <a:pt x="1389" y="244"/>
                  </a:lnTo>
                  <a:lnTo>
                    <a:pt x="1403" y="269"/>
                  </a:lnTo>
                  <a:lnTo>
                    <a:pt x="1415" y="295"/>
                  </a:lnTo>
                  <a:lnTo>
                    <a:pt x="1425" y="321"/>
                  </a:lnTo>
                  <a:lnTo>
                    <a:pt x="1434" y="348"/>
                  </a:lnTo>
                  <a:lnTo>
                    <a:pt x="1441" y="375"/>
                  </a:lnTo>
                  <a:lnTo>
                    <a:pt x="1447" y="403"/>
                  </a:lnTo>
                  <a:lnTo>
                    <a:pt x="1450" y="432"/>
                  </a:lnTo>
                  <a:lnTo>
                    <a:pt x="1453" y="461"/>
                  </a:lnTo>
                  <a:lnTo>
                    <a:pt x="1453" y="489"/>
                  </a:lnTo>
                  <a:lnTo>
                    <a:pt x="1452" y="519"/>
                  </a:lnTo>
                  <a:lnTo>
                    <a:pt x="1450" y="548"/>
                  </a:lnTo>
                  <a:lnTo>
                    <a:pt x="1446" y="577"/>
                  </a:lnTo>
                  <a:lnTo>
                    <a:pt x="1439" y="605"/>
                  </a:lnTo>
                  <a:lnTo>
                    <a:pt x="1430" y="632"/>
                  </a:lnTo>
                  <a:lnTo>
                    <a:pt x="1421" y="658"/>
                  </a:lnTo>
                  <a:lnTo>
                    <a:pt x="1410" y="683"/>
                  </a:lnTo>
                  <a:lnTo>
                    <a:pt x="1398" y="709"/>
                  </a:lnTo>
                  <a:lnTo>
                    <a:pt x="1385" y="733"/>
                  </a:lnTo>
                  <a:lnTo>
                    <a:pt x="1371" y="759"/>
                  </a:lnTo>
                  <a:lnTo>
                    <a:pt x="1356" y="782"/>
                  </a:lnTo>
                  <a:lnTo>
                    <a:pt x="1340" y="805"/>
                  </a:lnTo>
                  <a:lnTo>
                    <a:pt x="1321" y="827"/>
                  </a:lnTo>
                  <a:lnTo>
                    <a:pt x="1302" y="848"/>
                  </a:lnTo>
                  <a:lnTo>
                    <a:pt x="1283" y="868"/>
                  </a:lnTo>
                  <a:lnTo>
                    <a:pt x="1262" y="888"/>
                  </a:lnTo>
                  <a:lnTo>
                    <a:pt x="1240" y="906"/>
                  </a:lnTo>
                  <a:lnTo>
                    <a:pt x="1217" y="925"/>
                  </a:lnTo>
                  <a:lnTo>
                    <a:pt x="1193" y="941"/>
                  </a:lnTo>
                  <a:lnTo>
                    <a:pt x="1159" y="956"/>
                  </a:lnTo>
                  <a:lnTo>
                    <a:pt x="1125" y="972"/>
                  </a:lnTo>
                  <a:lnTo>
                    <a:pt x="1090" y="986"/>
                  </a:lnTo>
                  <a:lnTo>
                    <a:pt x="1054" y="999"/>
                  </a:lnTo>
                  <a:lnTo>
                    <a:pt x="1016" y="1011"/>
                  </a:lnTo>
                  <a:lnTo>
                    <a:pt x="979" y="1022"/>
                  </a:lnTo>
                  <a:lnTo>
                    <a:pt x="960" y="1026"/>
                  </a:lnTo>
                  <a:lnTo>
                    <a:pt x="941" y="1030"/>
                  </a:lnTo>
                  <a:lnTo>
                    <a:pt x="922" y="1034"/>
                  </a:lnTo>
                  <a:lnTo>
                    <a:pt x="903" y="1037"/>
                  </a:lnTo>
                  <a:lnTo>
                    <a:pt x="885" y="1040"/>
                  </a:lnTo>
                  <a:lnTo>
                    <a:pt x="865" y="1042"/>
                  </a:lnTo>
                  <a:lnTo>
                    <a:pt x="846" y="1043"/>
                  </a:lnTo>
                  <a:lnTo>
                    <a:pt x="828" y="1044"/>
                  </a:lnTo>
                  <a:lnTo>
                    <a:pt x="809" y="1044"/>
                  </a:lnTo>
                  <a:lnTo>
                    <a:pt x="791" y="1043"/>
                  </a:lnTo>
                  <a:lnTo>
                    <a:pt x="773" y="1041"/>
                  </a:lnTo>
                  <a:lnTo>
                    <a:pt x="755" y="1039"/>
                  </a:lnTo>
                  <a:lnTo>
                    <a:pt x="737" y="1036"/>
                  </a:lnTo>
                  <a:lnTo>
                    <a:pt x="720" y="1032"/>
                  </a:lnTo>
                  <a:lnTo>
                    <a:pt x="702" y="1027"/>
                  </a:lnTo>
                  <a:lnTo>
                    <a:pt x="686" y="1021"/>
                  </a:lnTo>
                  <a:lnTo>
                    <a:pt x="669" y="1015"/>
                  </a:lnTo>
                  <a:lnTo>
                    <a:pt x="654" y="1007"/>
                  </a:lnTo>
                  <a:lnTo>
                    <a:pt x="638" y="999"/>
                  </a:lnTo>
                  <a:lnTo>
                    <a:pt x="623" y="989"/>
                  </a:lnTo>
                  <a:lnTo>
                    <a:pt x="628" y="981"/>
                  </a:lnTo>
                  <a:lnTo>
                    <a:pt x="633" y="975"/>
                  </a:lnTo>
                  <a:lnTo>
                    <a:pt x="639" y="969"/>
                  </a:lnTo>
                  <a:lnTo>
                    <a:pt x="645" y="964"/>
                  </a:lnTo>
                  <a:lnTo>
                    <a:pt x="652" y="959"/>
                  </a:lnTo>
                  <a:lnTo>
                    <a:pt x="658" y="955"/>
                  </a:lnTo>
                  <a:lnTo>
                    <a:pt x="666" y="952"/>
                  </a:lnTo>
                  <a:lnTo>
                    <a:pt x="673" y="949"/>
                  </a:lnTo>
                  <a:lnTo>
                    <a:pt x="689" y="945"/>
                  </a:lnTo>
                  <a:lnTo>
                    <a:pt x="706" y="942"/>
                  </a:lnTo>
                  <a:lnTo>
                    <a:pt x="725" y="940"/>
                  </a:lnTo>
                  <a:lnTo>
                    <a:pt x="743" y="939"/>
                  </a:lnTo>
                  <a:lnTo>
                    <a:pt x="781" y="939"/>
                  </a:lnTo>
                  <a:lnTo>
                    <a:pt x="819" y="937"/>
                  </a:lnTo>
                  <a:lnTo>
                    <a:pt x="837" y="934"/>
                  </a:lnTo>
                  <a:lnTo>
                    <a:pt x="855" y="930"/>
                  </a:lnTo>
                  <a:lnTo>
                    <a:pt x="864" y="928"/>
                  </a:lnTo>
                  <a:lnTo>
                    <a:pt x="874" y="925"/>
                  </a:lnTo>
                  <a:lnTo>
                    <a:pt x="882" y="921"/>
                  </a:lnTo>
                  <a:lnTo>
                    <a:pt x="890" y="917"/>
                  </a:lnTo>
                  <a:lnTo>
                    <a:pt x="913" y="912"/>
                  </a:lnTo>
                  <a:lnTo>
                    <a:pt x="935" y="904"/>
                  </a:lnTo>
                  <a:lnTo>
                    <a:pt x="957" y="896"/>
                  </a:lnTo>
                  <a:lnTo>
                    <a:pt x="979" y="887"/>
                  </a:lnTo>
                  <a:lnTo>
                    <a:pt x="1000" y="876"/>
                  </a:lnTo>
                  <a:lnTo>
                    <a:pt x="1022" y="865"/>
                  </a:lnTo>
                  <a:lnTo>
                    <a:pt x="1042" y="852"/>
                  </a:lnTo>
                  <a:lnTo>
                    <a:pt x="1061" y="838"/>
                  </a:lnTo>
                  <a:lnTo>
                    <a:pt x="1079" y="822"/>
                  </a:lnTo>
                  <a:lnTo>
                    <a:pt x="1096" y="806"/>
                  </a:lnTo>
                  <a:lnTo>
                    <a:pt x="1112" y="789"/>
                  </a:lnTo>
                  <a:lnTo>
                    <a:pt x="1126" y="770"/>
                  </a:lnTo>
                  <a:lnTo>
                    <a:pt x="1139" y="751"/>
                  </a:lnTo>
                  <a:lnTo>
                    <a:pt x="1150" y="730"/>
                  </a:lnTo>
                  <a:lnTo>
                    <a:pt x="1155" y="719"/>
                  </a:lnTo>
                  <a:lnTo>
                    <a:pt x="1160" y="708"/>
                  </a:lnTo>
                  <a:lnTo>
                    <a:pt x="1164" y="697"/>
                  </a:lnTo>
                  <a:lnTo>
                    <a:pt x="1168" y="686"/>
                  </a:lnTo>
                  <a:lnTo>
                    <a:pt x="1172" y="666"/>
                  </a:lnTo>
                  <a:lnTo>
                    <a:pt x="1176" y="644"/>
                  </a:lnTo>
                  <a:lnTo>
                    <a:pt x="1178" y="622"/>
                  </a:lnTo>
                  <a:lnTo>
                    <a:pt x="1179" y="600"/>
                  </a:lnTo>
                  <a:lnTo>
                    <a:pt x="1179" y="576"/>
                  </a:lnTo>
                  <a:lnTo>
                    <a:pt x="1178" y="553"/>
                  </a:lnTo>
                  <a:lnTo>
                    <a:pt x="1176" y="530"/>
                  </a:lnTo>
                  <a:lnTo>
                    <a:pt x="1172" y="506"/>
                  </a:lnTo>
                  <a:lnTo>
                    <a:pt x="1167" y="483"/>
                  </a:lnTo>
                  <a:lnTo>
                    <a:pt x="1162" y="461"/>
                  </a:lnTo>
                  <a:lnTo>
                    <a:pt x="1154" y="438"/>
                  </a:lnTo>
                  <a:lnTo>
                    <a:pt x="1146" y="416"/>
                  </a:lnTo>
                  <a:lnTo>
                    <a:pt x="1135" y="394"/>
                  </a:lnTo>
                  <a:lnTo>
                    <a:pt x="1124" y="374"/>
                  </a:lnTo>
                  <a:lnTo>
                    <a:pt x="1110" y="354"/>
                  </a:lnTo>
                  <a:lnTo>
                    <a:pt x="1095" y="336"/>
                  </a:lnTo>
                  <a:lnTo>
                    <a:pt x="1084" y="321"/>
                  </a:lnTo>
                  <a:lnTo>
                    <a:pt x="1072" y="307"/>
                  </a:lnTo>
                  <a:lnTo>
                    <a:pt x="1059" y="294"/>
                  </a:lnTo>
                  <a:lnTo>
                    <a:pt x="1046" y="281"/>
                  </a:lnTo>
                  <a:lnTo>
                    <a:pt x="1032" y="269"/>
                  </a:lnTo>
                  <a:lnTo>
                    <a:pt x="1017" y="258"/>
                  </a:lnTo>
                  <a:lnTo>
                    <a:pt x="1003" y="246"/>
                  </a:lnTo>
                  <a:lnTo>
                    <a:pt x="988" y="235"/>
                  </a:lnTo>
                  <a:lnTo>
                    <a:pt x="973" y="225"/>
                  </a:lnTo>
                  <a:lnTo>
                    <a:pt x="957" y="216"/>
                  </a:lnTo>
                  <a:lnTo>
                    <a:pt x="941" y="207"/>
                  </a:lnTo>
                  <a:lnTo>
                    <a:pt x="925" y="199"/>
                  </a:lnTo>
                  <a:lnTo>
                    <a:pt x="908" y="192"/>
                  </a:lnTo>
                  <a:lnTo>
                    <a:pt x="891" y="185"/>
                  </a:lnTo>
                  <a:lnTo>
                    <a:pt x="874" y="178"/>
                  </a:lnTo>
                  <a:lnTo>
                    <a:pt x="856" y="172"/>
                  </a:lnTo>
                  <a:lnTo>
                    <a:pt x="838" y="167"/>
                  </a:lnTo>
                  <a:lnTo>
                    <a:pt x="820" y="162"/>
                  </a:lnTo>
                  <a:lnTo>
                    <a:pt x="803" y="158"/>
                  </a:lnTo>
                  <a:lnTo>
                    <a:pt x="784" y="154"/>
                  </a:lnTo>
                  <a:lnTo>
                    <a:pt x="766" y="151"/>
                  </a:lnTo>
                  <a:lnTo>
                    <a:pt x="748" y="149"/>
                  </a:lnTo>
                  <a:lnTo>
                    <a:pt x="730" y="147"/>
                  </a:lnTo>
                  <a:lnTo>
                    <a:pt x="710" y="145"/>
                  </a:lnTo>
                  <a:lnTo>
                    <a:pt x="692" y="144"/>
                  </a:lnTo>
                  <a:lnTo>
                    <a:pt x="673" y="144"/>
                  </a:lnTo>
                  <a:lnTo>
                    <a:pt x="655" y="144"/>
                  </a:lnTo>
                  <a:lnTo>
                    <a:pt x="636" y="145"/>
                  </a:lnTo>
                  <a:lnTo>
                    <a:pt x="618" y="147"/>
                  </a:lnTo>
                  <a:lnTo>
                    <a:pt x="600" y="149"/>
                  </a:lnTo>
                  <a:lnTo>
                    <a:pt x="581" y="151"/>
                  </a:lnTo>
                  <a:lnTo>
                    <a:pt x="563" y="154"/>
                  </a:lnTo>
                  <a:lnTo>
                    <a:pt x="514" y="226"/>
                  </a:lnTo>
                  <a:lnTo>
                    <a:pt x="519" y="315"/>
                  </a:lnTo>
                  <a:lnTo>
                    <a:pt x="525" y="403"/>
                  </a:lnTo>
                  <a:lnTo>
                    <a:pt x="531" y="491"/>
                  </a:lnTo>
                  <a:lnTo>
                    <a:pt x="538" y="578"/>
                  </a:lnTo>
                  <a:lnTo>
                    <a:pt x="546" y="666"/>
                  </a:lnTo>
                  <a:lnTo>
                    <a:pt x="555" y="754"/>
                  </a:lnTo>
                  <a:lnTo>
                    <a:pt x="564" y="840"/>
                  </a:lnTo>
                  <a:lnTo>
                    <a:pt x="574" y="927"/>
                  </a:lnTo>
                  <a:lnTo>
                    <a:pt x="584" y="1014"/>
                  </a:lnTo>
                  <a:lnTo>
                    <a:pt x="594" y="1101"/>
                  </a:lnTo>
                  <a:lnTo>
                    <a:pt x="604" y="1187"/>
                  </a:lnTo>
                  <a:lnTo>
                    <a:pt x="615" y="1273"/>
                  </a:lnTo>
                  <a:lnTo>
                    <a:pt x="626" y="1359"/>
                  </a:lnTo>
                  <a:lnTo>
                    <a:pt x="637" y="1446"/>
                  </a:lnTo>
                  <a:lnTo>
                    <a:pt x="648" y="1532"/>
                  </a:lnTo>
                  <a:lnTo>
                    <a:pt x="659" y="1618"/>
                  </a:lnTo>
                  <a:lnTo>
                    <a:pt x="664" y="1634"/>
                  </a:lnTo>
                  <a:lnTo>
                    <a:pt x="670" y="1650"/>
                  </a:lnTo>
                  <a:lnTo>
                    <a:pt x="677" y="1665"/>
                  </a:lnTo>
                  <a:lnTo>
                    <a:pt x="684" y="1680"/>
                  </a:lnTo>
                  <a:lnTo>
                    <a:pt x="692" y="1695"/>
                  </a:lnTo>
                  <a:lnTo>
                    <a:pt x="701" y="1709"/>
                  </a:lnTo>
                  <a:lnTo>
                    <a:pt x="712" y="1723"/>
                  </a:lnTo>
                  <a:lnTo>
                    <a:pt x="722" y="1737"/>
                  </a:lnTo>
                  <a:lnTo>
                    <a:pt x="733" y="1749"/>
                  </a:lnTo>
                  <a:lnTo>
                    <a:pt x="745" y="1760"/>
                  </a:lnTo>
                  <a:lnTo>
                    <a:pt x="757" y="1770"/>
                  </a:lnTo>
                  <a:lnTo>
                    <a:pt x="770" y="1778"/>
                  </a:lnTo>
                  <a:lnTo>
                    <a:pt x="784" y="1786"/>
                  </a:lnTo>
                  <a:lnTo>
                    <a:pt x="798" y="1792"/>
                  </a:lnTo>
                  <a:lnTo>
                    <a:pt x="813" y="1797"/>
                  </a:lnTo>
                  <a:lnTo>
                    <a:pt x="829" y="1800"/>
                  </a:lnTo>
                  <a:lnTo>
                    <a:pt x="838" y="1804"/>
                  </a:lnTo>
                  <a:lnTo>
                    <a:pt x="848" y="1806"/>
                  </a:lnTo>
                  <a:lnTo>
                    <a:pt x="858" y="1808"/>
                  </a:lnTo>
                  <a:lnTo>
                    <a:pt x="870" y="1809"/>
                  </a:lnTo>
                  <a:lnTo>
                    <a:pt x="891" y="1809"/>
                  </a:lnTo>
                  <a:lnTo>
                    <a:pt x="913" y="1809"/>
                  </a:lnTo>
                  <a:lnTo>
                    <a:pt x="923" y="1809"/>
                  </a:lnTo>
                  <a:lnTo>
                    <a:pt x="933" y="1810"/>
                  </a:lnTo>
                  <a:lnTo>
                    <a:pt x="944" y="1811"/>
                  </a:lnTo>
                  <a:lnTo>
                    <a:pt x="953" y="1813"/>
                  </a:lnTo>
                  <a:lnTo>
                    <a:pt x="962" y="1817"/>
                  </a:lnTo>
                  <a:lnTo>
                    <a:pt x="971" y="1821"/>
                  </a:lnTo>
                  <a:lnTo>
                    <a:pt x="979" y="1828"/>
                  </a:lnTo>
                  <a:lnTo>
                    <a:pt x="986" y="1836"/>
                  </a:lnTo>
                  <a:lnTo>
                    <a:pt x="982" y="1844"/>
                  </a:lnTo>
                  <a:lnTo>
                    <a:pt x="978" y="1852"/>
                  </a:lnTo>
                  <a:lnTo>
                    <a:pt x="974" y="1859"/>
                  </a:lnTo>
                  <a:lnTo>
                    <a:pt x="968" y="1866"/>
                  </a:lnTo>
                  <a:lnTo>
                    <a:pt x="963" y="1871"/>
                  </a:lnTo>
                  <a:lnTo>
                    <a:pt x="957" y="1876"/>
                  </a:lnTo>
                  <a:lnTo>
                    <a:pt x="950" y="1880"/>
                  </a:lnTo>
                  <a:lnTo>
                    <a:pt x="944" y="1884"/>
                  </a:lnTo>
                  <a:lnTo>
                    <a:pt x="936" y="1888"/>
                  </a:lnTo>
                  <a:lnTo>
                    <a:pt x="929" y="1890"/>
                  </a:lnTo>
                  <a:lnTo>
                    <a:pt x="921" y="1893"/>
                  </a:lnTo>
                  <a:lnTo>
                    <a:pt x="913" y="1895"/>
                  </a:lnTo>
                  <a:lnTo>
                    <a:pt x="897" y="1897"/>
                  </a:lnTo>
                  <a:lnTo>
                    <a:pt x="879" y="1900"/>
                  </a:lnTo>
                  <a:lnTo>
                    <a:pt x="843" y="1901"/>
                  </a:lnTo>
                  <a:lnTo>
                    <a:pt x="808" y="1901"/>
                  </a:lnTo>
                  <a:lnTo>
                    <a:pt x="791" y="1902"/>
                  </a:lnTo>
                  <a:lnTo>
                    <a:pt x="774" y="1903"/>
                  </a:lnTo>
                  <a:lnTo>
                    <a:pt x="759" y="1905"/>
                  </a:lnTo>
                  <a:lnTo>
                    <a:pt x="745" y="1909"/>
                  </a:lnTo>
                  <a:lnTo>
                    <a:pt x="729" y="1908"/>
                  </a:lnTo>
                  <a:lnTo>
                    <a:pt x="713" y="1908"/>
                  </a:lnTo>
                  <a:lnTo>
                    <a:pt x="696" y="1909"/>
                  </a:lnTo>
                  <a:lnTo>
                    <a:pt x="680" y="1910"/>
                  </a:lnTo>
                  <a:lnTo>
                    <a:pt x="648" y="1914"/>
                  </a:lnTo>
                  <a:lnTo>
                    <a:pt x="616" y="1919"/>
                  </a:lnTo>
                  <a:lnTo>
                    <a:pt x="550" y="1933"/>
                  </a:lnTo>
                  <a:lnTo>
                    <a:pt x="486" y="1948"/>
                  </a:lnTo>
                  <a:lnTo>
                    <a:pt x="454" y="1954"/>
                  </a:lnTo>
                  <a:lnTo>
                    <a:pt x="422" y="1959"/>
                  </a:lnTo>
                  <a:lnTo>
                    <a:pt x="406" y="1961"/>
                  </a:lnTo>
                  <a:lnTo>
                    <a:pt x="389" y="1962"/>
                  </a:lnTo>
                  <a:lnTo>
                    <a:pt x="373" y="1963"/>
                  </a:lnTo>
                  <a:lnTo>
                    <a:pt x="358" y="1963"/>
                  </a:lnTo>
                  <a:lnTo>
                    <a:pt x="342" y="1962"/>
                  </a:lnTo>
                  <a:lnTo>
                    <a:pt x="327" y="1961"/>
                  </a:lnTo>
                  <a:lnTo>
                    <a:pt x="311" y="1959"/>
                  </a:lnTo>
                  <a:lnTo>
                    <a:pt x="296" y="1956"/>
                  </a:lnTo>
                  <a:lnTo>
                    <a:pt x="281" y="1952"/>
                  </a:lnTo>
                  <a:lnTo>
                    <a:pt x="266" y="1946"/>
                  </a:lnTo>
                  <a:lnTo>
                    <a:pt x="251" y="1940"/>
                  </a:lnTo>
                  <a:lnTo>
                    <a:pt x="236" y="1933"/>
                  </a:lnTo>
                  <a:lnTo>
                    <a:pt x="239" y="1926"/>
                  </a:lnTo>
                  <a:lnTo>
                    <a:pt x="244" y="1920"/>
                  </a:lnTo>
                  <a:lnTo>
                    <a:pt x="249" y="1914"/>
                  </a:lnTo>
                  <a:lnTo>
                    <a:pt x="255" y="1907"/>
                  </a:lnTo>
                  <a:lnTo>
                    <a:pt x="266" y="1894"/>
                  </a:lnTo>
                  <a:lnTo>
                    <a:pt x="280" y="1883"/>
                  </a:lnTo>
                  <a:lnTo>
                    <a:pt x="308" y="1860"/>
                  </a:lnTo>
                  <a:lnTo>
                    <a:pt x="337" y="1837"/>
                  </a:lnTo>
                  <a:lnTo>
                    <a:pt x="351" y="1825"/>
                  </a:lnTo>
                  <a:lnTo>
                    <a:pt x="363" y="1813"/>
                  </a:lnTo>
                  <a:lnTo>
                    <a:pt x="369" y="1806"/>
                  </a:lnTo>
                  <a:lnTo>
                    <a:pt x="375" y="1799"/>
                  </a:lnTo>
                  <a:lnTo>
                    <a:pt x="379" y="1792"/>
                  </a:lnTo>
                  <a:lnTo>
                    <a:pt x="384" y="1785"/>
                  </a:lnTo>
                  <a:lnTo>
                    <a:pt x="387" y="1777"/>
                  </a:lnTo>
                  <a:lnTo>
                    <a:pt x="390" y="1770"/>
                  </a:lnTo>
                  <a:lnTo>
                    <a:pt x="393" y="1761"/>
                  </a:lnTo>
                  <a:lnTo>
                    <a:pt x="395" y="1753"/>
                  </a:lnTo>
                  <a:lnTo>
                    <a:pt x="395" y="1744"/>
                  </a:lnTo>
                  <a:lnTo>
                    <a:pt x="396" y="1735"/>
                  </a:lnTo>
                  <a:lnTo>
                    <a:pt x="395" y="1724"/>
                  </a:lnTo>
                  <a:lnTo>
                    <a:pt x="393" y="1714"/>
                  </a:lnTo>
                  <a:lnTo>
                    <a:pt x="384" y="1624"/>
                  </a:lnTo>
                  <a:lnTo>
                    <a:pt x="377" y="1533"/>
                  </a:lnTo>
                  <a:lnTo>
                    <a:pt x="370" y="1442"/>
                  </a:lnTo>
                  <a:lnTo>
                    <a:pt x="363" y="1350"/>
                  </a:lnTo>
                  <a:lnTo>
                    <a:pt x="357" y="1260"/>
                  </a:lnTo>
                  <a:lnTo>
                    <a:pt x="351" y="1168"/>
                  </a:lnTo>
                  <a:lnTo>
                    <a:pt x="344" y="1077"/>
                  </a:lnTo>
                  <a:lnTo>
                    <a:pt x="337" y="986"/>
                  </a:lnTo>
                  <a:lnTo>
                    <a:pt x="330" y="895"/>
                  </a:lnTo>
                  <a:lnTo>
                    <a:pt x="321" y="805"/>
                  </a:lnTo>
                  <a:lnTo>
                    <a:pt x="311" y="715"/>
                  </a:lnTo>
                  <a:lnTo>
                    <a:pt x="300" y="626"/>
                  </a:lnTo>
                  <a:lnTo>
                    <a:pt x="287" y="537"/>
                  </a:lnTo>
                  <a:lnTo>
                    <a:pt x="272" y="449"/>
                  </a:lnTo>
                  <a:lnTo>
                    <a:pt x="264" y="405"/>
                  </a:lnTo>
                  <a:lnTo>
                    <a:pt x="256" y="362"/>
                  </a:lnTo>
                  <a:lnTo>
                    <a:pt x="245" y="318"/>
                  </a:lnTo>
                  <a:lnTo>
                    <a:pt x="236" y="275"/>
                  </a:lnTo>
                  <a:lnTo>
                    <a:pt x="232" y="264"/>
                  </a:lnTo>
                  <a:lnTo>
                    <a:pt x="226" y="253"/>
                  </a:lnTo>
                  <a:lnTo>
                    <a:pt x="220" y="243"/>
                  </a:lnTo>
                  <a:lnTo>
                    <a:pt x="213" y="235"/>
                  </a:lnTo>
                  <a:lnTo>
                    <a:pt x="205" y="227"/>
                  </a:lnTo>
                  <a:lnTo>
                    <a:pt x="197" y="221"/>
                  </a:lnTo>
                  <a:lnTo>
                    <a:pt x="188" y="216"/>
                  </a:lnTo>
                  <a:lnTo>
                    <a:pt x="178" y="211"/>
                  </a:lnTo>
                  <a:lnTo>
                    <a:pt x="168" y="207"/>
                  </a:lnTo>
                  <a:lnTo>
                    <a:pt x="157" y="203"/>
                  </a:lnTo>
                  <a:lnTo>
                    <a:pt x="146" y="200"/>
                  </a:lnTo>
                  <a:lnTo>
                    <a:pt x="135" y="197"/>
                  </a:lnTo>
                  <a:lnTo>
                    <a:pt x="112" y="193"/>
                  </a:lnTo>
                  <a:lnTo>
                    <a:pt x="89" y="189"/>
                  </a:lnTo>
                  <a:lnTo>
                    <a:pt x="67" y="185"/>
                  </a:lnTo>
                  <a:lnTo>
                    <a:pt x="48" y="180"/>
                  </a:lnTo>
                  <a:lnTo>
                    <a:pt x="39" y="177"/>
                  </a:lnTo>
                  <a:lnTo>
                    <a:pt x="30" y="173"/>
                  </a:lnTo>
                  <a:lnTo>
                    <a:pt x="23" y="169"/>
                  </a:lnTo>
                  <a:lnTo>
                    <a:pt x="16" y="165"/>
                  </a:lnTo>
                  <a:lnTo>
                    <a:pt x="11" y="159"/>
                  </a:lnTo>
                  <a:lnTo>
                    <a:pt x="6" y="153"/>
                  </a:lnTo>
                  <a:lnTo>
                    <a:pt x="3" y="146"/>
                  </a:lnTo>
                  <a:lnTo>
                    <a:pt x="1" y="138"/>
                  </a:lnTo>
                  <a:lnTo>
                    <a:pt x="0" y="129"/>
                  </a:lnTo>
                  <a:lnTo>
                    <a:pt x="0" y="118"/>
                  </a:lnTo>
                  <a:lnTo>
                    <a:pt x="2" y="107"/>
                  </a:lnTo>
                  <a:lnTo>
                    <a:pt x="6" y="94"/>
                  </a:lnTo>
                  <a:lnTo>
                    <a:pt x="39" y="93"/>
                  </a:lnTo>
                  <a:lnTo>
                    <a:pt x="71" y="91"/>
                  </a:lnTo>
                  <a:lnTo>
                    <a:pt x="105" y="88"/>
                  </a:lnTo>
                  <a:lnTo>
                    <a:pt x="137" y="84"/>
                  </a:lnTo>
                  <a:lnTo>
                    <a:pt x="202" y="76"/>
                  </a:lnTo>
                  <a:lnTo>
                    <a:pt x="268" y="67"/>
                  </a:lnTo>
                  <a:lnTo>
                    <a:pt x="333" y="57"/>
                  </a:lnTo>
                  <a:lnTo>
                    <a:pt x="397" y="46"/>
                  </a:lnTo>
                  <a:lnTo>
                    <a:pt x="463" y="35"/>
                  </a:lnTo>
                  <a:lnTo>
                    <a:pt x="528" y="25"/>
                  </a:lnTo>
                  <a:lnTo>
                    <a:pt x="594" y="16"/>
                  </a:lnTo>
                  <a:lnTo>
                    <a:pt x="659" y="9"/>
                  </a:lnTo>
                  <a:lnTo>
                    <a:pt x="691" y="6"/>
                  </a:lnTo>
                  <a:lnTo>
                    <a:pt x="725" y="3"/>
                  </a:lnTo>
                  <a:lnTo>
                    <a:pt x="758" y="1"/>
                  </a:lnTo>
                  <a:lnTo>
                    <a:pt x="791" y="0"/>
                  </a:lnTo>
                  <a:lnTo>
                    <a:pt x="824" y="0"/>
                  </a:lnTo>
                  <a:lnTo>
                    <a:pt x="857" y="0"/>
                  </a:lnTo>
                  <a:lnTo>
                    <a:pt x="891" y="1"/>
                  </a:lnTo>
                  <a:lnTo>
                    <a:pt x="924" y="3"/>
                  </a:lnTo>
                  <a:lnTo>
                    <a:pt x="957" y="6"/>
                  </a:lnTo>
                  <a:lnTo>
                    <a:pt x="991" y="10"/>
                  </a:lnTo>
                  <a:lnTo>
                    <a:pt x="1026" y="15"/>
                  </a:lnTo>
                  <a:lnTo>
                    <a:pt x="1059" y="21"/>
                  </a:lnTo>
                  <a:lnTo>
                    <a:pt x="1313" y="154"/>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8" name="Freeform 52"/>
            <p:cNvSpPr>
              <a:spLocks/>
            </p:cNvSpPr>
            <p:nvPr userDrawn="1"/>
          </p:nvSpPr>
          <p:spPr bwMode="auto">
            <a:xfrm>
              <a:off x="535" y="2645"/>
              <a:ext cx="183" cy="179"/>
            </a:xfrm>
            <a:custGeom>
              <a:avLst/>
              <a:gdLst/>
              <a:ahLst/>
              <a:cxnLst>
                <a:cxn ang="0">
                  <a:pos x="1808" y="172"/>
                </a:cxn>
                <a:cxn ang="0">
                  <a:pos x="1865" y="615"/>
                </a:cxn>
                <a:cxn ang="0">
                  <a:pos x="1800" y="591"/>
                </a:cxn>
                <a:cxn ang="0">
                  <a:pos x="1732" y="482"/>
                </a:cxn>
                <a:cxn ang="0">
                  <a:pos x="1668" y="390"/>
                </a:cxn>
                <a:cxn ang="0">
                  <a:pos x="1548" y="297"/>
                </a:cxn>
                <a:cxn ang="0">
                  <a:pos x="1380" y="198"/>
                </a:cxn>
                <a:cxn ang="0">
                  <a:pos x="1198" y="136"/>
                </a:cxn>
                <a:cxn ang="0">
                  <a:pos x="1004" y="115"/>
                </a:cxn>
                <a:cxn ang="0">
                  <a:pos x="801" y="139"/>
                </a:cxn>
                <a:cxn ang="0">
                  <a:pos x="578" y="259"/>
                </a:cxn>
                <a:cxn ang="0">
                  <a:pos x="441" y="379"/>
                </a:cxn>
                <a:cxn ang="0">
                  <a:pos x="373" y="485"/>
                </a:cxn>
                <a:cxn ang="0">
                  <a:pos x="315" y="654"/>
                </a:cxn>
                <a:cxn ang="0">
                  <a:pos x="284" y="847"/>
                </a:cxn>
                <a:cxn ang="0">
                  <a:pos x="287" y="1044"/>
                </a:cxn>
                <a:cxn ang="0">
                  <a:pos x="326" y="1236"/>
                </a:cxn>
                <a:cxn ang="0">
                  <a:pos x="400" y="1407"/>
                </a:cxn>
                <a:cxn ang="0">
                  <a:pos x="501" y="1556"/>
                </a:cxn>
                <a:cxn ang="0">
                  <a:pos x="635" y="1681"/>
                </a:cxn>
                <a:cxn ang="0">
                  <a:pos x="793" y="1774"/>
                </a:cxn>
                <a:cxn ang="0">
                  <a:pos x="967" y="1818"/>
                </a:cxn>
                <a:cxn ang="0">
                  <a:pos x="1224" y="1801"/>
                </a:cxn>
                <a:cxn ang="0">
                  <a:pos x="1377" y="1761"/>
                </a:cxn>
                <a:cxn ang="0">
                  <a:pos x="1495" y="1695"/>
                </a:cxn>
                <a:cxn ang="0">
                  <a:pos x="1588" y="1591"/>
                </a:cxn>
                <a:cxn ang="0">
                  <a:pos x="1623" y="1311"/>
                </a:cxn>
                <a:cxn ang="0">
                  <a:pos x="1600" y="1095"/>
                </a:cxn>
                <a:cxn ang="0">
                  <a:pos x="1560" y="1055"/>
                </a:cxn>
                <a:cxn ang="0">
                  <a:pos x="1459" y="1019"/>
                </a:cxn>
                <a:cxn ang="0">
                  <a:pos x="1398" y="983"/>
                </a:cxn>
                <a:cxn ang="0">
                  <a:pos x="2008" y="943"/>
                </a:cxn>
                <a:cxn ang="0">
                  <a:pos x="2016" y="989"/>
                </a:cxn>
                <a:cxn ang="0">
                  <a:pos x="1912" y="1087"/>
                </a:cxn>
                <a:cxn ang="0">
                  <a:pos x="1869" y="1232"/>
                </a:cxn>
                <a:cxn ang="0">
                  <a:pos x="1871" y="1550"/>
                </a:cxn>
                <a:cxn ang="0">
                  <a:pos x="1819" y="1709"/>
                </a:cxn>
                <a:cxn ang="0">
                  <a:pos x="1549" y="1835"/>
                </a:cxn>
                <a:cxn ang="0">
                  <a:pos x="1253" y="1923"/>
                </a:cxn>
                <a:cxn ang="0">
                  <a:pos x="945" y="1953"/>
                </a:cxn>
                <a:cxn ang="0">
                  <a:pos x="638" y="1906"/>
                </a:cxn>
                <a:cxn ang="0">
                  <a:pos x="408" y="1804"/>
                </a:cxn>
                <a:cxn ang="0">
                  <a:pos x="255" y="1676"/>
                </a:cxn>
                <a:cxn ang="0">
                  <a:pos x="136" y="1515"/>
                </a:cxn>
                <a:cxn ang="0">
                  <a:pos x="51" y="1333"/>
                </a:cxn>
                <a:cxn ang="0">
                  <a:pos x="3" y="1143"/>
                </a:cxn>
                <a:cxn ang="0">
                  <a:pos x="11" y="878"/>
                </a:cxn>
                <a:cxn ang="0">
                  <a:pos x="72" y="630"/>
                </a:cxn>
                <a:cxn ang="0">
                  <a:pos x="187" y="406"/>
                </a:cxn>
                <a:cxn ang="0">
                  <a:pos x="360" y="216"/>
                </a:cxn>
                <a:cxn ang="0">
                  <a:pos x="593" y="77"/>
                </a:cxn>
                <a:cxn ang="0">
                  <a:pos x="866" y="8"/>
                </a:cxn>
                <a:cxn ang="0">
                  <a:pos x="1154" y="6"/>
                </a:cxn>
                <a:cxn ang="0">
                  <a:pos x="1436" y="63"/>
                </a:cxn>
                <a:cxn ang="0">
                  <a:pos x="1689" y="169"/>
                </a:cxn>
              </a:cxnLst>
              <a:rect l="0" t="0" r="r" b="b"/>
              <a:pathLst>
                <a:path w="2020" h="1953">
                  <a:moveTo>
                    <a:pt x="1721" y="187"/>
                  </a:moveTo>
                  <a:lnTo>
                    <a:pt x="1735" y="186"/>
                  </a:lnTo>
                  <a:lnTo>
                    <a:pt x="1748" y="184"/>
                  </a:lnTo>
                  <a:lnTo>
                    <a:pt x="1762" y="180"/>
                  </a:lnTo>
                  <a:lnTo>
                    <a:pt x="1777" y="177"/>
                  </a:lnTo>
                  <a:lnTo>
                    <a:pt x="1793" y="174"/>
                  </a:lnTo>
                  <a:lnTo>
                    <a:pt x="1808" y="172"/>
                  </a:lnTo>
                  <a:lnTo>
                    <a:pt x="1817" y="172"/>
                  </a:lnTo>
                  <a:lnTo>
                    <a:pt x="1825" y="172"/>
                  </a:lnTo>
                  <a:lnTo>
                    <a:pt x="1834" y="173"/>
                  </a:lnTo>
                  <a:lnTo>
                    <a:pt x="1842" y="175"/>
                  </a:lnTo>
                  <a:lnTo>
                    <a:pt x="1891" y="611"/>
                  </a:lnTo>
                  <a:lnTo>
                    <a:pt x="1877" y="614"/>
                  </a:lnTo>
                  <a:lnTo>
                    <a:pt x="1865" y="615"/>
                  </a:lnTo>
                  <a:lnTo>
                    <a:pt x="1854" y="615"/>
                  </a:lnTo>
                  <a:lnTo>
                    <a:pt x="1843" y="614"/>
                  </a:lnTo>
                  <a:lnTo>
                    <a:pt x="1833" y="611"/>
                  </a:lnTo>
                  <a:lnTo>
                    <a:pt x="1824" y="608"/>
                  </a:lnTo>
                  <a:lnTo>
                    <a:pt x="1815" y="603"/>
                  </a:lnTo>
                  <a:lnTo>
                    <a:pt x="1807" y="597"/>
                  </a:lnTo>
                  <a:lnTo>
                    <a:pt x="1800" y="591"/>
                  </a:lnTo>
                  <a:lnTo>
                    <a:pt x="1792" y="584"/>
                  </a:lnTo>
                  <a:lnTo>
                    <a:pt x="1785" y="576"/>
                  </a:lnTo>
                  <a:lnTo>
                    <a:pt x="1778" y="567"/>
                  </a:lnTo>
                  <a:lnTo>
                    <a:pt x="1766" y="547"/>
                  </a:lnTo>
                  <a:lnTo>
                    <a:pt x="1754" y="526"/>
                  </a:lnTo>
                  <a:lnTo>
                    <a:pt x="1743" y="504"/>
                  </a:lnTo>
                  <a:lnTo>
                    <a:pt x="1732" y="482"/>
                  </a:lnTo>
                  <a:lnTo>
                    <a:pt x="1720" y="459"/>
                  </a:lnTo>
                  <a:lnTo>
                    <a:pt x="1707" y="438"/>
                  </a:lnTo>
                  <a:lnTo>
                    <a:pt x="1700" y="427"/>
                  </a:lnTo>
                  <a:lnTo>
                    <a:pt x="1693" y="417"/>
                  </a:lnTo>
                  <a:lnTo>
                    <a:pt x="1685" y="408"/>
                  </a:lnTo>
                  <a:lnTo>
                    <a:pt x="1677" y="399"/>
                  </a:lnTo>
                  <a:lnTo>
                    <a:pt x="1668" y="390"/>
                  </a:lnTo>
                  <a:lnTo>
                    <a:pt x="1658" y="382"/>
                  </a:lnTo>
                  <a:lnTo>
                    <a:pt x="1648" y="375"/>
                  </a:lnTo>
                  <a:lnTo>
                    <a:pt x="1637" y="369"/>
                  </a:lnTo>
                  <a:lnTo>
                    <a:pt x="1614" y="350"/>
                  </a:lnTo>
                  <a:lnTo>
                    <a:pt x="1593" y="332"/>
                  </a:lnTo>
                  <a:lnTo>
                    <a:pt x="1570" y="314"/>
                  </a:lnTo>
                  <a:lnTo>
                    <a:pt x="1548" y="297"/>
                  </a:lnTo>
                  <a:lnTo>
                    <a:pt x="1525" y="281"/>
                  </a:lnTo>
                  <a:lnTo>
                    <a:pt x="1501" y="266"/>
                  </a:lnTo>
                  <a:lnTo>
                    <a:pt x="1478" y="251"/>
                  </a:lnTo>
                  <a:lnTo>
                    <a:pt x="1453" y="237"/>
                  </a:lnTo>
                  <a:lnTo>
                    <a:pt x="1429" y="222"/>
                  </a:lnTo>
                  <a:lnTo>
                    <a:pt x="1404" y="210"/>
                  </a:lnTo>
                  <a:lnTo>
                    <a:pt x="1380" y="198"/>
                  </a:lnTo>
                  <a:lnTo>
                    <a:pt x="1355" y="187"/>
                  </a:lnTo>
                  <a:lnTo>
                    <a:pt x="1329" y="176"/>
                  </a:lnTo>
                  <a:lnTo>
                    <a:pt x="1303" y="167"/>
                  </a:lnTo>
                  <a:lnTo>
                    <a:pt x="1277" y="158"/>
                  </a:lnTo>
                  <a:lnTo>
                    <a:pt x="1251" y="150"/>
                  </a:lnTo>
                  <a:lnTo>
                    <a:pt x="1224" y="143"/>
                  </a:lnTo>
                  <a:lnTo>
                    <a:pt x="1198" y="136"/>
                  </a:lnTo>
                  <a:lnTo>
                    <a:pt x="1171" y="131"/>
                  </a:lnTo>
                  <a:lnTo>
                    <a:pt x="1143" y="126"/>
                  </a:lnTo>
                  <a:lnTo>
                    <a:pt x="1116" y="122"/>
                  </a:lnTo>
                  <a:lnTo>
                    <a:pt x="1088" y="119"/>
                  </a:lnTo>
                  <a:lnTo>
                    <a:pt x="1061" y="117"/>
                  </a:lnTo>
                  <a:lnTo>
                    <a:pt x="1033" y="116"/>
                  </a:lnTo>
                  <a:lnTo>
                    <a:pt x="1004" y="115"/>
                  </a:lnTo>
                  <a:lnTo>
                    <a:pt x="975" y="116"/>
                  </a:lnTo>
                  <a:lnTo>
                    <a:pt x="947" y="118"/>
                  </a:lnTo>
                  <a:lnTo>
                    <a:pt x="918" y="120"/>
                  </a:lnTo>
                  <a:lnTo>
                    <a:pt x="889" y="123"/>
                  </a:lnTo>
                  <a:lnTo>
                    <a:pt x="861" y="128"/>
                  </a:lnTo>
                  <a:lnTo>
                    <a:pt x="830" y="133"/>
                  </a:lnTo>
                  <a:lnTo>
                    <a:pt x="801" y="139"/>
                  </a:lnTo>
                  <a:lnTo>
                    <a:pt x="769" y="153"/>
                  </a:lnTo>
                  <a:lnTo>
                    <a:pt x="737" y="168"/>
                  </a:lnTo>
                  <a:lnTo>
                    <a:pt x="705" y="184"/>
                  </a:lnTo>
                  <a:lnTo>
                    <a:pt x="672" y="201"/>
                  </a:lnTo>
                  <a:lnTo>
                    <a:pt x="640" y="219"/>
                  </a:lnTo>
                  <a:lnTo>
                    <a:pt x="608" y="239"/>
                  </a:lnTo>
                  <a:lnTo>
                    <a:pt x="578" y="259"/>
                  </a:lnTo>
                  <a:lnTo>
                    <a:pt x="548" y="280"/>
                  </a:lnTo>
                  <a:lnTo>
                    <a:pt x="518" y="303"/>
                  </a:lnTo>
                  <a:lnTo>
                    <a:pt x="491" y="327"/>
                  </a:lnTo>
                  <a:lnTo>
                    <a:pt x="478" y="339"/>
                  </a:lnTo>
                  <a:lnTo>
                    <a:pt x="465" y="352"/>
                  </a:lnTo>
                  <a:lnTo>
                    <a:pt x="453" y="365"/>
                  </a:lnTo>
                  <a:lnTo>
                    <a:pt x="441" y="379"/>
                  </a:lnTo>
                  <a:lnTo>
                    <a:pt x="429" y="394"/>
                  </a:lnTo>
                  <a:lnTo>
                    <a:pt x="419" y="408"/>
                  </a:lnTo>
                  <a:lnTo>
                    <a:pt x="408" y="423"/>
                  </a:lnTo>
                  <a:lnTo>
                    <a:pt x="399" y="438"/>
                  </a:lnTo>
                  <a:lnTo>
                    <a:pt x="389" y="453"/>
                  </a:lnTo>
                  <a:lnTo>
                    <a:pt x="380" y="469"/>
                  </a:lnTo>
                  <a:lnTo>
                    <a:pt x="373" y="485"/>
                  </a:lnTo>
                  <a:lnTo>
                    <a:pt x="365" y="502"/>
                  </a:lnTo>
                  <a:lnTo>
                    <a:pt x="356" y="526"/>
                  </a:lnTo>
                  <a:lnTo>
                    <a:pt x="346" y="550"/>
                  </a:lnTo>
                  <a:lnTo>
                    <a:pt x="338" y="576"/>
                  </a:lnTo>
                  <a:lnTo>
                    <a:pt x="329" y="602"/>
                  </a:lnTo>
                  <a:lnTo>
                    <a:pt x="322" y="628"/>
                  </a:lnTo>
                  <a:lnTo>
                    <a:pt x="315" y="654"/>
                  </a:lnTo>
                  <a:lnTo>
                    <a:pt x="309" y="681"/>
                  </a:lnTo>
                  <a:lnTo>
                    <a:pt x="303" y="707"/>
                  </a:lnTo>
                  <a:lnTo>
                    <a:pt x="298" y="736"/>
                  </a:lnTo>
                  <a:lnTo>
                    <a:pt x="294" y="763"/>
                  </a:lnTo>
                  <a:lnTo>
                    <a:pt x="290" y="791"/>
                  </a:lnTo>
                  <a:lnTo>
                    <a:pt x="287" y="819"/>
                  </a:lnTo>
                  <a:lnTo>
                    <a:pt x="284" y="847"/>
                  </a:lnTo>
                  <a:lnTo>
                    <a:pt x="283" y="875"/>
                  </a:lnTo>
                  <a:lnTo>
                    <a:pt x="282" y="904"/>
                  </a:lnTo>
                  <a:lnTo>
                    <a:pt x="281" y="932"/>
                  </a:lnTo>
                  <a:lnTo>
                    <a:pt x="282" y="960"/>
                  </a:lnTo>
                  <a:lnTo>
                    <a:pt x="283" y="988"/>
                  </a:lnTo>
                  <a:lnTo>
                    <a:pt x="284" y="1016"/>
                  </a:lnTo>
                  <a:lnTo>
                    <a:pt x="287" y="1044"/>
                  </a:lnTo>
                  <a:lnTo>
                    <a:pt x="290" y="1073"/>
                  </a:lnTo>
                  <a:lnTo>
                    <a:pt x="294" y="1101"/>
                  </a:lnTo>
                  <a:lnTo>
                    <a:pt x="299" y="1128"/>
                  </a:lnTo>
                  <a:lnTo>
                    <a:pt x="304" y="1155"/>
                  </a:lnTo>
                  <a:lnTo>
                    <a:pt x="311" y="1182"/>
                  </a:lnTo>
                  <a:lnTo>
                    <a:pt x="318" y="1209"/>
                  </a:lnTo>
                  <a:lnTo>
                    <a:pt x="326" y="1236"/>
                  </a:lnTo>
                  <a:lnTo>
                    <a:pt x="334" y="1262"/>
                  </a:lnTo>
                  <a:lnTo>
                    <a:pt x="344" y="1287"/>
                  </a:lnTo>
                  <a:lnTo>
                    <a:pt x="354" y="1312"/>
                  </a:lnTo>
                  <a:lnTo>
                    <a:pt x="365" y="1337"/>
                  </a:lnTo>
                  <a:lnTo>
                    <a:pt x="377" y="1361"/>
                  </a:lnTo>
                  <a:lnTo>
                    <a:pt x="388" y="1384"/>
                  </a:lnTo>
                  <a:lnTo>
                    <a:pt x="400" y="1407"/>
                  </a:lnTo>
                  <a:lnTo>
                    <a:pt x="412" y="1429"/>
                  </a:lnTo>
                  <a:lnTo>
                    <a:pt x="425" y="1450"/>
                  </a:lnTo>
                  <a:lnTo>
                    <a:pt x="439" y="1472"/>
                  </a:lnTo>
                  <a:lnTo>
                    <a:pt x="454" y="1493"/>
                  </a:lnTo>
                  <a:lnTo>
                    <a:pt x="469" y="1514"/>
                  </a:lnTo>
                  <a:lnTo>
                    <a:pt x="485" y="1535"/>
                  </a:lnTo>
                  <a:lnTo>
                    <a:pt x="501" y="1556"/>
                  </a:lnTo>
                  <a:lnTo>
                    <a:pt x="518" y="1575"/>
                  </a:lnTo>
                  <a:lnTo>
                    <a:pt x="536" y="1595"/>
                  </a:lnTo>
                  <a:lnTo>
                    <a:pt x="556" y="1613"/>
                  </a:lnTo>
                  <a:lnTo>
                    <a:pt x="575" y="1631"/>
                  </a:lnTo>
                  <a:lnTo>
                    <a:pt x="594" y="1649"/>
                  </a:lnTo>
                  <a:lnTo>
                    <a:pt x="614" y="1665"/>
                  </a:lnTo>
                  <a:lnTo>
                    <a:pt x="635" y="1681"/>
                  </a:lnTo>
                  <a:lnTo>
                    <a:pt x="656" y="1697"/>
                  </a:lnTo>
                  <a:lnTo>
                    <a:pt x="678" y="1713"/>
                  </a:lnTo>
                  <a:lnTo>
                    <a:pt x="701" y="1727"/>
                  </a:lnTo>
                  <a:lnTo>
                    <a:pt x="723" y="1740"/>
                  </a:lnTo>
                  <a:lnTo>
                    <a:pt x="746" y="1752"/>
                  </a:lnTo>
                  <a:lnTo>
                    <a:pt x="769" y="1763"/>
                  </a:lnTo>
                  <a:lnTo>
                    <a:pt x="793" y="1774"/>
                  </a:lnTo>
                  <a:lnTo>
                    <a:pt x="817" y="1783"/>
                  </a:lnTo>
                  <a:lnTo>
                    <a:pt x="841" y="1792"/>
                  </a:lnTo>
                  <a:lnTo>
                    <a:pt x="866" y="1799"/>
                  </a:lnTo>
                  <a:lnTo>
                    <a:pt x="891" y="1806"/>
                  </a:lnTo>
                  <a:lnTo>
                    <a:pt x="916" y="1811"/>
                  </a:lnTo>
                  <a:lnTo>
                    <a:pt x="942" y="1815"/>
                  </a:lnTo>
                  <a:lnTo>
                    <a:pt x="967" y="1818"/>
                  </a:lnTo>
                  <a:lnTo>
                    <a:pt x="993" y="1820"/>
                  </a:lnTo>
                  <a:lnTo>
                    <a:pt x="1020" y="1821"/>
                  </a:lnTo>
                  <a:lnTo>
                    <a:pt x="1060" y="1818"/>
                  </a:lnTo>
                  <a:lnTo>
                    <a:pt x="1101" y="1815"/>
                  </a:lnTo>
                  <a:lnTo>
                    <a:pt x="1142" y="1812"/>
                  </a:lnTo>
                  <a:lnTo>
                    <a:pt x="1183" y="1807"/>
                  </a:lnTo>
                  <a:lnTo>
                    <a:pt x="1224" y="1801"/>
                  </a:lnTo>
                  <a:lnTo>
                    <a:pt x="1263" y="1794"/>
                  </a:lnTo>
                  <a:lnTo>
                    <a:pt x="1282" y="1790"/>
                  </a:lnTo>
                  <a:lnTo>
                    <a:pt x="1302" y="1785"/>
                  </a:lnTo>
                  <a:lnTo>
                    <a:pt x="1322" y="1780"/>
                  </a:lnTo>
                  <a:lnTo>
                    <a:pt x="1340" y="1774"/>
                  </a:lnTo>
                  <a:lnTo>
                    <a:pt x="1359" y="1768"/>
                  </a:lnTo>
                  <a:lnTo>
                    <a:pt x="1377" y="1761"/>
                  </a:lnTo>
                  <a:lnTo>
                    <a:pt x="1395" y="1754"/>
                  </a:lnTo>
                  <a:lnTo>
                    <a:pt x="1412" y="1746"/>
                  </a:lnTo>
                  <a:lnTo>
                    <a:pt x="1429" y="1737"/>
                  </a:lnTo>
                  <a:lnTo>
                    <a:pt x="1446" y="1728"/>
                  </a:lnTo>
                  <a:lnTo>
                    <a:pt x="1462" y="1718"/>
                  </a:lnTo>
                  <a:lnTo>
                    <a:pt x="1479" y="1707"/>
                  </a:lnTo>
                  <a:lnTo>
                    <a:pt x="1495" y="1695"/>
                  </a:lnTo>
                  <a:lnTo>
                    <a:pt x="1510" y="1683"/>
                  </a:lnTo>
                  <a:lnTo>
                    <a:pt x="1524" y="1670"/>
                  </a:lnTo>
                  <a:lnTo>
                    <a:pt x="1538" y="1656"/>
                  </a:lnTo>
                  <a:lnTo>
                    <a:pt x="1551" y="1641"/>
                  </a:lnTo>
                  <a:lnTo>
                    <a:pt x="1564" y="1625"/>
                  </a:lnTo>
                  <a:lnTo>
                    <a:pt x="1576" y="1609"/>
                  </a:lnTo>
                  <a:lnTo>
                    <a:pt x="1588" y="1591"/>
                  </a:lnTo>
                  <a:lnTo>
                    <a:pt x="1597" y="1531"/>
                  </a:lnTo>
                  <a:lnTo>
                    <a:pt x="1607" y="1469"/>
                  </a:lnTo>
                  <a:lnTo>
                    <a:pt x="1611" y="1438"/>
                  </a:lnTo>
                  <a:lnTo>
                    <a:pt x="1615" y="1407"/>
                  </a:lnTo>
                  <a:lnTo>
                    <a:pt x="1618" y="1374"/>
                  </a:lnTo>
                  <a:lnTo>
                    <a:pt x="1621" y="1343"/>
                  </a:lnTo>
                  <a:lnTo>
                    <a:pt x="1623" y="1311"/>
                  </a:lnTo>
                  <a:lnTo>
                    <a:pt x="1624" y="1280"/>
                  </a:lnTo>
                  <a:lnTo>
                    <a:pt x="1623" y="1248"/>
                  </a:lnTo>
                  <a:lnTo>
                    <a:pt x="1622" y="1217"/>
                  </a:lnTo>
                  <a:lnTo>
                    <a:pt x="1619" y="1185"/>
                  </a:lnTo>
                  <a:lnTo>
                    <a:pt x="1614" y="1155"/>
                  </a:lnTo>
                  <a:lnTo>
                    <a:pt x="1608" y="1125"/>
                  </a:lnTo>
                  <a:lnTo>
                    <a:pt x="1600" y="1095"/>
                  </a:lnTo>
                  <a:lnTo>
                    <a:pt x="1595" y="1088"/>
                  </a:lnTo>
                  <a:lnTo>
                    <a:pt x="1590" y="1081"/>
                  </a:lnTo>
                  <a:lnTo>
                    <a:pt x="1585" y="1075"/>
                  </a:lnTo>
                  <a:lnTo>
                    <a:pt x="1579" y="1069"/>
                  </a:lnTo>
                  <a:lnTo>
                    <a:pt x="1573" y="1064"/>
                  </a:lnTo>
                  <a:lnTo>
                    <a:pt x="1566" y="1059"/>
                  </a:lnTo>
                  <a:lnTo>
                    <a:pt x="1560" y="1055"/>
                  </a:lnTo>
                  <a:lnTo>
                    <a:pt x="1553" y="1051"/>
                  </a:lnTo>
                  <a:lnTo>
                    <a:pt x="1538" y="1043"/>
                  </a:lnTo>
                  <a:lnTo>
                    <a:pt x="1523" y="1038"/>
                  </a:lnTo>
                  <a:lnTo>
                    <a:pt x="1507" y="1033"/>
                  </a:lnTo>
                  <a:lnTo>
                    <a:pt x="1492" y="1028"/>
                  </a:lnTo>
                  <a:lnTo>
                    <a:pt x="1476" y="1024"/>
                  </a:lnTo>
                  <a:lnTo>
                    <a:pt x="1459" y="1019"/>
                  </a:lnTo>
                  <a:lnTo>
                    <a:pt x="1444" y="1013"/>
                  </a:lnTo>
                  <a:lnTo>
                    <a:pt x="1430" y="1006"/>
                  </a:lnTo>
                  <a:lnTo>
                    <a:pt x="1423" y="1002"/>
                  </a:lnTo>
                  <a:lnTo>
                    <a:pt x="1416" y="998"/>
                  </a:lnTo>
                  <a:lnTo>
                    <a:pt x="1410" y="994"/>
                  </a:lnTo>
                  <a:lnTo>
                    <a:pt x="1404" y="988"/>
                  </a:lnTo>
                  <a:lnTo>
                    <a:pt x="1398" y="983"/>
                  </a:lnTo>
                  <a:lnTo>
                    <a:pt x="1392" y="976"/>
                  </a:lnTo>
                  <a:lnTo>
                    <a:pt x="1387" y="970"/>
                  </a:lnTo>
                  <a:lnTo>
                    <a:pt x="1383" y="962"/>
                  </a:lnTo>
                  <a:lnTo>
                    <a:pt x="1407" y="926"/>
                  </a:lnTo>
                  <a:lnTo>
                    <a:pt x="2000" y="938"/>
                  </a:lnTo>
                  <a:lnTo>
                    <a:pt x="2004" y="940"/>
                  </a:lnTo>
                  <a:lnTo>
                    <a:pt x="2008" y="943"/>
                  </a:lnTo>
                  <a:lnTo>
                    <a:pt x="2011" y="946"/>
                  </a:lnTo>
                  <a:lnTo>
                    <a:pt x="2014" y="949"/>
                  </a:lnTo>
                  <a:lnTo>
                    <a:pt x="2017" y="956"/>
                  </a:lnTo>
                  <a:lnTo>
                    <a:pt x="2019" y="963"/>
                  </a:lnTo>
                  <a:lnTo>
                    <a:pt x="2020" y="972"/>
                  </a:lnTo>
                  <a:lnTo>
                    <a:pt x="2018" y="980"/>
                  </a:lnTo>
                  <a:lnTo>
                    <a:pt x="2016" y="989"/>
                  </a:lnTo>
                  <a:lnTo>
                    <a:pt x="2012" y="998"/>
                  </a:lnTo>
                  <a:lnTo>
                    <a:pt x="1990" y="1010"/>
                  </a:lnTo>
                  <a:lnTo>
                    <a:pt x="1971" y="1023"/>
                  </a:lnTo>
                  <a:lnTo>
                    <a:pt x="1954" y="1037"/>
                  </a:lnTo>
                  <a:lnTo>
                    <a:pt x="1938" y="1054"/>
                  </a:lnTo>
                  <a:lnTo>
                    <a:pt x="1924" y="1070"/>
                  </a:lnTo>
                  <a:lnTo>
                    <a:pt x="1912" y="1087"/>
                  </a:lnTo>
                  <a:lnTo>
                    <a:pt x="1902" y="1106"/>
                  </a:lnTo>
                  <a:lnTo>
                    <a:pt x="1893" y="1125"/>
                  </a:lnTo>
                  <a:lnTo>
                    <a:pt x="1886" y="1145"/>
                  </a:lnTo>
                  <a:lnTo>
                    <a:pt x="1880" y="1165"/>
                  </a:lnTo>
                  <a:lnTo>
                    <a:pt x="1875" y="1187"/>
                  </a:lnTo>
                  <a:lnTo>
                    <a:pt x="1872" y="1209"/>
                  </a:lnTo>
                  <a:lnTo>
                    <a:pt x="1869" y="1232"/>
                  </a:lnTo>
                  <a:lnTo>
                    <a:pt x="1867" y="1255"/>
                  </a:lnTo>
                  <a:lnTo>
                    <a:pt x="1866" y="1278"/>
                  </a:lnTo>
                  <a:lnTo>
                    <a:pt x="1865" y="1302"/>
                  </a:lnTo>
                  <a:lnTo>
                    <a:pt x="1867" y="1401"/>
                  </a:lnTo>
                  <a:lnTo>
                    <a:pt x="1870" y="1500"/>
                  </a:lnTo>
                  <a:lnTo>
                    <a:pt x="1871" y="1524"/>
                  </a:lnTo>
                  <a:lnTo>
                    <a:pt x="1871" y="1550"/>
                  </a:lnTo>
                  <a:lnTo>
                    <a:pt x="1870" y="1574"/>
                  </a:lnTo>
                  <a:lnTo>
                    <a:pt x="1869" y="1597"/>
                  </a:lnTo>
                  <a:lnTo>
                    <a:pt x="1866" y="1621"/>
                  </a:lnTo>
                  <a:lnTo>
                    <a:pt x="1863" y="1643"/>
                  </a:lnTo>
                  <a:lnTo>
                    <a:pt x="1859" y="1666"/>
                  </a:lnTo>
                  <a:lnTo>
                    <a:pt x="1854" y="1687"/>
                  </a:lnTo>
                  <a:lnTo>
                    <a:pt x="1819" y="1709"/>
                  </a:lnTo>
                  <a:lnTo>
                    <a:pt x="1782" y="1728"/>
                  </a:lnTo>
                  <a:lnTo>
                    <a:pt x="1745" y="1748"/>
                  </a:lnTo>
                  <a:lnTo>
                    <a:pt x="1707" y="1766"/>
                  </a:lnTo>
                  <a:lnTo>
                    <a:pt x="1669" y="1784"/>
                  </a:lnTo>
                  <a:lnTo>
                    <a:pt x="1630" y="1802"/>
                  </a:lnTo>
                  <a:lnTo>
                    <a:pt x="1589" y="1819"/>
                  </a:lnTo>
                  <a:lnTo>
                    <a:pt x="1549" y="1835"/>
                  </a:lnTo>
                  <a:lnTo>
                    <a:pt x="1508" y="1850"/>
                  </a:lnTo>
                  <a:lnTo>
                    <a:pt x="1466" y="1865"/>
                  </a:lnTo>
                  <a:lnTo>
                    <a:pt x="1425" y="1879"/>
                  </a:lnTo>
                  <a:lnTo>
                    <a:pt x="1383" y="1892"/>
                  </a:lnTo>
                  <a:lnTo>
                    <a:pt x="1340" y="1903"/>
                  </a:lnTo>
                  <a:lnTo>
                    <a:pt x="1296" y="1914"/>
                  </a:lnTo>
                  <a:lnTo>
                    <a:pt x="1253" y="1923"/>
                  </a:lnTo>
                  <a:lnTo>
                    <a:pt x="1210" y="1932"/>
                  </a:lnTo>
                  <a:lnTo>
                    <a:pt x="1167" y="1939"/>
                  </a:lnTo>
                  <a:lnTo>
                    <a:pt x="1122" y="1944"/>
                  </a:lnTo>
                  <a:lnTo>
                    <a:pt x="1078" y="1949"/>
                  </a:lnTo>
                  <a:lnTo>
                    <a:pt x="1034" y="1952"/>
                  </a:lnTo>
                  <a:lnTo>
                    <a:pt x="989" y="1953"/>
                  </a:lnTo>
                  <a:lnTo>
                    <a:pt x="945" y="1953"/>
                  </a:lnTo>
                  <a:lnTo>
                    <a:pt x="901" y="1951"/>
                  </a:lnTo>
                  <a:lnTo>
                    <a:pt x="858" y="1948"/>
                  </a:lnTo>
                  <a:lnTo>
                    <a:pt x="813" y="1943"/>
                  </a:lnTo>
                  <a:lnTo>
                    <a:pt x="769" y="1937"/>
                  </a:lnTo>
                  <a:lnTo>
                    <a:pt x="726" y="1928"/>
                  </a:lnTo>
                  <a:lnTo>
                    <a:pt x="681" y="1918"/>
                  </a:lnTo>
                  <a:lnTo>
                    <a:pt x="638" y="1906"/>
                  </a:lnTo>
                  <a:lnTo>
                    <a:pt x="596" y="1892"/>
                  </a:lnTo>
                  <a:lnTo>
                    <a:pt x="554" y="1876"/>
                  </a:lnTo>
                  <a:lnTo>
                    <a:pt x="511" y="1857"/>
                  </a:lnTo>
                  <a:lnTo>
                    <a:pt x="484" y="1845"/>
                  </a:lnTo>
                  <a:lnTo>
                    <a:pt x="458" y="1832"/>
                  </a:lnTo>
                  <a:lnTo>
                    <a:pt x="433" y="1819"/>
                  </a:lnTo>
                  <a:lnTo>
                    <a:pt x="408" y="1804"/>
                  </a:lnTo>
                  <a:lnTo>
                    <a:pt x="383" y="1788"/>
                  </a:lnTo>
                  <a:lnTo>
                    <a:pt x="360" y="1772"/>
                  </a:lnTo>
                  <a:lnTo>
                    <a:pt x="337" y="1754"/>
                  </a:lnTo>
                  <a:lnTo>
                    <a:pt x="316" y="1736"/>
                  </a:lnTo>
                  <a:lnTo>
                    <a:pt x="295" y="1717"/>
                  </a:lnTo>
                  <a:lnTo>
                    <a:pt x="274" y="1696"/>
                  </a:lnTo>
                  <a:lnTo>
                    <a:pt x="255" y="1676"/>
                  </a:lnTo>
                  <a:lnTo>
                    <a:pt x="236" y="1655"/>
                  </a:lnTo>
                  <a:lnTo>
                    <a:pt x="216" y="1633"/>
                  </a:lnTo>
                  <a:lnTo>
                    <a:pt x="199" y="1611"/>
                  </a:lnTo>
                  <a:lnTo>
                    <a:pt x="182" y="1588"/>
                  </a:lnTo>
                  <a:lnTo>
                    <a:pt x="166" y="1564"/>
                  </a:lnTo>
                  <a:lnTo>
                    <a:pt x="150" y="1539"/>
                  </a:lnTo>
                  <a:lnTo>
                    <a:pt x="136" y="1515"/>
                  </a:lnTo>
                  <a:lnTo>
                    <a:pt x="122" y="1490"/>
                  </a:lnTo>
                  <a:lnTo>
                    <a:pt x="108" y="1465"/>
                  </a:lnTo>
                  <a:lnTo>
                    <a:pt x="96" y="1439"/>
                  </a:lnTo>
                  <a:lnTo>
                    <a:pt x="84" y="1414"/>
                  </a:lnTo>
                  <a:lnTo>
                    <a:pt x="72" y="1387"/>
                  </a:lnTo>
                  <a:lnTo>
                    <a:pt x="61" y="1360"/>
                  </a:lnTo>
                  <a:lnTo>
                    <a:pt x="51" y="1333"/>
                  </a:lnTo>
                  <a:lnTo>
                    <a:pt x="42" y="1307"/>
                  </a:lnTo>
                  <a:lnTo>
                    <a:pt x="34" y="1280"/>
                  </a:lnTo>
                  <a:lnTo>
                    <a:pt x="26" y="1253"/>
                  </a:lnTo>
                  <a:lnTo>
                    <a:pt x="19" y="1226"/>
                  </a:lnTo>
                  <a:lnTo>
                    <a:pt x="13" y="1198"/>
                  </a:lnTo>
                  <a:lnTo>
                    <a:pt x="7" y="1170"/>
                  </a:lnTo>
                  <a:lnTo>
                    <a:pt x="3" y="1143"/>
                  </a:lnTo>
                  <a:lnTo>
                    <a:pt x="1" y="1105"/>
                  </a:lnTo>
                  <a:lnTo>
                    <a:pt x="0" y="1067"/>
                  </a:lnTo>
                  <a:lnTo>
                    <a:pt x="0" y="1028"/>
                  </a:lnTo>
                  <a:lnTo>
                    <a:pt x="2" y="990"/>
                  </a:lnTo>
                  <a:lnTo>
                    <a:pt x="4" y="953"/>
                  </a:lnTo>
                  <a:lnTo>
                    <a:pt x="7" y="916"/>
                  </a:lnTo>
                  <a:lnTo>
                    <a:pt x="11" y="878"/>
                  </a:lnTo>
                  <a:lnTo>
                    <a:pt x="17" y="841"/>
                  </a:lnTo>
                  <a:lnTo>
                    <a:pt x="23" y="805"/>
                  </a:lnTo>
                  <a:lnTo>
                    <a:pt x="31" y="770"/>
                  </a:lnTo>
                  <a:lnTo>
                    <a:pt x="39" y="734"/>
                  </a:lnTo>
                  <a:lnTo>
                    <a:pt x="49" y="698"/>
                  </a:lnTo>
                  <a:lnTo>
                    <a:pt x="60" y="664"/>
                  </a:lnTo>
                  <a:lnTo>
                    <a:pt x="72" y="630"/>
                  </a:lnTo>
                  <a:lnTo>
                    <a:pt x="86" y="596"/>
                  </a:lnTo>
                  <a:lnTo>
                    <a:pt x="100" y="563"/>
                  </a:lnTo>
                  <a:lnTo>
                    <a:pt x="115" y="530"/>
                  </a:lnTo>
                  <a:lnTo>
                    <a:pt x="131" y="498"/>
                  </a:lnTo>
                  <a:lnTo>
                    <a:pt x="149" y="467"/>
                  </a:lnTo>
                  <a:lnTo>
                    <a:pt x="168" y="436"/>
                  </a:lnTo>
                  <a:lnTo>
                    <a:pt x="187" y="406"/>
                  </a:lnTo>
                  <a:lnTo>
                    <a:pt x="208" y="376"/>
                  </a:lnTo>
                  <a:lnTo>
                    <a:pt x="230" y="348"/>
                  </a:lnTo>
                  <a:lnTo>
                    <a:pt x="255" y="320"/>
                  </a:lnTo>
                  <a:lnTo>
                    <a:pt x="279" y="293"/>
                  </a:lnTo>
                  <a:lnTo>
                    <a:pt x="305" y="267"/>
                  </a:lnTo>
                  <a:lnTo>
                    <a:pt x="332" y="241"/>
                  </a:lnTo>
                  <a:lnTo>
                    <a:pt x="360" y="216"/>
                  </a:lnTo>
                  <a:lnTo>
                    <a:pt x="391" y="192"/>
                  </a:lnTo>
                  <a:lnTo>
                    <a:pt x="421" y="170"/>
                  </a:lnTo>
                  <a:lnTo>
                    <a:pt x="453" y="148"/>
                  </a:lnTo>
                  <a:lnTo>
                    <a:pt x="487" y="127"/>
                  </a:lnTo>
                  <a:lnTo>
                    <a:pt x="521" y="109"/>
                  </a:lnTo>
                  <a:lnTo>
                    <a:pt x="557" y="92"/>
                  </a:lnTo>
                  <a:lnTo>
                    <a:pt x="593" y="77"/>
                  </a:lnTo>
                  <a:lnTo>
                    <a:pt x="630" y="63"/>
                  </a:lnTo>
                  <a:lnTo>
                    <a:pt x="668" y="49"/>
                  </a:lnTo>
                  <a:lnTo>
                    <a:pt x="707" y="38"/>
                  </a:lnTo>
                  <a:lnTo>
                    <a:pt x="746" y="29"/>
                  </a:lnTo>
                  <a:lnTo>
                    <a:pt x="785" y="21"/>
                  </a:lnTo>
                  <a:lnTo>
                    <a:pt x="825" y="14"/>
                  </a:lnTo>
                  <a:lnTo>
                    <a:pt x="866" y="8"/>
                  </a:lnTo>
                  <a:lnTo>
                    <a:pt x="907" y="4"/>
                  </a:lnTo>
                  <a:lnTo>
                    <a:pt x="947" y="1"/>
                  </a:lnTo>
                  <a:lnTo>
                    <a:pt x="988" y="0"/>
                  </a:lnTo>
                  <a:lnTo>
                    <a:pt x="1031" y="0"/>
                  </a:lnTo>
                  <a:lnTo>
                    <a:pt x="1072" y="1"/>
                  </a:lnTo>
                  <a:lnTo>
                    <a:pt x="1113" y="3"/>
                  </a:lnTo>
                  <a:lnTo>
                    <a:pt x="1154" y="6"/>
                  </a:lnTo>
                  <a:lnTo>
                    <a:pt x="1196" y="11"/>
                  </a:lnTo>
                  <a:lnTo>
                    <a:pt x="1237" y="17"/>
                  </a:lnTo>
                  <a:lnTo>
                    <a:pt x="1277" y="24"/>
                  </a:lnTo>
                  <a:lnTo>
                    <a:pt x="1317" y="32"/>
                  </a:lnTo>
                  <a:lnTo>
                    <a:pt x="1358" y="41"/>
                  </a:lnTo>
                  <a:lnTo>
                    <a:pt x="1397" y="51"/>
                  </a:lnTo>
                  <a:lnTo>
                    <a:pt x="1436" y="63"/>
                  </a:lnTo>
                  <a:lnTo>
                    <a:pt x="1475" y="75"/>
                  </a:lnTo>
                  <a:lnTo>
                    <a:pt x="1513" y="88"/>
                  </a:lnTo>
                  <a:lnTo>
                    <a:pt x="1550" y="103"/>
                  </a:lnTo>
                  <a:lnTo>
                    <a:pt x="1586" y="118"/>
                  </a:lnTo>
                  <a:lnTo>
                    <a:pt x="1621" y="134"/>
                  </a:lnTo>
                  <a:lnTo>
                    <a:pt x="1656" y="151"/>
                  </a:lnTo>
                  <a:lnTo>
                    <a:pt x="1689" y="169"/>
                  </a:lnTo>
                  <a:lnTo>
                    <a:pt x="1721" y="187"/>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429" name="Freeform 53"/>
            <p:cNvSpPr>
              <a:spLocks/>
            </p:cNvSpPr>
            <p:nvPr userDrawn="1"/>
          </p:nvSpPr>
          <p:spPr bwMode="auto">
            <a:xfrm>
              <a:off x="741" y="2650"/>
              <a:ext cx="141" cy="172"/>
            </a:xfrm>
            <a:custGeom>
              <a:avLst/>
              <a:gdLst/>
              <a:ahLst/>
              <a:cxnLst>
                <a:cxn ang="0">
                  <a:pos x="1370" y="216"/>
                </a:cxn>
                <a:cxn ang="0">
                  <a:pos x="1353" y="329"/>
                </a:cxn>
                <a:cxn ang="0">
                  <a:pos x="1326" y="371"/>
                </a:cxn>
                <a:cxn ang="0">
                  <a:pos x="1279" y="351"/>
                </a:cxn>
                <a:cxn ang="0">
                  <a:pos x="1240" y="282"/>
                </a:cxn>
                <a:cxn ang="0">
                  <a:pos x="1206" y="210"/>
                </a:cxn>
                <a:cxn ang="0">
                  <a:pos x="1167" y="177"/>
                </a:cxn>
                <a:cxn ang="0">
                  <a:pos x="913" y="159"/>
                </a:cxn>
                <a:cxn ang="0">
                  <a:pos x="650" y="167"/>
                </a:cxn>
                <a:cxn ang="0">
                  <a:pos x="524" y="236"/>
                </a:cxn>
                <a:cxn ang="0">
                  <a:pos x="499" y="368"/>
                </a:cxn>
                <a:cxn ang="0">
                  <a:pos x="504" y="608"/>
                </a:cxn>
                <a:cxn ang="0">
                  <a:pos x="566" y="820"/>
                </a:cxn>
                <a:cxn ang="0">
                  <a:pos x="663" y="843"/>
                </a:cxn>
                <a:cxn ang="0">
                  <a:pos x="817" y="844"/>
                </a:cxn>
                <a:cxn ang="0">
                  <a:pos x="1062" y="810"/>
                </a:cxn>
                <a:cxn ang="0">
                  <a:pos x="1103" y="785"/>
                </a:cxn>
                <a:cxn ang="0">
                  <a:pos x="1152" y="709"/>
                </a:cxn>
                <a:cxn ang="0">
                  <a:pos x="1184" y="674"/>
                </a:cxn>
                <a:cxn ang="0">
                  <a:pos x="1226" y="675"/>
                </a:cxn>
                <a:cxn ang="0">
                  <a:pos x="1238" y="990"/>
                </a:cxn>
                <a:cxn ang="0">
                  <a:pos x="1220" y="1199"/>
                </a:cxn>
                <a:cxn ang="0">
                  <a:pos x="1181" y="1192"/>
                </a:cxn>
                <a:cxn ang="0">
                  <a:pos x="1142" y="1120"/>
                </a:cxn>
                <a:cxn ang="0">
                  <a:pos x="1096" y="1046"/>
                </a:cxn>
                <a:cxn ang="0">
                  <a:pos x="996" y="1017"/>
                </a:cxn>
                <a:cxn ang="0">
                  <a:pos x="759" y="1009"/>
                </a:cxn>
                <a:cxn ang="0">
                  <a:pos x="510" y="1153"/>
                </a:cxn>
                <a:cxn ang="0">
                  <a:pos x="502" y="1485"/>
                </a:cxn>
                <a:cxn ang="0">
                  <a:pos x="517" y="1603"/>
                </a:cxn>
                <a:cxn ang="0">
                  <a:pos x="557" y="1708"/>
                </a:cxn>
                <a:cxn ang="0">
                  <a:pos x="811" y="1728"/>
                </a:cxn>
                <a:cxn ang="0">
                  <a:pos x="998" y="1717"/>
                </a:cxn>
                <a:cxn ang="0">
                  <a:pos x="1177" y="1678"/>
                </a:cxn>
                <a:cxn ang="0">
                  <a:pos x="1342" y="1604"/>
                </a:cxn>
                <a:cxn ang="0">
                  <a:pos x="1489" y="1489"/>
                </a:cxn>
                <a:cxn ang="0">
                  <a:pos x="1526" y="1506"/>
                </a:cxn>
                <a:cxn ang="0">
                  <a:pos x="1538" y="1574"/>
                </a:cxn>
                <a:cxn ang="0">
                  <a:pos x="1473" y="1711"/>
                </a:cxn>
                <a:cxn ang="0">
                  <a:pos x="1369" y="1826"/>
                </a:cxn>
                <a:cxn ang="0">
                  <a:pos x="76" y="1894"/>
                </a:cxn>
                <a:cxn ang="0">
                  <a:pos x="68" y="1854"/>
                </a:cxn>
                <a:cxn ang="0">
                  <a:pos x="151" y="1796"/>
                </a:cxn>
                <a:cxn ang="0">
                  <a:pos x="211" y="1744"/>
                </a:cxn>
                <a:cxn ang="0">
                  <a:pos x="255" y="1299"/>
                </a:cxn>
                <a:cxn ang="0">
                  <a:pos x="255" y="747"/>
                </a:cxn>
                <a:cxn ang="0">
                  <a:pos x="228" y="281"/>
                </a:cxn>
                <a:cxn ang="0">
                  <a:pos x="205" y="224"/>
                </a:cxn>
                <a:cxn ang="0">
                  <a:pos x="101" y="137"/>
                </a:cxn>
                <a:cxn ang="0">
                  <a:pos x="1" y="62"/>
                </a:cxn>
                <a:cxn ang="0">
                  <a:pos x="33" y="23"/>
                </a:cxn>
                <a:cxn ang="0">
                  <a:pos x="228" y="24"/>
                </a:cxn>
                <a:cxn ang="0">
                  <a:pos x="659" y="24"/>
                </a:cxn>
                <a:cxn ang="0">
                  <a:pos x="1124" y="2"/>
                </a:cxn>
              </a:cxnLst>
              <a:rect l="0" t="0" r="r" b="b"/>
              <a:pathLst>
                <a:path w="1538" h="1901">
                  <a:moveTo>
                    <a:pt x="1380" y="110"/>
                  </a:moveTo>
                  <a:lnTo>
                    <a:pt x="1376" y="126"/>
                  </a:lnTo>
                  <a:lnTo>
                    <a:pt x="1374" y="143"/>
                  </a:lnTo>
                  <a:lnTo>
                    <a:pt x="1372" y="161"/>
                  </a:lnTo>
                  <a:lnTo>
                    <a:pt x="1371" y="179"/>
                  </a:lnTo>
                  <a:lnTo>
                    <a:pt x="1370" y="216"/>
                  </a:lnTo>
                  <a:lnTo>
                    <a:pt x="1368" y="252"/>
                  </a:lnTo>
                  <a:lnTo>
                    <a:pt x="1367" y="270"/>
                  </a:lnTo>
                  <a:lnTo>
                    <a:pt x="1365" y="288"/>
                  </a:lnTo>
                  <a:lnTo>
                    <a:pt x="1360" y="305"/>
                  </a:lnTo>
                  <a:lnTo>
                    <a:pt x="1356" y="321"/>
                  </a:lnTo>
                  <a:lnTo>
                    <a:pt x="1353" y="329"/>
                  </a:lnTo>
                  <a:lnTo>
                    <a:pt x="1349" y="336"/>
                  </a:lnTo>
                  <a:lnTo>
                    <a:pt x="1346" y="344"/>
                  </a:lnTo>
                  <a:lnTo>
                    <a:pt x="1342" y="351"/>
                  </a:lnTo>
                  <a:lnTo>
                    <a:pt x="1337" y="357"/>
                  </a:lnTo>
                  <a:lnTo>
                    <a:pt x="1331" y="365"/>
                  </a:lnTo>
                  <a:lnTo>
                    <a:pt x="1326" y="371"/>
                  </a:lnTo>
                  <a:lnTo>
                    <a:pt x="1319" y="377"/>
                  </a:lnTo>
                  <a:lnTo>
                    <a:pt x="1309" y="373"/>
                  </a:lnTo>
                  <a:lnTo>
                    <a:pt x="1301" y="369"/>
                  </a:lnTo>
                  <a:lnTo>
                    <a:pt x="1293" y="364"/>
                  </a:lnTo>
                  <a:lnTo>
                    <a:pt x="1285" y="357"/>
                  </a:lnTo>
                  <a:lnTo>
                    <a:pt x="1279" y="351"/>
                  </a:lnTo>
                  <a:lnTo>
                    <a:pt x="1273" y="345"/>
                  </a:lnTo>
                  <a:lnTo>
                    <a:pt x="1267" y="338"/>
                  </a:lnTo>
                  <a:lnTo>
                    <a:pt x="1262" y="330"/>
                  </a:lnTo>
                  <a:lnTo>
                    <a:pt x="1254" y="315"/>
                  </a:lnTo>
                  <a:lnTo>
                    <a:pt x="1246" y="298"/>
                  </a:lnTo>
                  <a:lnTo>
                    <a:pt x="1240" y="282"/>
                  </a:lnTo>
                  <a:lnTo>
                    <a:pt x="1234" y="265"/>
                  </a:lnTo>
                  <a:lnTo>
                    <a:pt x="1227" y="248"/>
                  </a:lnTo>
                  <a:lnTo>
                    <a:pt x="1220" y="232"/>
                  </a:lnTo>
                  <a:lnTo>
                    <a:pt x="1216" y="224"/>
                  </a:lnTo>
                  <a:lnTo>
                    <a:pt x="1212" y="217"/>
                  </a:lnTo>
                  <a:lnTo>
                    <a:pt x="1206" y="210"/>
                  </a:lnTo>
                  <a:lnTo>
                    <a:pt x="1201" y="203"/>
                  </a:lnTo>
                  <a:lnTo>
                    <a:pt x="1196" y="197"/>
                  </a:lnTo>
                  <a:lnTo>
                    <a:pt x="1190" y="191"/>
                  </a:lnTo>
                  <a:lnTo>
                    <a:pt x="1183" y="186"/>
                  </a:lnTo>
                  <a:lnTo>
                    <a:pt x="1176" y="181"/>
                  </a:lnTo>
                  <a:lnTo>
                    <a:pt x="1167" y="177"/>
                  </a:lnTo>
                  <a:lnTo>
                    <a:pt x="1158" y="174"/>
                  </a:lnTo>
                  <a:lnTo>
                    <a:pt x="1149" y="172"/>
                  </a:lnTo>
                  <a:lnTo>
                    <a:pt x="1138" y="170"/>
                  </a:lnTo>
                  <a:lnTo>
                    <a:pt x="1065" y="166"/>
                  </a:lnTo>
                  <a:lnTo>
                    <a:pt x="989" y="162"/>
                  </a:lnTo>
                  <a:lnTo>
                    <a:pt x="913" y="159"/>
                  </a:lnTo>
                  <a:lnTo>
                    <a:pt x="837" y="158"/>
                  </a:lnTo>
                  <a:lnTo>
                    <a:pt x="799" y="159"/>
                  </a:lnTo>
                  <a:lnTo>
                    <a:pt x="761" y="160"/>
                  </a:lnTo>
                  <a:lnTo>
                    <a:pt x="723" y="161"/>
                  </a:lnTo>
                  <a:lnTo>
                    <a:pt x="687" y="164"/>
                  </a:lnTo>
                  <a:lnTo>
                    <a:pt x="650" y="167"/>
                  </a:lnTo>
                  <a:lnTo>
                    <a:pt x="615" y="171"/>
                  </a:lnTo>
                  <a:lnTo>
                    <a:pt x="579" y="176"/>
                  </a:lnTo>
                  <a:lnTo>
                    <a:pt x="545" y="182"/>
                  </a:lnTo>
                  <a:lnTo>
                    <a:pt x="537" y="200"/>
                  </a:lnTo>
                  <a:lnTo>
                    <a:pt x="530" y="218"/>
                  </a:lnTo>
                  <a:lnTo>
                    <a:pt x="524" y="236"/>
                  </a:lnTo>
                  <a:lnTo>
                    <a:pt x="519" y="254"/>
                  </a:lnTo>
                  <a:lnTo>
                    <a:pt x="514" y="272"/>
                  </a:lnTo>
                  <a:lnTo>
                    <a:pt x="510" y="290"/>
                  </a:lnTo>
                  <a:lnTo>
                    <a:pt x="506" y="309"/>
                  </a:lnTo>
                  <a:lnTo>
                    <a:pt x="504" y="328"/>
                  </a:lnTo>
                  <a:lnTo>
                    <a:pt x="499" y="368"/>
                  </a:lnTo>
                  <a:lnTo>
                    <a:pt x="497" y="407"/>
                  </a:lnTo>
                  <a:lnTo>
                    <a:pt x="496" y="447"/>
                  </a:lnTo>
                  <a:lnTo>
                    <a:pt x="496" y="486"/>
                  </a:lnTo>
                  <a:lnTo>
                    <a:pt x="498" y="528"/>
                  </a:lnTo>
                  <a:lnTo>
                    <a:pt x="501" y="568"/>
                  </a:lnTo>
                  <a:lnTo>
                    <a:pt x="504" y="608"/>
                  </a:lnTo>
                  <a:lnTo>
                    <a:pt x="507" y="647"/>
                  </a:lnTo>
                  <a:lnTo>
                    <a:pt x="515" y="725"/>
                  </a:lnTo>
                  <a:lnTo>
                    <a:pt x="520" y="800"/>
                  </a:lnTo>
                  <a:lnTo>
                    <a:pt x="535" y="807"/>
                  </a:lnTo>
                  <a:lnTo>
                    <a:pt x="550" y="814"/>
                  </a:lnTo>
                  <a:lnTo>
                    <a:pt x="566" y="820"/>
                  </a:lnTo>
                  <a:lnTo>
                    <a:pt x="581" y="825"/>
                  </a:lnTo>
                  <a:lnTo>
                    <a:pt x="598" y="830"/>
                  </a:lnTo>
                  <a:lnTo>
                    <a:pt x="614" y="834"/>
                  </a:lnTo>
                  <a:lnTo>
                    <a:pt x="630" y="838"/>
                  </a:lnTo>
                  <a:lnTo>
                    <a:pt x="646" y="840"/>
                  </a:lnTo>
                  <a:lnTo>
                    <a:pt x="663" y="843"/>
                  </a:lnTo>
                  <a:lnTo>
                    <a:pt x="680" y="845"/>
                  </a:lnTo>
                  <a:lnTo>
                    <a:pt x="696" y="846"/>
                  </a:lnTo>
                  <a:lnTo>
                    <a:pt x="713" y="847"/>
                  </a:lnTo>
                  <a:lnTo>
                    <a:pt x="748" y="847"/>
                  </a:lnTo>
                  <a:lnTo>
                    <a:pt x="783" y="846"/>
                  </a:lnTo>
                  <a:lnTo>
                    <a:pt x="817" y="844"/>
                  </a:lnTo>
                  <a:lnTo>
                    <a:pt x="851" y="841"/>
                  </a:lnTo>
                  <a:lnTo>
                    <a:pt x="886" y="837"/>
                  </a:lnTo>
                  <a:lnTo>
                    <a:pt x="921" y="832"/>
                  </a:lnTo>
                  <a:lnTo>
                    <a:pt x="988" y="822"/>
                  </a:lnTo>
                  <a:lnTo>
                    <a:pt x="1053" y="812"/>
                  </a:lnTo>
                  <a:lnTo>
                    <a:pt x="1062" y="810"/>
                  </a:lnTo>
                  <a:lnTo>
                    <a:pt x="1070" y="808"/>
                  </a:lnTo>
                  <a:lnTo>
                    <a:pt x="1078" y="805"/>
                  </a:lnTo>
                  <a:lnTo>
                    <a:pt x="1085" y="801"/>
                  </a:lnTo>
                  <a:lnTo>
                    <a:pt x="1092" y="796"/>
                  </a:lnTo>
                  <a:lnTo>
                    <a:pt x="1098" y="791"/>
                  </a:lnTo>
                  <a:lnTo>
                    <a:pt x="1103" y="785"/>
                  </a:lnTo>
                  <a:lnTo>
                    <a:pt x="1109" y="779"/>
                  </a:lnTo>
                  <a:lnTo>
                    <a:pt x="1119" y="766"/>
                  </a:lnTo>
                  <a:lnTo>
                    <a:pt x="1128" y="752"/>
                  </a:lnTo>
                  <a:lnTo>
                    <a:pt x="1136" y="737"/>
                  </a:lnTo>
                  <a:lnTo>
                    <a:pt x="1144" y="723"/>
                  </a:lnTo>
                  <a:lnTo>
                    <a:pt x="1152" y="709"/>
                  </a:lnTo>
                  <a:lnTo>
                    <a:pt x="1160" y="697"/>
                  </a:lnTo>
                  <a:lnTo>
                    <a:pt x="1164" y="691"/>
                  </a:lnTo>
                  <a:lnTo>
                    <a:pt x="1169" y="685"/>
                  </a:lnTo>
                  <a:lnTo>
                    <a:pt x="1174" y="681"/>
                  </a:lnTo>
                  <a:lnTo>
                    <a:pt x="1179" y="677"/>
                  </a:lnTo>
                  <a:lnTo>
                    <a:pt x="1184" y="674"/>
                  </a:lnTo>
                  <a:lnTo>
                    <a:pt x="1190" y="672"/>
                  </a:lnTo>
                  <a:lnTo>
                    <a:pt x="1196" y="670"/>
                  </a:lnTo>
                  <a:lnTo>
                    <a:pt x="1203" y="670"/>
                  </a:lnTo>
                  <a:lnTo>
                    <a:pt x="1211" y="670"/>
                  </a:lnTo>
                  <a:lnTo>
                    <a:pt x="1218" y="672"/>
                  </a:lnTo>
                  <a:lnTo>
                    <a:pt x="1226" y="675"/>
                  </a:lnTo>
                  <a:lnTo>
                    <a:pt x="1235" y="678"/>
                  </a:lnTo>
                  <a:lnTo>
                    <a:pt x="1235" y="736"/>
                  </a:lnTo>
                  <a:lnTo>
                    <a:pt x="1235" y="796"/>
                  </a:lnTo>
                  <a:lnTo>
                    <a:pt x="1236" y="859"/>
                  </a:lnTo>
                  <a:lnTo>
                    <a:pt x="1236" y="924"/>
                  </a:lnTo>
                  <a:lnTo>
                    <a:pt x="1238" y="990"/>
                  </a:lnTo>
                  <a:lnTo>
                    <a:pt x="1240" y="1057"/>
                  </a:lnTo>
                  <a:lnTo>
                    <a:pt x="1243" y="1122"/>
                  </a:lnTo>
                  <a:lnTo>
                    <a:pt x="1247" y="1188"/>
                  </a:lnTo>
                  <a:lnTo>
                    <a:pt x="1237" y="1193"/>
                  </a:lnTo>
                  <a:lnTo>
                    <a:pt x="1228" y="1196"/>
                  </a:lnTo>
                  <a:lnTo>
                    <a:pt x="1220" y="1199"/>
                  </a:lnTo>
                  <a:lnTo>
                    <a:pt x="1212" y="1200"/>
                  </a:lnTo>
                  <a:lnTo>
                    <a:pt x="1204" y="1200"/>
                  </a:lnTo>
                  <a:lnTo>
                    <a:pt x="1198" y="1200"/>
                  </a:lnTo>
                  <a:lnTo>
                    <a:pt x="1192" y="1198"/>
                  </a:lnTo>
                  <a:lnTo>
                    <a:pt x="1186" y="1195"/>
                  </a:lnTo>
                  <a:lnTo>
                    <a:pt x="1181" y="1192"/>
                  </a:lnTo>
                  <a:lnTo>
                    <a:pt x="1176" y="1188"/>
                  </a:lnTo>
                  <a:lnTo>
                    <a:pt x="1172" y="1182"/>
                  </a:lnTo>
                  <a:lnTo>
                    <a:pt x="1168" y="1177"/>
                  </a:lnTo>
                  <a:lnTo>
                    <a:pt x="1161" y="1164"/>
                  </a:lnTo>
                  <a:lnTo>
                    <a:pt x="1154" y="1150"/>
                  </a:lnTo>
                  <a:lnTo>
                    <a:pt x="1142" y="1120"/>
                  </a:lnTo>
                  <a:lnTo>
                    <a:pt x="1129" y="1088"/>
                  </a:lnTo>
                  <a:lnTo>
                    <a:pt x="1122" y="1074"/>
                  </a:lnTo>
                  <a:lnTo>
                    <a:pt x="1113" y="1061"/>
                  </a:lnTo>
                  <a:lnTo>
                    <a:pt x="1108" y="1056"/>
                  </a:lnTo>
                  <a:lnTo>
                    <a:pt x="1102" y="1050"/>
                  </a:lnTo>
                  <a:lnTo>
                    <a:pt x="1096" y="1046"/>
                  </a:lnTo>
                  <a:lnTo>
                    <a:pt x="1090" y="1042"/>
                  </a:lnTo>
                  <a:lnTo>
                    <a:pt x="1075" y="1037"/>
                  </a:lnTo>
                  <a:lnTo>
                    <a:pt x="1060" y="1032"/>
                  </a:lnTo>
                  <a:lnTo>
                    <a:pt x="1043" y="1028"/>
                  </a:lnTo>
                  <a:lnTo>
                    <a:pt x="1028" y="1024"/>
                  </a:lnTo>
                  <a:lnTo>
                    <a:pt x="996" y="1017"/>
                  </a:lnTo>
                  <a:lnTo>
                    <a:pt x="964" y="1012"/>
                  </a:lnTo>
                  <a:lnTo>
                    <a:pt x="931" y="1009"/>
                  </a:lnTo>
                  <a:lnTo>
                    <a:pt x="896" y="1007"/>
                  </a:lnTo>
                  <a:lnTo>
                    <a:pt x="862" y="1006"/>
                  </a:lnTo>
                  <a:lnTo>
                    <a:pt x="828" y="1007"/>
                  </a:lnTo>
                  <a:lnTo>
                    <a:pt x="759" y="1009"/>
                  </a:lnTo>
                  <a:lnTo>
                    <a:pt x="689" y="1012"/>
                  </a:lnTo>
                  <a:lnTo>
                    <a:pt x="622" y="1016"/>
                  </a:lnTo>
                  <a:lnTo>
                    <a:pt x="557" y="1017"/>
                  </a:lnTo>
                  <a:lnTo>
                    <a:pt x="509" y="1078"/>
                  </a:lnTo>
                  <a:lnTo>
                    <a:pt x="510" y="1115"/>
                  </a:lnTo>
                  <a:lnTo>
                    <a:pt x="510" y="1153"/>
                  </a:lnTo>
                  <a:lnTo>
                    <a:pt x="509" y="1194"/>
                  </a:lnTo>
                  <a:lnTo>
                    <a:pt x="508" y="1234"/>
                  </a:lnTo>
                  <a:lnTo>
                    <a:pt x="504" y="1317"/>
                  </a:lnTo>
                  <a:lnTo>
                    <a:pt x="501" y="1402"/>
                  </a:lnTo>
                  <a:lnTo>
                    <a:pt x="501" y="1444"/>
                  </a:lnTo>
                  <a:lnTo>
                    <a:pt x="502" y="1485"/>
                  </a:lnTo>
                  <a:lnTo>
                    <a:pt x="503" y="1505"/>
                  </a:lnTo>
                  <a:lnTo>
                    <a:pt x="505" y="1526"/>
                  </a:lnTo>
                  <a:lnTo>
                    <a:pt x="507" y="1546"/>
                  </a:lnTo>
                  <a:lnTo>
                    <a:pt x="510" y="1565"/>
                  </a:lnTo>
                  <a:lnTo>
                    <a:pt x="513" y="1584"/>
                  </a:lnTo>
                  <a:lnTo>
                    <a:pt x="517" y="1603"/>
                  </a:lnTo>
                  <a:lnTo>
                    <a:pt x="522" y="1621"/>
                  </a:lnTo>
                  <a:lnTo>
                    <a:pt x="527" y="1639"/>
                  </a:lnTo>
                  <a:lnTo>
                    <a:pt x="533" y="1657"/>
                  </a:lnTo>
                  <a:lnTo>
                    <a:pt x="540" y="1674"/>
                  </a:lnTo>
                  <a:lnTo>
                    <a:pt x="548" y="1692"/>
                  </a:lnTo>
                  <a:lnTo>
                    <a:pt x="557" y="1708"/>
                  </a:lnTo>
                  <a:lnTo>
                    <a:pt x="621" y="1716"/>
                  </a:lnTo>
                  <a:lnTo>
                    <a:pt x="684" y="1722"/>
                  </a:lnTo>
                  <a:lnTo>
                    <a:pt x="716" y="1724"/>
                  </a:lnTo>
                  <a:lnTo>
                    <a:pt x="748" y="1726"/>
                  </a:lnTo>
                  <a:lnTo>
                    <a:pt x="780" y="1727"/>
                  </a:lnTo>
                  <a:lnTo>
                    <a:pt x="811" y="1728"/>
                  </a:lnTo>
                  <a:lnTo>
                    <a:pt x="843" y="1728"/>
                  </a:lnTo>
                  <a:lnTo>
                    <a:pt x="874" y="1727"/>
                  </a:lnTo>
                  <a:lnTo>
                    <a:pt x="906" y="1726"/>
                  </a:lnTo>
                  <a:lnTo>
                    <a:pt x="937" y="1724"/>
                  </a:lnTo>
                  <a:lnTo>
                    <a:pt x="968" y="1721"/>
                  </a:lnTo>
                  <a:lnTo>
                    <a:pt x="998" y="1717"/>
                  </a:lnTo>
                  <a:lnTo>
                    <a:pt x="1029" y="1713"/>
                  </a:lnTo>
                  <a:lnTo>
                    <a:pt x="1060" y="1708"/>
                  </a:lnTo>
                  <a:lnTo>
                    <a:pt x="1089" y="1702"/>
                  </a:lnTo>
                  <a:lnTo>
                    <a:pt x="1119" y="1695"/>
                  </a:lnTo>
                  <a:lnTo>
                    <a:pt x="1148" y="1687"/>
                  </a:lnTo>
                  <a:lnTo>
                    <a:pt x="1177" y="1678"/>
                  </a:lnTo>
                  <a:lnTo>
                    <a:pt x="1205" y="1667"/>
                  </a:lnTo>
                  <a:lnTo>
                    <a:pt x="1234" y="1657"/>
                  </a:lnTo>
                  <a:lnTo>
                    <a:pt x="1262" y="1645"/>
                  </a:lnTo>
                  <a:lnTo>
                    <a:pt x="1289" y="1632"/>
                  </a:lnTo>
                  <a:lnTo>
                    <a:pt x="1315" y="1618"/>
                  </a:lnTo>
                  <a:lnTo>
                    <a:pt x="1342" y="1604"/>
                  </a:lnTo>
                  <a:lnTo>
                    <a:pt x="1368" y="1588"/>
                  </a:lnTo>
                  <a:lnTo>
                    <a:pt x="1393" y="1570"/>
                  </a:lnTo>
                  <a:lnTo>
                    <a:pt x="1418" y="1552"/>
                  </a:lnTo>
                  <a:lnTo>
                    <a:pt x="1442" y="1533"/>
                  </a:lnTo>
                  <a:lnTo>
                    <a:pt x="1466" y="1511"/>
                  </a:lnTo>
                  <a:lnTo>
                    <a:pt x="1489" y="1489"/>
                  </a:lnTo>
                  <a:lnTo>
                    <a:pt x="1497" y="1490"/>
                  </a:lnTo>
                  <a:lnTo>
                    <a:pt x="1504" y="1491"/>
                  </a:lnTo>
                  <a:lnTo>
                    <a:pt x="1511" y="1494"/>
                  </a:lnTo>
                  <a:lnTo>
                    <a:pt x="1516" y="1497"/>
                  </a:lnTo>
                  <a:lnTo>
                    <a:pt x="1522" y="1501"/>
                  </a:lnTo>
                  <a:lnTo>
                    <a:pt x="1526" y="1506"/>
                  </a:lnTo>
                  <a:lnTo>
                    <a:pt x="1529" y="1513"/>
                  </a:lnTo>
                  <a:lnTo>
                    <a:pt x="1532" y="1519"/>
                  </a:lnTo>
                  <a:lnTo>
                    <a:pt x="1535" y="1532"/>
                  </a:lnTo>
                  <a:lnTo>
                    <a:pt x="1537" y="1546"/>
                  </a:lnTo>
                  <a:lnTo>
                    <a:pt x="1538" y="1560"/>
                  </a:lnTo>
                  <a:lnTo>
                    <a:pt x="1538" y="1574"/>
                  </a:lnTo>
                  <a:lnTo>
                    <a:pt x="1530" y="1597"/>
                  </a:lnTo>
                  <a:lnTo>
                    <a:pt x="1521" y="1620"/>
                  </a:lnTo>
                  <a:lnTo>
                    <a:pt x="1510" y="1643"/>
                  </a:lnTo>
                  <a:lnTo>
                    <a:pt x="1499" y="1665"/>
                  </a:lnTo>
                  <a:lnTo>
                    <a:pt x="1486" y="1689"/>
                  </a:lnTo>
                  <a:lnTo>
                    <a:pt x="1473" y="1711"/>
                  </a:lnTo>
                  <a:lnTo>
                    <a:pt x="1458" y="1732"/>
                  </a:lnTo>
                  <a:lnTo>
                    <a:pt x="1442" y="1753"/>
                  </a:lnTo>
                  <a:lnTo>
                    <a:pt x="1425" y="1773"/>
                  </a:lnTo>
                  <a:lnTo>
                    <a:pt x="1407" y="1791"/>
                  </a:lnTo>
                  <a:lnTo>
                    <a:pt x="1389" y="1809"/>
                  </a:lnTo>
                  <a:lnTo>
                    <a:pt x="1369" y="1826"/>
                  </a:lnTo>
                  <a:lnTo>
                    <a:pt x="1348" y="1841"/>
                  </a:lnTo>
                  <a:lnTo>
                    <a:pt x="1327" y="1855"/>
                  </a:lnTo>
                  <a:lnTo>
                    <a:pt x="1305" y="1867"/>
                  </a:lnTo>
                  <a:lnTo>
                    <a:pt x="1283" y="1877"/>
                  </a:lnTo>
                  <a:lnTo>
                    <a:pt x="85" y="1901"/>
                  </a:lnTo>
                  <a:lnTo>
                    <a:pt x="76" y="1894"/>
                  </a:lnTo>
                  <a:lnTo>
                    <a:pt x="68" y="1887"/>
                  </a:lnTo>
                  <a:lnTo>
                    <a:pt x="65" y="1884"/>
                  </a:lnTo>
                  <a:lnTo>
                    <a:pt x="63" y="1879"/>
                  </a:lnTo>
                  <a:lnTo>
                    <a:pt x="61" y="1873"/>
                  </a:lnTo>
                  <a:lnTo>
                    <a:pt x="61" y="1865"/>
                  </a:lnTo>
                  <a:lnTo>
                    <a:pt x="68" y="1854"/>
                  </a:lnTo>
                  <a:lnTo>
                    <a:pt x="76" y="1845"/>
                  </a:lnTo>
                  <a:lnTo>
                    <a:pt x="85" y="1836"/>
                  </a:lnTo>
                  <a:lnTo>
                    <a:pt x="95" y="1828"/>
                  </a:lnTo>
                  <a:lnTo>
                    <a:pt x="116" y="1815"/>
                  </a:lnTo>
                  <a:lnTo>
                    <a:pt x="140" y="1802"/>
                  </a:lnTo>
                  <a:lnTo>
                    <a:pt x="151" y="1796"/>
                  </a:lnTo>
                  <a:lnTo>
                    <a:pt x="162" y="1789"/>
                  </a:lnTo>
                  <a:lnTo>
                    <a:pt x="173" y="1782"/>
                  </a:lnTo>
                  <a:lnTo>
                    <a:pt x="183" y="1774"/>
                  </a:lnTo>
                  <a:lnTo>
                    <a:pt x="193" y="1766"/>
                  </a:lnTo>
                  <a:lnTo>
                    <a:pt x="202" y="1756"/>
                  </a:lnTo>
                  <a:lnTo>
                    <a:pt x="211" y="1744"/>
                  </a:lnTo>
                  <a:lnTo>
                    <a:pt x="218" y="1732"/>
                  </a:lnTo>
                  <a:lnTo>
                    <a:pt x="228" y="1648"/>
                  </a:lnTo>
                  <a:lnTo>
                    <a:pt x="237" y="1564"/>
                  </a:lnTo>
                  <a:lnTo>
                    <a:pt x="244" y="1477"/>
                  </a:lnTo>
                  <a:lnTo>
                    <a:pt x="250" y="1389"/>
                  </a:lnTo>
                  <a:lnTo>
                    <a:pt x="255" y="1299"/>
                  </a:lnTo>
                  <a:lnTo>
                    <a:pt x="258" y="1209"/>
                  </a:lnTo>
                  <a:lnTo>
                    <a:pt x="259" y="1117"/>
                  </a:lnTo>
                  <a:lnTo>
                    <a:pt x="260" y="1026"/>
                  </a:lnTo>
                  <a:lnTo>
                    <a:pt x="259" y="933"/>
                  </a:lnTo>
                  <a:lnTo>
                    <a:pt x="258" y="839"/>
                  </a:lnTo>
                  <a:lnTo>
                    <a:pt x="255" y="747"/>
                  </a:lnTo>
                  <a:lnTo>
                    <a:pt x="252" y="654"/>
                  </a:lnTo>
                  <a:lnTo>
                    <a:pt x="247" y="563"/>
                  </a:lnTo>
                  <a:lnTo>
                    <a:pt x="242" y="471"/>
                  </a:lnTo>
                  <a:lnTo>
                    <a:pt x="236" y="381"/>
                  </a:lnTo>
                  <a:lnTo>
                    <a:pt x="230" y="292"/>
                  </a:lnTo>
                  <a:lnTo>
                    <a:pt x="228" y="281"/>
                  </a:lnTo>
                  <a:lnTo>
                    <a:pt x="226" y="270"/>
                  </a:lnTo>
                  <a:lnTo>
                    <a:pt x="223" y="260"/>
                  </a:lnTo>
                  <a:lnTo>
                    <a:pt x="220" y="250"/>
                  </a:lnTo>
                  <a:lnTo>
                    <a:pt x="215" y="241"/>
                  </a:lnTo>
                  <a:lnTo>
                    <a:pt x="210" y="232"/>
                  </a:lnTo>
                  <a:lnTo>
                    <a:pt x="205" y="224"/>
                  </a:lnTo>
                  <a:lnTo>
                    <a:pt x="199" y="215"/>
                  </a:lnTo>
                  <a:lnTo>
                    <a:pt x="186" y="200"/>
                  </a:lnTo>
                  <a:lnTo>
                    <a:pt x="171" y="185"/>
                  </a:lnTo>
                  <a:lnTo>
                    <a:pt x="155" y="172"/>
                  </a:lnTo>
                  <a:lnTo>
                    <a:pt x="138" y="160"/>
                  </a:lnTo>
                  <a:lnTo>
                    <a:pt x="101" y="137"/>
                  </a:lnTo>
                  <a:lnTo>
                    <a:pt x="65" y="116"/>
                  </a:lnTo>
                  <a:lnTo>
                    <a:pt x="47" y="106"/>
                  </a:lnTo>
                  <a:lnTo>
                    <a:pt x="30" y="96"/>
                  </a:lnTo>
                  <a:lnTo>
                    <a:pt x="15" y="85"/>
                  </a:lnTo>
                  <a:lnTo>
                    <a:pt x="0" y="74"/>
                  </a:lnTo>
                  <a:lnTo>
                    <a:pt x="1" y="62"/>
                  </a:lnTo>
                  <a:lnTo>
                    <a:pt x="4" y="51"/>
                  </a:lnTo>
                  <a:lnTo>
                    <a:pt x="7" y="43"/>
                  </a:lnTo>
                  <a:lnTo>
                    <a:pt x="12" y="36"/>
                  </a:lnTo>
                  <a:lnTo>
                    <a:pt x="18" y="31"/>
                  </a:lnTo>
                  <a:lnTo>
                    <a:pt x="25" y="26"/>
                  </a:lnTo>
                  <a:lnTo>
                    <a:pt x="33" y="23"/>
                  </a:lnTo>
                  <a:lnTo>
                    <a:pt x="41" y="21"/>
                  </a:lnTo>
                  <a:lnTo>
                    <a:pt x="76" y="17"/>
                  </a:lnTo>
                  <a:lnTo>
                    <a:pt x="109" y="13"/>
                  </a:lnTo>
                  <a:lnTo>
                    <a:pt x="149" y="17"/>
                  </a:lnTo>
                  <a:lnTo>
                    <a:pt x="188" y="21"/>
                  </a:lnTo>
                  <a:lnTo>
                    <a:pt x="228" y="24"/>
                  </a:lnTo>
                  <a:lnTo>
                    <a:pt x="267" y="26"/>
                  </a:lnTo>
                  <a:lnTo>
                    <a:pt x="346" y="30"/>
                  </a:lnTo>
                  <a:lnTo>
                    <a:pt x="424" y="31"/>
                  </a:lnTo>
                  <a:lnTo>
                    <a:pt x="503" y="30"/>
                  </a:lnTo>
                  <a:lnTo>
                    <a:pt x="581" y="27"/>
                  </a:lnTo>
                  <a:lnTo>
                    <a:pt x="659" y="24"/>
                  </a:lnTo>
                  <a:lnTo>
                    <a:pt x="736" y="21"/>
                  </a:lnTo>
                  <a:lnTo>
                    <a:pt x="815" y="16"/>
                  </a:lnTo>
                  <a:lnTo>
                    <a:pt x="892" y="12"/>
                  </a:lnTo>
                  <a:lnTo>
                    <a:pt x="969" y="8"/>
                  </a:lnTo>
                  <a:lnTo>
                    <a:pt x="1046" y="5"/>
                  </a:lnTo>
                  <a:lnTo>
                    <a:pt x="1124" y="2"/>
                  </a:lnTo>
                  <a:lnTo>
                    <a:pt x="1201" y="0"/>
                  </a:lnTo>
                  <a:lnTo>
                    <a:pt x="1279" y="0"/>
                  </a:lnTo>
                  <a:lnTo>
                    <a:pt x="1355" y="1"/>
                  </a:lnTo>
                  <a:lnTo>
                    <a:pt x="1380" y="110"/>
                  </a:lnTo>
                  <a:close/>
                </a:path>
              </a:pathLst>
            </a:custGeom>
            <a:solidFill>
              <a:schemeClr val="tx1"/>
            </a:solidFill>
            <a:ln w="9525">
              <a:noFill/>
              <a:round/>
              <a:headEnd/>
              <a:tailEnd/>
            </a:ln>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06"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oudy Old Style"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oudy Old Style"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oudy Old Style"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oudy Old Style"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Goudy Old Style"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Goudy Old Style"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Goudy Old Style"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Goudy Old Style"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hyperlink" Target="http://www.aafp.org/afp/20000415/2391.html" TargetMode="External"/><Relationship Id="rId2" Type="http://schemas.openxmlformats.org/officeDocument/2006/relationships/hyperlink" Target="http://www.aafp.org/afp/2005/0315/p1169.html"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www.aafp.org/afp/20000315/1795.html"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dynamicchiropractic.com/mpacms/dc/article.php?id=44278" TargetMode="External"/><Relationship Id="rId2" Type="http://schemas.openxmlformats.org/officeDocument/2006/relationships/hyperlink" Target="http://www.dynamicchiropractic.com/mpacms/dc/article.php?id=44165" TargetMode="External"/><Relationship Id="rId1" Type="http://schemas.openxmlformats.org/officeDocument/2006/relationships/slideLayout" Target="../slideLayouts/slideLayout2.xml"/><Relationship Id="rId5" Type="http://schemas.openxmlformats.org/officeDocument/2006/relationships/hyperlink" Target="http://www.dynamicchiropractic.com/mpacms/dc/article.php?id=17905" TargetMode="External"/><Relationship Id="rId4" Type="http://schemas.openxmlformats.org/officeDocument/2006/relationships/hyperlink" Target="http://www.dynamicchiropractic.com/mpacms/dc/article.php?id=4423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aafp.org/afp/2012/0201/p247.html" TargetMode="Externa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control" Target="../activeX/activeX2.xml"/><Relationship Id="rId7" Type="http://schemas.openxmlformats.org/officeDocument/2006/relationships/slideLayout" Target="../slideLayouts/slideLayout8.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5" Type="http://schemas.openxmlformats.org/officeDocument/2006/relationships/control" Target="../activeX/activeX4.xml"/><Relationship Id="rId4" Type="http://schemas.openxmlformats.org/officeDocument/2006/relationships/control" Target="../activeX/activeX3.xml"/><Relationship Id="rId9" Type="http://schemas.openxmlformats.org/officeDocument/2006/relationships/image" Target="../media/image46.wmf"/></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www.aafp.org/afp/2003/0515/p2147.html" TargetMode="External"/><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eaLnBrk="1" hangingPunct="1">
              <a:defRPr/>
            </a:pPr>
            <a:r>
              <a:rPr lang="en-US" sz="3200" dirty="0" smtClean="0"/>
              <a:t>Internal Derangement of the  Knee and Anterior Knee Pain</a:t>
            </a:r>
            <a:endParaRPr lang="en-US" sz="3200" dirty="0"/>
          </a:p>
        </p:txBody>
      </p:sp>
      <p:sp>
        <p:nvSpPr>
          <p:cNvPr id="4099" name="Subtitle 2"/>
          <p:cNvSpPr>
            <a:spLocks noGrp="1"/>
          </p:cNvSpPr>
          <p:nvPr>
            <p:ph type="subTitle" sz="quarter" idx="1"/>
          </p:nvPr>
        </p:nvSpPr>
        <p:spPr/>
        <p:txBody>
          <a:bodyPr/>
          <a:lstStyle/>
          <a:p>
            <a:pPr eaLnBrk="1" hangingPunct="1"/>
            <a:r>
              <a:rPr lang="en-US" sz="2000" dirty="0" smtClean="0"/>
              <a:t>James J. Lehman, DC, MBA, FIANM</a:t>
            </a:r>
          </a:p>
          <a:p>
            <a:pPr eaLnBrk="1" hangingPunct="1"/>
            <a:r>
              <a:rPr lang="en-US" sz="2000" dirty="0" smtClean="0"/>
              <a:t>Associate Professor of Clinical Sciences</a:t>
            </a:r>
          </a:p>
          <a:p>
            <a:pPr eaLnBrk="1" hangingPunct="1"/>
            <a:r>
              <a:rPr lang="en-US" sz="2000" dirty="0" smtClean="0"/>
              <a:t>School of Chiropractic </a:t>
            </a:r>
          </a:p>
          <a:p>
            <a:pPr eaLnBrk="1" hangingPunct="1"/>
            <a:r>
              <a:rPr lang="en-US" sz="2000" dirty="0" smtClean="0"/>
              <a:t>Director</a:t>
            </a:r>
          </a:p>
          <a:p>
            <a:pPr eaLnBrk="1" hangingPunct="1"/>
            <a:r>
              <a:rPr lang="en-US" sz="2000" dirty="0" smtClean="0"/>
              <a:t>Community Health Clinical Education Department </a:t>
            </a:r>
          </a:p>
          <a:p>
            <a:pPr eaLnBrk="1" hangingPunct="1"/>
            <a:r>
              <a:rPr lang="en-US" sz="2000" dirty="0" smtClean="0"/>
              <a:t>University of Bridgeport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Internal Derangement of the Knee </a:t>
            </a:r>
            <a:br>
              <a:rPr lang="en-US" dirty="0" smtClean="0"/>
            </a:br>
            <a:r>
              <a:rPr lang="en-US" dirty="0" smtClean="0"/>
              <a:t>ICDA 10 M23.91</a:t>
            </a:r>
            <a:br>
              <a:rPr lang="en-US" dirty="0" smtClean="0"/>
            </a:br>
            <a:endParaRPr lang="en-US" dirty="0"/>
          </a:p>
        </p:txBody>
      </p:sp>
      <p:sp>
        <p:nvSpPr>
          <p:cNvPr id="13315" name="Text Placeholder 3"/>
          <p:cNvSpPr>
            <a:spLocks noGrp="1"/>
          </p:cNvSpPr>
          <p:nvPr>
            <p:ph type="body" sz="half" idx="2"/>
          </p:nvPr>
        </p:nvSpPr>
        <p:spPr/>
        <p:txBody>
          <a:bodyPr/>
          <a:lstStyle/>
          <a:p>
            <a:endParaRPr lang="en-US" sz="2400" smtClean="0"/>
          </a:p>
          <a:p>
            <a:r>
              <a:rPr lang="en-US" sz="2400" smtClean="0"/>
              <a:t>Internal derangement of the knee (IDK) is the term used to cover a group of disorders involving disruption of the normal functioning of the ligaments or cartilages (menisci) of the knee joint.</a:t>
            </a:r>
          </a:p>
          <a:p>
            <a:endParaRPr lang="en-US" sz="2400" smtClean="0"/>
          </a:p>
        </p:txBody>
      </p:sp>
      <p:pic>
        <p:nvPicPr>
          <p:cNvPr id="13316" name="Content Placeholder 11" descr="IDK Meniscal_Tear2"/>
          <p:cNvPicPr>
            <a:picLocks noGrp="1" noChangeAspect="1"/>
          </p:cNvPicPr>
          <p:nvPr>
            <p:ph idx="1"/>
          </p:nvPr>
        </p:nvPicPr>
        <p:blipFill>
          <a:blip r:embed="rId2" cstate="print"/>
          <a:srcRect/>
          <a:stretch>
            <a:fillRect/>
          </a:stretch>
        </p:blipFill>
        <p:spPr>
          <a:xfrm>
            <a:off x="3463925" y="1674813"/>
            <a:ext cx="5621338" cy="4497387"/>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dirty="0" smtClean="0"/>
              <a:t>One Final Thought…</a:t>
            </a:r>
          </a:p>
        </p:txBody>
      </p:sp>
      <p:sp>
        <p:nvSpPr>
          <p:cNvPr id="104451"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Diagnosis is the key to successful treatment!</a:t>
            </a:r>
          </a:p>
          <a:p>
            <a:pPr eaLnBrk="1" hangingPunct="1"/>
            <a:endParaRPr lang="en-US" sz="2800" smtClean="0"/>
          </a:p>
        </p:txBody>
      </p:sp>
      <p:pic>
        <p:nvPicPr>
          <p:cNvPr id="104452" name="Picture 5" descr="C:\Documents and Settings\James Lehman\My Documents\My Pictures\Success Key to success.bmp"/>
          <p:cNvPicPr>
            <a:picLocks noGrp="1" noChangeAspect="1" noChangeArrowheads="1"/>
          </p:cNvPicPr>
          <p:nvPr>
            <p:ph type="clipArt" sz="half" idx="1"/>
          </p:nvPr>
        </p:nvPicPr>
        <p:blipFill>
          <a:blip r:embed="rId3" cstate="print"/>
          <a:srcRect/>
          <a:stretch>
            <a:fillRect/>
          </a:stretch>
        </p:blipFill>
        <p:spPr>
          <a:xfrm>
            <a:off x="457200" y="2706688"/>
            <a:ext cx="4038600" cy="3227387"/>
          </a:xfr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American Association of Family Practice Journal</a:t>
            </a:r>
            <a:endParaRPr lang="en-US" dirty="0"/>
          </a:p>
        </p:txBody>
      </p:sp>
      <p:sp>
        <p:nvSpPr>
          <p:cNvPr id="105475" name="Content Placeholder 2"/>
          <p:cNvSpPr>
            <a:spLocks noGrp="1"/>
          </p:cNvSpPr>
          <p:nvPr>
            <p:ph idx="1"/>
          </p:nvPr>
        </p:nvSpPr>
        <p:spPr/>
        <p:txBody>
          <a:bodyPr/>
          <a:lstStyle/>
          <a:p>
            <a:r>
              <a:rPr lang="en-US" dirty="0" smtClean="0">
                <a:hlinkClick r:id="rId2"/>
              </a:rPr>
              <a:t>http://www.aafp.org/afp/2005/0315/p1169.html</a:t>
            </a:r>
            <a:endParaRPr lang="en-US" dirty="0" smtClean="0"/>
          </a:p>
          <a:p>
            <a:r>
              <a:rPr lang="en-US" dirty="0" smtClean="0">
                <a:hlinkClick r:id="rId3"/>
              </a:rPr>
              <a:t>http://www.aafp.org/afp/20000415/2391.html</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hlinkClick r:id="rId2"/>
              </a:rPr>
              <a:t>http://www.aafp.org/afp/20000315/1795.html</a:t>
            </a:r>
            <a:r>
              <a:rPr lang="en-US" dirty="0" smtClean="0"/>
              <a:t> </a:t>
            </a:r>
            <a:endParaRPr lang="en-US" dirty="0"/>
          </a:p>
        </p:txBody>
      </p:sp>
      <p:sp>
        <p:nvSpPr>
          <p:cNvPr id="106499" name="Content Placeholder 2"/>
          <p:cNvSpPr>
            <a:spLocks noGrp="1"/>
          </p:cNvSpPr>
          <p:nvPr>
            <p:ph idx="1"/>
          </p:nvPr>
        </p:nvSpPr>
        <p:spPr/>
        <p:txBody>
          <a:bodyPr/>
          <a:lstStyle/>
          <a:p>
            <a:pPr eaLnBrk="1" hangingPunct="1"/>
            <a:r>
              <a:rPr lang="en-US" sz="1200" b="1" smtClean="0"/>
              <a:t>Management of Osteoarthritis of the Knee</a:t>
            </a:r>
            <a:r>
              <a:rPr lang="en-US" sz="1200" smtClean="0"/>
              <a:t> Nonpharmacologic treatment (e.g., patient education and support, exercise, weight loss, joint protection) </a:t>
            </a:r>
            <a:r>
              <a:rPr lang="en-US" sz="1200" i="1" smtClean="0"/>
              <a:t>plus</a:t>
            </a:r>
            <a:r>
              <a:rPr lang="en-US" sz="1200" smtClean="0"/>
              <a:t> Acetaminophen (Tylenol) in a dosage of up to 4 g per day to control pain and other symptoms, and before activity Add topical capsaicin cream (e.g., ArthriCare) applied four times daily, if needed.</a:t>
            </a:r>
            <a:br>
              <a:rPr lang="en-US" sz="1200" smtClean="0"/>
            </a:br>
            <a:endParaRPr lang="en-US" sz="1200" smtClean="0"/>
          </a:p>
          <a:p>
            <a:pPr eaLnBrk="1" hangingPunct="1"/>
            <a:r>
              <a:rPr lang="en-US" sz="1200" smtClean="0"/>
              <a:t>If joint effusion is present, consider aspiration and intra-articular injection of a corticosteroid, such as 40 mg of triamcinolone (Aristocort).</a:t>
            </a:r>
            <a:br>
              <a:rPr lang="en-US" sz="1200" smtClean="0"/>
            </a:br>
            <a:endParaRPr lang="en-US" sz="1200" smtClean="0"/>
          </a:p>
          <a:p>
            <a:pPr eaLnBrk="1" hangingPunct="1"/>
            <a:r>
              <a:rPr lang="en-US" sz="1200" smtClean="0"/>
              <a:t>If more pain or symptom control is needed, add an NSAID in a low dosage, such as 400 mg of ibuprofen (e.g., Advil) taken four times daily, or a nonacetylated salicylate such as choline magnesium trisalicylate (Trilisate) or salsalate (Disalcid).</a:t>
            </a:r>
            <a:br>
              <a:rPr lang="en-US" sz="1200" smtClean="0"/>
            </a:br>
            <a:endParaRPr lang="en-US" sz="1200" smtClean="0"/>
          </a:p>
          <a:p>
            <a:pPr eaLnBrk="1" hangingPunct="1"/>
            <a:r>
              <a:rPr lang="en-US" sz="1200" smtClean="0"/>
              <a:t>If more pain or symptom control is needed, use the full dosage of an NSAID, plus misoprostol (Cytotec) or a proton pump inhibitor if the patient is at risk for upper gastrointestinal tract bleeding or ulcer disease, or substitute a cyclo-oxygenase-2 inhibitor for the NSAID; some patients may benefit from intra-articular injections of a hyaluronic acid­like product.</a:t>
            </a:r>
            <a:br>
              <a:rPr lang="en-US" sz="1200" smtClean="0"/>
            </a:br>
            <a:endParaRPr lang="en-US" sz="1200" smtClean="0"/>
          </a:p>
          <a:p>
            <a:pPr eaLnBrk="1" hangingPunct="1"/>
            <a:r>
              <a:rPr lang="en-US" sz="1200" smtClean="0"/>
              <a:t>If the response is inadequate, consider referring the patient for joint lavage, arthroscopic debridement, osteotomy or joint replacement.</a:t>
            </a:r>
          </a:p>
          <a:p>
            <a:pPr eaLnBrk="1" hangingPunct="1"/>
            <a:endParaRPr lang="en-US" sz="12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MUA </a:t>
            </a:r>
            <a:r>
              <a:rPr lang="en-US" dirty="0" err="1" smtClean="0"/>
              <a:t>tkr</a:t>
            </a:r>
            <a:endParaRPr lang="en-US" dirty="0"/>
          </a:p>
        </p:txBody>
      </p:sp>
      <p:sp>
        <p:nvSpPr>
          <p:cNvPr id="107523" name="Text Placeholder 3"/>
          <p:cNvSpPr>
            <a:spLocks noGrp="1"/>
          </p:cNvSpPr>
          <p:nvPr>
            <p:ph idx="1"/>
          </p:nvPr>
        </p:nvSpPr>
        <p:spPr/>
        <p:txBody>
          <a:bodyPr/>
          <a:lstStyle/>
          <a:p>
            <a:pPr eaLnBrk="1" hangingPunct="1"/>
            <a:r>
              <a:rPr lang="en-US" smtClean="0"/>
              <a:t>http://xnet.kp.org/permanentejournal/NIR/Publications/Articles/Early_Late_Manipulations_TKA.pdf</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Evaluation and Management of PFA by Hammer</a:t>
            </a:r>
            <a:endParaRPr lang="en-US" dirty="0"/>
          </a:p>
        </p:txBody>
      </p:sp>
      <p:sp>
        <p:nvSpPr>
          <p:cNvPr id="108547" name="Content Placeholder 2"/>
          <p:cNvSpPr>
            <a:spLocks noGrp="1"/>
          </p:cNvSpPr>
          <p:nvPr>
            <p:ph idx="1"/>
          </p:nvPr>
        </p:nvSpPr>
        <p:spPr/>
        <p:txBody>
          <a:bodyPr/>
          <a:lstStyle/>
          <a:p>
            <a:r>
              <a:rPr lang="en-US" sz="2400" smtClean="0">
                <a:hlinkClick r:id="rId2"/>
              </a:rPr>
              <a:t>http://www.dynamicchiropractic.com/mpacms/dc/article.php?id=44165</a:t>
            </a:r>
            <a:endParaRPr lang="en-US" sz="2400" smtClean="0"/>
          </a:p>
          <a:p>
            <a:r>
              <a:rPr lang="en-US" sz="2400" smtClean="0">
                <a:hlinkClick r:id="rId3"/>
              </a:rPr>
              <a:t>http://www.dynamicchiropractic.com/mpacms/dc/article.php?id=44278</a:t>
            </a:r>
            <a:endParaRPr lang="en-US" sz="2400" smtClean="0"/>
          </a:p>
          <a:p>
            <a:r>
              <a:rPr lang="en-US" sz="2400" smtClean="0">
                <a:hlinkClick r:id="rId4"/>
              </a:rPr>
              <a:t>http://www.dynamicchiropractic.com/mpacms/dc/article.php?id=44232</a:t>
            </a:r>
            <a:r>
              <a:rPr lang="en-US" sz="2400" smtClean="0"/>
              <a:t> </a:t>
            </a:r>
          </a:p>
          <a:p>
            <a:r>
              <a:rPr lang="en-US" sz="2400" smtClean="0">
                <a:hlinkClick r:id="rId5"/>
              </a:rPr>
              <a:t>http://www.dynamicchiropractic.com/mpacms/dc/article.php?id=17905</a:t>
            </a:r>
            <a:endParaRPr lang="en-US" sz="2400" smtClean="0"/>
          </a:p>
          <a:p>
            <a:pPr>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1" descr="IDK meniscus_tear_type"/>
          <p:cNvPicPr>
            <a:picLocks noChangeAspect="1"/>
          </p:cNvPicPr>
          <p:nvPr/>
        </p:nvPicPr>
        <p:blipFill>
          <a:blip r:embed="rId2" cstate="print"/>
          <a:srcRect/>
          <a:stretch>
            <a:fillRect/>
          </a:stretch>
        </p:blipFill>
        <p:spPr bwMode="auto">
          <a:xfrm>
            <a:off x="152400" y="685800"/>
            <a:ext cx="8723313" cy="53990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i="1" dirty="0" smtClean="0"/>
              <a:t>Unspecified Internal Derangement of Knee</a:t>
            </a:r>
            <a:endParaRPr lang="en-US" i="1" dirty="0"/>
          </a:p>
        </p:txBody>
      </p:sp>
      <p:pic>
        <p:nvPicPr>
          <p:cNvPr id="15363" name="Content Placeholder 6" descr="IDK torn-meniscus"/>
          <p:cNvPicPr>
            <a:picLocks noGrp="1" noChangeAspect="1"/>
          </p:cNvPicPr>
          <p:nvPr>
            <p:ph sz="half" idx="1"/>
          </p:nvPr>
        </p:nvPicPr>
        <p:blipFill>
          <a:blip r:embed="rId2" cstate="print"/>
          <a:srcRect/>
          <a:stretch>
            <a:fillRect/>
          </a:stretch>
        </p:blipFill>
        <p:spPr>
          <a:xfrm>
            <a:off x="25400" y="3200400"/>
            <a:ext cx="4835525" cy="2209800"/>
          </a:xfrm>
        </p:spPr>
      </p:pic>
      <p:sp>
        <p:nvSpPr>
          <p:cNvPr id="15364" name="Text Placeholder 7"/>
          <p:cNvSpPr>
            <a:spLocks noGrp="1"/>
          </p:cNvSpPr>
          <p:nvPr>
            <p:ph sz="half" idx="2"/>
          </p:nvPr>
        </p:nvSpPr>
        <p:spPr>
          <a:xfrm>
            <a:off x="5029200" y="2514601"/>
            <a:ext cx="3657600" cy="3352800"/>
          </a:xfrm>
        </p:spPr>
        <p:txBody>
          <a:bodyPr/>
          <a:lstStyle/>
          <a:p>
            <a:endParaRPr lang="es-ES" b="1" dirty="0" smtClean="0"/>
          </a:p>
          <a:p>
            <a:pPr>
              <a:buNone/>
            </a:pPr>
            <a:r>
              <a:rPr lang="es-ES" b="1" dirty="0" smtClean="0"/>
              <a:t>	</a:t>
            </a:r>
            <a:r>
              <a:rPr lang="en-US" b="1" dirty="0"/>
              <a:t>ICD-10-CM Code M23.91</a:t>
            </a:r>
          </a:p>
          <a:p>
            <a:pPr>
              <a:buFont typeface="Wingdings" pitchFamily="2" charset="2"/>
              <a:buNone/>
            </a:pPr>
            <a:endParaRPr lang="es-ES" b="1" dirty="0" smtClean="0"/>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American Family Physician</a:t>
            </a:r>
            <a:endParaRPr lang="en-US" dirty="0"/>
          </a:p>
        </p:txBody>
      </p:sp>
      <p:pic>
        <p:nvPicPr>
          <p:cNvPr id="16387" name="Content Placeholder 4" descr="IDK Anatomy AAFP"/>
          <p:cNvPicPr>
            <a:picLocks noGrp="1" noChangeAspect="1"/>
          </p:cNvPicPr>
          <p:nvPr>
            <p:ph idx="1"/>
          </p:nvPr>
        </p:nvPicPr>
        <p:blipFill>
          <a:blip r:embed="rId2" cstate="print"/>
          <a:srcRect/>
          <a:stretch>
            <a:fillRect/>
          </a:stretch>
        </p:blipFill>
        <p:spPr>
          <a:xfrm>
            <a:off x="3492500" y="609600"/>
            <a:ext cx="5641975" cy="5867400"/>
          </a:xfrm>
        </p:spPr>
      </p:pic>
      <p:sp>
        <p:nvSpPr>
          <p:cNvPr id="16388" name="Text Placeholder 3"/>
          <p:cNvSpPr>
            <a:spLocks noGrp="1"/>
          </p:cNvSpPr>
          <p:nvPr>
            <p:ph type="body" sz="half" idx="2"/>
          </p:nvPr>
        </p:nvSpPr>
        <p:spPr/>
        <p:txBody>
          <a:bodyPr/>
          <a:lstStyle/>
          <a:p>
            <a:endParaRPr lang="en-US" smtClean="0">
              <a:hlinkClick r:id="rId3"/>
            </a:endParaRPr>
          </a:p>
          <a:p>
            <a:r>
              <a:rPr lang="en-US" sz="2400" smtClean="0"/>
              <a:t>Evaluating Acutely Injured Patients for Internal Derangement of the Knee.</a:t>
            </a:r>
          </a:p>
          <a:p>
            <a:endParaRPr lang="en-US" i="1" smtClean="0"/>
          </a:p>
          <a:p>
            <a:endParaRPr lang="en-US" i="1" smtClean="0"/>
          </a:p>
          <a:p>
            <a:endParaRPr lang="en-US" i="1" smtClean="0"/>
          </a:p>
          <a:p>
            <a:r>
              <a:rPr lang="en-US" i="1" smtClean="0"/>
              <a:t>Am Fam Physician.</a:t>
            </a:r>
            <a:r>
              <a:rPr lang="en-US" smtClean="0"/>
              <a:t> 2012 Feb 1;85(3):247-252.</a:t>
            </a:r>
          </a:p>
          <a:p>
            <a:r>
              <a:rPr lang="en-US" smtClean="0"/>
              <a:t>MICHAEL GROVER, DO, Mayo Clinic College of Medicine, Scottsdale, Arizona</a:t>
            </a:r>
          </a:p>
          <a:p>
            <a:endParaRPr lang="en-US" smtClean="0"/>
          </a:p>
          <a:p>
            <a:r>
              <a:rPr lang="en-US" smtClean="0">
                <a:hlinkClick r:id="rId3"/>
              </a:rPr>
              <a:t>http://www.aafp.org/afp/2012/0201/p247.html</a:t>
            </a:r>
            <a:endParaRPr lang="en-US" smtClean="0"/>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6" descr="C:\Documents and Settings\James Lehman\My Documents\My Pictures\knee anatomy preferred.bmp"/>
          <p:cNvPicPr>
            <a:picLocks noChangeAspect="1" noChangeArrowheads="1"/>
          </p:cNvPicPr>
          <p:nvPr/>
        </p:nvPicPr>
        <p:blipFill>
          <a:blip r:embed="rId2" cstate="print"/>
          <a:srcRect/>
          <a:stretch>
            <a:fillRect/>
          </a:stretch>
        </p:blipFill>
        <p:spPr bwMode="auto">
          <a:xfrm>
            <a:off x="762000" y="422275"/>
            <a:ext cx="764381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7" descr="C:\Documents and Settings\James Lehman\My Documents\My Pictures\Knee ligaments 4.bmp"/>
          <p:cNvPicPr>
            <a:picLocks noGrp="1" noChangeAspect="1" noChangeArrowheads="1"/>
          </p:cNvPicPr>
          <p:nvPr>
            <p:ph type="title"/>
          </p:nvPr>
        </p:nvPicPr>
        <p:blipFill>
          <a:blip r:embed="rId3" cstate="print"/>
          <a:srcRect/>
          <a:stretch>
            <a:fillRect/>
          </a:stretch>
        </p:blipFill>
        <p:spPr>
          <a:xfrm>
            <a:off x="0" y="-79375"/>
            <a:ext cx="9144000" cy="7132638"/>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Content Placeholder 4" descr="Knee anatomy and conditions.jpg"/>
          <p:cNvPicPr>
            <a:picLocks noChangeAspect="1"/>
          </p:cNvPicPr>
          <p:nvPr/>
        </p:nvPicPr>
        <p:blipFill>
          <a:blip r:embed="rId3" cstate="print"/>
          <a:srcRect/>
          <a:stretch>
            <a:fillRect/>
          </a:stretch>
        </p:blipFill>
        <p:spPr bwMode="auto">
          <a:xfrm>
            <a:off x="533400" y="381000"/>
            <a:ext cx="7875588" cy="630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History:</a:t>
            </a:r>
            <a:br>
              <a:rPr lang="en-US" dirty="0" smtClean="0"/>
            </a:br>
            <a:r>
              <a:rPr lang="en-US" dirty="0" smtClean="0"/>
              <a:t>Painful Tissue Identification Check List</a:t>
            </a:r>
            <a:endParaRPr lang="en-US" dirty="0"/>
          </a:p>
        </p:txBody>
      </p:sp>
      <p:pic>
        <p:nvPicPr>
          <p:cNvPr id="20483" name="Content Placeholder 6" descr="Extentrac doctor-reviewing-chart.jpg"/>
          <p:cNvPicPr>
            <a:picLocks noGrp="1" noChangeAspect="1"/>
          </p:cNvPicPr>
          <p:nvPr>
            <p:ph idx="1"/>
          </p:nvPr>
        </p:nvPicPr>
        <p:blipFill>
          <a:blip r:embed="rId2" cstate="print"/>
          <a:srcRect/>
          <a:stretch>
            <a:fillRect/>
          </a:stretch>
        </p:blipFill>
        <p:spPr>
          <a:xfrm>
            <a:off x="4724400" y="1066800"/>
            <a:ext cx="3454400" cy="5140325"/>
          </a:xfrm>
        </p:spPr>
      </p:pic>
      <p:sp>
        <p:nvSpPr>
          <p:cNvPr id="20484" name="Text Placeholder 5"/>
          <p:cNvSpPr>
            <a:spLocks noGrp="1"/>
          </p:cNvSpPr>
          <p:nvPr>
            <p:ph type="body" sz="half" idx="2"/>
          </p:nvPr>
        </p:nvSpPr>
        <p:spPr/>
        <p:txBody>
          <a:bodyPr/>
          <a:lstStyle/>
          <a:p>
            <a:pPr marL="342900" indent="-342900">
              <a:buFont typeface="Wingdings" pitchFamily="2" charset="2"/>
              <a:buChar char="ü"/>
            </a:pPr>
            <a:r>
              <a:rPr lang="en-US" sz="2000" smtClean="0"/>
              <a:t>Ask the patient to point to the pain </a:t>
            </a:r>
          </a:p>
          <a:p>
            <a:pPr marL="342900" indent="-342900">
              <a:buFont typeface="Wingdings" pitchFamily="2" charset="2"/>
              <a:buChar char="ü"/>
            </a:pPr>
            <a:r>
              <a:rPr lang="en-US" sz="2000" smtClean="0"/>
              <a:t>When did the pain commence?</a:t>
            </a:r>
          </a:p>
          <a:p>
            <a:pPr marL="342900" indent="-342900">
              <a:buFont typeface="Wingdings" pitchFamily="2" charset="2"/>
              <a:buChar char="ü"/>
            </a:pPr>
            <a:r>
              <a:rPr lang="en-US" sz="2000" smtClean="0"/>
              <a:t>Trauma?</a:t>
            </a:r>
          </a:p>
          <a:p>
            <a:pPr marL="342900" indent="-342900">
              <a:buFont typeface="Wingdings" pitchFamily="2" charset="2"/>
              <a:buChar char="ü"/>
            </a:pPr>
            <a:r>
              <a:rPr lang="en-US" sz="2000" smtClean="0"/>
              <a:t>What makes it better or worse?</a:t>
            </a:r>
          </a:p>
          <a:p>
            <a:pPr marL="342900" indent="-342900">
              <a:buFont typeface="Wingdings" pitchFamily="2" charset="2"/>
              <a:buChar char="ü"/>
            </a:pPr>
            <a:r>
              <a:rPr lang="en-US" sz="2000" smtClean="0"/>
              <a:t>Quality of the pain</a:t>
            </a:r>
          </a:p>
          <a:p>
            <a:pPr marL="342900" indent="-342900">
              <a:buFont typeface="Wingdings" pitchFamily="2" charset="2"/>
              <a:buChar char="ü"/>
            </a:pPr>
            <a:r>
              <a:rPr lang="en-US" sz="2000" smtClean="0"/>
              <a:t>Radiating or localized?</a:t>
            </a:r>
          </a:p>
          <a:p>
            <a:pPr marL="342900" indent="-342900">
              <a:buFont typeface="Wingdings" pitchFamily="2" charset="2"/>
              <a:buChar char="ü"/>
            </a:pPr>
            <a:r>
              <a:rPr lang="en-US" sz="2000" smtClean="0"/>
              <a:t>Pain severity rating</a:t>
            </a:r>
          </a:p>
          <a:p>
            <a:pPr marL="342900" indent="-342900">
              <a:buFont typeface="Wingdings" pitchFamily="2" charset="2"/>
              <a:buChar char="ü"/>
            </a:pPr>
            <a:r>
              <a:rPr lang="en-US" sz="2000" smtClean="0"/>
              <a:t>When is it painful</a:t>
            </a:r>
          </a:p>
          <a:p>
            <a:pPr marL="342900" indent="-342900">
              <a:buFont typeface="Wingdings" pitchFamily="2" charset="2"/>
              <a:buChar char="ü"/>
            </a:pPr>
            <a:r>
              <a:rPr lang="en-US" sz="2000" smtClean="0"/>
              <a:t> Treatments and reaction?</a:t>
            </a:r>
          </a:p>
          <a:p>
            <a:pPr marL="342900" indent="-342900">
              <a:buFont typeface="Wingdings" pitchFamily="2" charset="2"/>
              <a:buChar char="ü"/>
            </a:pPr>
            <a:r>
              <a:rPr lang="en-US" sz="2000" smtClean="0"/>
              <a:t>Previous diagnoses?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ACL Sprain Mechanism of Injury</a:t>
            </a:r>
            <a:endParaRPr lang="en-US" sz="4000" dirty="0"/>
          </a:p>
        </p:txBody>
      </p:sp>
      <p:pic>
        <p:nvPicPr>
          <p:cNvPr id="21507" name="Content Placeholder 3" descr="IDK mechanism"/>
          <p:cNvPicPr>
            <a:picLocks noGrp="1" noChangeAspect="1"/>
          </p:cNvPicPr>
          <p:nvPr>
            <p:ph idx="1"/>
          </p:nvPr>
        </p:nvPicPr>
        <p:blipFill>
          <a:blip r:embed="rId2" cstate="print"/>
          <a:srcRect/>
          <a:stretch>
            <a:fillRect/>
          </a:stretch>
        </p:blipFill>
        <p:spPr>
          <a:xfrm>
            <a:off x="1876425" y="2308225"/>
            <a:ext cx="5210175" cy="41687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Generalized Pain Description </a:t>
            </a:r>
            <a:endParaRPr lang="en-US" dirty="0"/>
          </a:p>
        </p:txBody>
      </p:sp>
      <p:sp>
        <p:nvSpPr>
          <p:cNvPr id="22531" name="Content Placeholder 2"/>
          <p:cNvSpPr>
            <a:spLocks noGrp="1"/>
          </p:cNvSpPr>
          <p:nvPr>
            <p:ph idx="1"/>
          </p:nvPr>
        </p:nvSpPr>
        <p:spPr/>
        <p:txBody>
          <a:bodyPr/>
          <a:lstStyle/>
          <a:p>
            <a:r>
              <a:rPr lang="en-US" b="1" smtClean="0"/>
              <a:t>Joint pain </a:t>
            </a:r>
            <a:r>
              <a:rPr lang="en-US" smtClean="0"/>
              <a:t>may be constant dull, deep ache but sharp upon motion</a:t>
            </a:r>
          </a:p>
          <a:p>
            <a:r>
              <a:rPr lang="en-US" b="1" smtClean="0"/>
              <a:t>Muscle pain </a:t>
            </a:r>
            <a:r>
              <a:rPr lang="en-US" smtClean="0"/>
              <a:t>may be a dull ache, crampy or spasm sensation</a:t>
            </a:r>
          </a:p>
          <a:p>
            <a:r>
              <a:rPr lang="en-US" b="1" smtClean="0"/>
              <a:t>Trigger points </a:t>
            </a:r>
            <a:r>
              <a:rPr lang="en-US" smtClean="0"/>
              <a:t>may be localized with pin point pain or diffuse with poor localization and paresthesias (formication)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Objectives</a:t>
            </a:r>
            <a:endParaRPr lang="en-US" dirty="0"/>
          </a:p>
        </p:txBody>
      </p:sp>
      <p:sp>
        <p:nvSpPr>
          <p:cNvPr id="5123" name="Content Placeholder 2"/>
          <p:cNvSpPr>
            <a:spLocks noGrp="1"/>
          </p:cNvSpPr>
          <p:nvPr>
            <p:ph idx="1"/>
          </p:nvPr>
        </p:nvSpPr>
        <p:spPr/>
        <p:txBody>
          <a:bodyPr/>
          <a:lstStyle/>
          <a:p>
            <a:r>
              <a:rPr lang="en-US" smtClean="0"/>
              <a:t>Correlate anatomy and the patients’ signs and symptoms in order to locate the neuromusculoskeletal lesions of the knee and properly record the findings.</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z="2800" dirty="0" smtClean="0"/>
              <a:t>Knee Pain</a:t>
            </a:r>
            <a:br>
              <a:rPr lang="en-US" sz="2800" dirty="0" smtClean="0"/>
            </a:br>
            <a:r>
              <a:rPr lang="en-US" sz="2800" dirty="0" smtClean="0"/>
              <a:t> Can you identify the condition with the point of pain?  </a:t>
            </a:r>
          </a:p>
        </p:txBody>
      </p:sp>
      <p:sp>
        <p:nvSpPr>
          <p:cNvPr id="23555" name="Rectangle 4"/>
          <p:cNvSpPr>
            <a:spLocks noGrp="1" noChangeArrowheads="1"/>
          </p:cNvSpPr>
          <p:nvPr>
            <p:ph type="body" sz="half" idx="2"/>
          </p:nvPr>
        </p:nvSpPr>
        <p:spPr/>
        <p:txBody>
          <a:bodyPr/>
          <a:lstStyle/>
          <a:p>
            <a:pPr eaLnBrk="1" hangingPunct="1"/>
            <a:endParaRPr lang="en-US" sz="2400" smtClean="0"/>
          </a:p>
          <a:p>
            <a:pPr eaLnBrk="1" hangingPunct="1"/>
            <a:r>
              <a:rPr lang="en-US" sz="2400" smtClean="0"/>
              <a:t>Osgood Schlatter’s Disease? </a:t>
            </a:r>
          </a:p>
          <a:p>
            <a:pPr eaLnBrk="1" hangingPunct="1"/>
            <a:r>
              <a:rPr lang="en-US" sz="2400" smtClean="0"/>
              <a:t>Jumper’s knee? </a:t>
            </a:r>
          </a:p>
          <a:p>
            <a:pPr eaLnBrk="1" hangingPunct="1"/>
            <a:r>
              <a:rPr lang="en-US" sz="2400" smtClean="0"/>
              <a:t>PFA? </a:t>
            </a:r>
          </a:p>
          <a:p>
            <a:pPr eaLnBrk="1" hangingPunct="1"/>
            <a:r>
              <a:rPr lang="en-US" sz="2400" smtClean="0"/>
              <a:t>Collateral ligament sprain?</a:t>
            </a:r>
          </a:p>
          <a:p>
            <a:pPr eaLnBrk="1" hangingPunct="1"/>
            <a:r>
              <a:rPr lang="en-US" sz="2400" smtClean="0"/>
              <a:t>Meniscal tear?</a:t>
            </a:r>
          </a:p>
        </p:txBody>
      </p:sp>
      <p:pic>
        <p:nvPicPr>
          <p:cNvPr id="23556" name="Picture 6" descr="C:\Documents and Settings\James Lehman\My Documents\My Pictures\Knee painful points with palpation.jpg"/>
          <p:cNvPicPr>
            <a:picLocks noGrp="1" noChangeAspect="1" noChangeArrowheads="1"/>
          </p:cNvPicPr>
          <p:nvPr>
            <p:ph type="clipArt" sz="half" idx="1"/>
          </p:nvPr>
        </p:nvPicPr>
        <p:blipFill>
          <a:blip r:embed="rId3" cstate="print"/>
          <a:srcRect/>
          <a:stretch>
            <a:fillRect/>
          </a:stretch>
        </p:blipFill>
        <p:spPr>
          <a:xfrm>
            <a:off x="511175" y="2514600"/>
            <a:ext cx="3929063" cy="3611563"/>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Examination Protocols</a:t>
            </a:r>
            <a:endParaRPr lang="en-US" dirty="0"/>
          </a:p>
        </p:txBody>
      </p:sp>
      <p:pic>
        <p:nvPicPr>
          <p:cNvPr id="24579" name="Content Placeholder 4" descr="Knee exam.gif"/>
          <p:cNvPicPr>
            <a:picLocks noGrp="1" noChangeAspect="1"/>
          </p:cNvPicPr>
          <p:nvPr>
            <p:ph idx="1"/>
          </p:nvPr>
        </p:nvPicPr>
        <p:blipFill>
          <a:blip r:embed="rId2" cstate="print"/>
          <a:srcRect/>
          <a:stretch>
            <a:fillRect/>
          </a:stretch>
        </p:blipFill>
        <p:spPr>
          <a:xfrm>
            <a:off x="3595688" y="2214563"/>
            <a:ext cx="5426075" cy="3576637"/>
          </a:xfrm>
        </p:spPr>
      </p:pic>
      <p:sp>
        <p:nvSpPr>
          <p:cNvPr id="24580" name="Text Placeholder 3"/>
          <p:cNvSpPr>
            <a:spLocks noGrp="1"/>
          </p:cNvSpPr>
          <p:nvPr>
            <p:ph type="body" sz="half" idx="2"/>
          </p:nvPr>
        </p:nvSpPr>
        <p:spPr/>
        <p:txBody>
          <a:bodyPr/>
          <a:lstStyle/>
          <a:p>
            <a:pPr marL="342900" indent="-342900">
              <a:buFont typeface="Goudy Old Style"/>
              <a:buAutoNum type="arabicPeriod"/>
            </a:pPr>
            <a:endParaRPr lang="en-US" sz="2400" smtClean="0"/>
          </a:p>
          <a:p>
            <a:pPr marL="342900" indent="-342900">
              <a:buFont typeface="Goudy Old Style"/>
              <a:buAutoNum type="arabicPeriod"/>
            </a:pPr>
            <a:r>
              <a:rPr lang="en-US" sz="2400" smtClean="0"/>
              <a:t>History taking or interview </a:t>
            </a:r>
          </a:p>
          <a:p>
            <a:pPr marL="342900" indent="-342900">
              <a:buFont typeface="Goudy Old Style"/>
              <a:buAutoNum type="arabicPeriod"/>
            </a:pPr>
            <a:r>
              <a:rPr lang="en-US" sz="2400" smtClean="0"/>
              <a:t>Observation and inspection</a:t>
            </a:r>
          </a:p>
          <a:p>
            <a:pPr marL="342900" indent="-342900">
              <a:buFont typeface="Goudy Old Style"/>
              <a:buAutoNum type="arabicPeriod"/>
            </a:pPr>
            <a:r>
              <a:rPr lang="en-US" sz="2400" smtClean="0"/>
              <a:t>Palpation</a:t>
            </a:r>
          </a:p>
          <a:p>
            <a:pPr marL="342900" indent="-342900">
              <a:buFont typeface="Goudy Old Style"/>
              <a:buAutoNum type="arabicPeriod"/>
            </a:pPr>
            <a:r>
              <a:rPr lang="en-US" sz="2400" smtClean="0"/>
              <a:t>Range of motion</a:t>
            </a:r>
          </a:p>
          <a:p>
            <a:pPr marL="342900" indent="-342900">
              <a:buFont typeface="Goudy Old Style"/>
              <a:buAutoNum type="arabicPeriod"/>
            </a:pPr>
            <a:r>
              <a:rPr lang="en-US" sz="2400" smtClean="0"/>
              <a:t>Special tests</a:t>
            </a:r>
          </a:p>
          <a:p>
            <a:pPr marL="342900" indent="-342900">
              <a:buFont typeface="Goudy Old Style"/>
              <a:buAutoNum type="arabicPeriod"/>
            </a:pPr>
            <a:r>
              <a:rPr lang="en-US" sz="2400" smtClean="0"/>
              <a:t>3 part-PNS exam</a:t>
            </a:r>
          </a:p>
          <a:p>
            <a:pPr marL="342900" indent="-342900">
              <a:buFont typeface="Goudy Old Style"/>
              <a:buAutoNum type="arabicPeriod"/>
            </a:pPr>
            <a:r>
              <a:rPr lang="en-US" sz="2400" smtClean="0"/>
              <a:t>Imaging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Orthopedic test</a:t>
            </a:r>
            <a:endParaRPr lang="en-US" sz="3200" dirty="0"/>
          </a:p>
        </p:txBody>
      </p:sp>
      <p:sp>
        <p:nvSpPr>
          <p:cNvPr id="25603" name="Text Placeholder 3"/>
          <p:cNvSpPr>
            <a:spLocks noGrp="1"/>
          </p:cNvSpPr>
          <p:nvPr>
            <p:ph type="body" sz="half" idx="2"/>
          </p:nvPr>
        </p:nvSpPr>
        <p:spPr/>
        <p:txBody>
          <a:bodyPr/>
          <a:lstStyle/>
          <a:p>
            <a:endParaRPr lang="en-US" sz="2400" smtClean="0"/>
          </a:p>
          <a:p>
            <a:r>
              <a:rPr lang="en-US" sz="2400" smtClean="0"/>
              <a:t>A provocative maneuver (most often) using stretching, compressing, and contracting to duplicate the pain and identify the involved tissues.</a:t>
            </a:r>
          </a:p>
          <a:p>
            <a:r>
              <a:rPr lang="en-US" sz="2400" smtClean="0"/>
              <a:t> </a:t>
            </a:r>
          </a:p>
        </p:txBody>
      </p:sp>
      <p:pic>
        <p:nvPicPr>
          <p:cNvPr id="25604" name="Content Placeholder 7" descr="thesalyfour.jpg"/>
          <p:cNvPicPr>
            <a:picLocks noGrp="1" noChangeAspect="1"/>
          </p:cNvPicPr>
          <p:nvPr>
            <p:ph idx="1"/>
          </p:nvPr>
        </p:nvPicPr>
        <p:blipFill>
          <a:blip r:embed="rId2" cstate="print"/>
          <a:srcRect/>
          <a:stretch>
            <a:fillRect/>
          </a:stretch>
        </p:blipFill>
        <p:spPr>
          <a:xfrm>
            <a:off x="3986213" y="433388"/>
            <a:ext cx="4090987" cy="581501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Content Placeholder 8" descr="Knee meniscus injury tests.bmp"/>
          <p:cNvPicPr>
            <a:picLocks noGrp="1" noChangeAspect="1"/>
          </p:cNvPicPr>
          <p:nvPr>
            <p:ph idx="4294967295"/>
          </p:nvPr>
        </p:nvPicPr>
        <p:blipFill>
          <a:blip r:embed="rId3" cstate="print"/>
          <a:srcRect/>
          <a:stretch>
            <a:fillRect/>
          </a:stretch>
        </p:blipFill>
        <p:spPr>
          <a:xfrm>
            <a:off x="0" y="0"/>
            <a:ext cx="9144000" cy="69357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b="0" dirty="0" smtClean="0"/>
              <a:t/>
            </a:r>
            <a:br>
              <a:rPr lang="en-US" sz="2000" b="0" dirty="0" smtClean="0"/>
            </a:br>
            <a:r>
              <a:rPr lang="en-US" sz="2000" dirty="0" smtClean="0"/>
              <a:t>Diagnostic accuracy of a new clinical test (the Thessaly test) for early detection of meniscal tears. </a:t>
            </a:r>
            <a:r>
              <a:rPr lang="en-US" sz="2000" b="0" dirty="0" smtClean="0"/>
              <a:t>J Bone Joint Surg Am. 2005 May;87(5):955-62. </a:t>
            </a:r>
            <a:r>
              <a:rPr lang="en-US" sz="2000" dirty="0" smtClean="0"/>
              <a:t/>
            </a:r>
            <a:br>
              <a:rPr lang="en-US" sz="2000" dirty="0" smtClean="0"/>
            </a:br>
            <a:r>
              <a:rPr lang="en-US" sz="2000" b="0" dirty="0" smtClean="0"/>
              <a:t>Available from: http://www.ncbi.nlm.nih.gov/pubmed/15866956 </a:t>
            </a:r>
            <a:br>
              <a:rPr lang="en-US" sz="2000" b="0" dirty="0" smtClean="0"/>
            </a:br>
            <a:endParaRPr lang="en-US" sz="2000" dirty="0"/>
          </a:p>
        </p:txBody>
      </p:sp>
      <p:sp>
        <p:nvSpPr>
          <p:cNvPr id="27651" name="Content Placeholder 2"/>
          <p:cNvSpPr>
            <a:spLocks noGrp="1"/>
          </p:cNvSpPr>
          <p:nvPr>
            <p:ph idx="1"/>
          </p:nvPr>
        </p:nvSpPr>
        <p:spPr/>
        <p:txBody>
          <a:bodyPr/>
          <a:lstStyle/>
          <a:p>
            <a:r>
              <a:rPr lang="en-US" sz="2400" smtClean="0"/>
              <a:t>The Thessaly test at 20 degrees of knee flexion had a high </a:t>
            </a:r>
            <a:r>
              <a:rPr lang="en-US" sz="2400" u="sng" smtClean="0"/>
              <a:t>diagnostic accuracy rate of 94% in the detection of tears of the medial meniscus and 96% in the detection of tears of the lateral meniscus,</a:t>
            </a:r>
            <a:r>
              <a:rPr lang="en-US" sz="2400" smtClean="0"/>
              <a:t> and it had a low rate of false-positive and false-negative recordings. Other traditional clinical examination tests, with the exception of joint-line tenderness, which presented a diagnostic accuracy rate of 89% in the detection of lateral meniscal tears, showed inferior rates.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Content Placeholder 8" descr="thesalytabletwo.jpg"/>
          <p:cNvPicPr>
            <a:picLocks noGrp="1" noChangeAspect="1"/>
          </p:cNvPicPr>
          <p:nvPr>
            <p:ph idx="1"/>
          </p:nvPr>
        </p:nvPicPr>
        <p:blipFill>
          <a:blip r:embed="rId2" cstate="print"/>
          <a:srcRect/>
          <a:stretch>
            <a:fillRect/>
          </a:stretch>
        </p:blipFill>
        <p:spPr>
          <a:xfrm>
            <a:off x="0" y="0"/>
            <a:ext cx="9144000" cy="692308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smtClean="0"/>
              <a:t>Ligament Injuries</a:t>
            </a:r>
          </a:p>
        </p:txBody>
      </p:sp>
      <p:sp>
        <p:nvSpPr>
          <p:cNvPr id="29699" name="Rectangle 4"/>
          <p:cNvSpPr>
            <a:spLocks noGrp="1" noChangeArrowheads="1"/>
          </p:cNvSpPr>
          <p:nvPr>
            <p:ph type="body" sz="half" idx="2"/>
          </p:nvPr>
        </p:nvSpPr>
        <p:spPr/>
        <p:txBody>
          <a:bodyPr/>
          <a:lstStyle/>
          <a:p>
            <a:pPr eaLnBrk="1" hangingPunct="1"/>
            <a:endParaRPr lang="en-US" sz="2800" smtClean="0"/>
          </a:p>
          <a:p>
            <a:pPr eaLnBrk="1" hangingPunct="1">
              <a:buFont typeface="Wingdings" pitchFamily="2" charset="2"/>
              <a:buNone/>
            </a:pPr>
            <a:r>
              <a:rPr lang="en-US" sz="2800" smtClean="0"/>
              <a:t>	Medial collateral and anterior cruciate ligaments are the most commonly injured.</a:t>
            </a:r>
          </a:p>
        </p:txBody>
      </p:sp>
      <p:pic>
        <p:nvPicPr>
          <p:cNvPr id="29700" name="Picture 9" descr="C:\Documents and Settings\James Lehman\My Documents\My Pictures\Knee ligaments.bmp"/>
          <p:cNvPicPr>
            <a:picLocks noGrp="1" noChangeAspect="1" noChangeArrowheads="1"/>
          </p:cNvPicPr>
          <p:nvPr>
            <p:ph type="clipArt" sz="half" idx="1"/>
          </p:nvPr>
        </p:nvPicPr>
        <p:blipFill>
          <a:blip r:embed="rId3" cstate="print"/>
          <a:srcRect/>
          <a:stretch>
            <a:fillRect/>
          </a:stretch>
        </p:blipFill>
        <p:spPr>
          <a:xfrm>
            <a:off x="0" y="2209800"/>
            <a:ext cx="5029200" cy="38100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smtClean="0"/>
              <a:t>Anterior Drawer Sign</a:t>
            </a:r>
          </a:p>
        </p:txBody>
      </p:sp>
      <p:sp>
        <p:nvSpPr>
          <p:cNvPr id="30723" name="Rectangle 4"/>
          <p:cNvSpPr>
            <a:spLocks noGrp="1" noChangeArrowheads="1"/>
          </p:cNvSpPr>
          <p:nvPr>
            <p:ph type="body" sz="half" idx="2"/>
          </p:nvPr>
        </p:nvSpPr>
        <p:spPr/>
        <p:txBody>
          <a:bodyPr/>
          <a:lstStyle/>
          <a:p>
            <a:pPr eaLnBrk="1" hangingPunct="1"/>
            <a:endParaRPr lang="en-US" sz="2400" smtClean="0"/>
          </a:p>
          <a:p>
            <a:pPr eaLnBrk="1" hangingPunct="1"/>
            <a:r>
              <a:rPr lang="en-US" sz="2400" smtClean="0"/>
              <a:t>Anterior cruciate</a:t>
            </a:r>
          </a:p>
          <a:p>
            <a:pPr eaLnBrk="1" hangingPunct="1"/>
            <a:r>
              <a:rPr lang="en-US" sz="2400" smtClean="0"/>
              <a:t>Medial collateral ligament</a:t>
            </a:r>
          </a:p>
          <a:p>
            <a:pPr eaLnBrk="1" hangingPunct="1"/>
            <a:r>
              <a:rPr lang="en-US" sz="2400" smtClean="0"/>
              <a:t>ITB</a:t>
            </a:r>
          </a:p>
          <a:p>
            <a:pPr eaLnBrk="1" hangingPunct="1"/>
            <a:r>
              <a:rPr lang="en-US" sz="2400" smtClean="0"/>
              <a:t>Capsules &amp; ligaments</a:t>
            </a:r>
          </a:p>
          <a:p>
            <a:pPr eaLnBrk="1" hangingPunct="1"/>
            <a:r>
              <a:rPr lang="en-US" sz="2400" smtClean="0"/>
              <a:t>Arcuate-politeus complex</a:t>
            </a:r>
          </a:p>
        </p:txBody>
      </p:sp>
      <p:pic>
        <p:nvPicPr>
          <p:cNvPr id="30724" name="Picture 6" descr="C:\Documents and Settings\James Lehman\My Documents\My Pictures\knee ant drawer netter.bmp"/>
          <p:cNvPicPr>
            <a:picLocks noGrp="1" noChangeAspect="1" noChangeArrowheads="1"/>
          </p:cNvPicPr>
          <p:nvPr>
            <p:ph type="clipArt" sz="half" idx="1"/>
          </p:nvPr>
        </p:nvPicPr>
        <p:blipFill>
          <a:blip r:embed="rId3" cstate="print"/>
          <a:srcRect/>
          <a:stretch>
            <a:fillRect/>
          </a:stretch>
        </p:blipFill>
        <p:spPr>
          <a:xfrm>
            <a:off x="457200" y="2551113"/>
            <a:ext cx="4038600" cy="353695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smtClean="0"/>
              <a:t>Ligament Instability</a:t>
            </a:r>
            <a:br>
              <a:rPr lang="en-US" smtClean="0"/>
            </a:br>
            <a:r>
              <a:rPr lang="en-US" sz="3200" smtClean="0"/>
              <a:t>Anterior and Posterior Drawer Signs</a:t>
            </a:r>
            <a:endParaRPr lang="en-US" smtClean="0"/>
          </a:p>
        </p:txBody>
      </p:sp>
      <p:pic>
        <p:nvPicPr>
          <p:cNvPr id="31747" name="Picture 6" descr="C:\Documents and Settings\James Lehman\My Documents\My Pictures\knee ant drawer.jpg"/>
          <p:cNvPicPr>
            <a:picLocks noGrp="1" noChangeAspect="1" noChangeArrowheads="1"/>
          </p:cNvPicPr>
          <p:nvPr>
            <p:ph type="clipArt" sz="half" idx="1"/>
          </p:nvPr>
        </p:nvPicPr>
        <p:blipFill>
          <a:blip r:embed="rId3" cstate="print"/>
          <a:srcRect/>
          <a:stretch>
            <a:fillRect/>
          </a:stretch>
        </p:blipFill>
        <p:spPr>
          <a:xfrm>
            <a:off x="457200" y="2811463"/>
            <a:ext cx="4038600" cy="3017837"/>
          </a:xfrm>
          <a:noFill/>
        </p:spPr>
      </p:pic>
      <p:pic>
        <p:nvPicPr>
          <p:cNvPr id="31748" name="Picture 7" descr="C:\Documents and Settings\James Lehman\My Documents\My Pictures\knee ant post drawer signs.jpg"/>
          <p:cNvPicPr>
            <a:picLocks noChangeAspect="1" noChangeArrowheads="1"/>
          </p:cNvPicPr>
          <p:nvPr/>
        </p:nvPicPr>
        <p:blipFill>
          <a:blip r:embed="rId4" cstate="print"/>
          <a:srcRect/>
          <a:stretch>
            <a:fillRect/>
          </a:stretch>
        </p:blipFill>
        <p:spPr bwMode="auto">
          <a:xfrm>
            <a:off x="4724400" y="2590800"/>
            <a:ext cx="4114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mtClean="0"/>
              <a:t>Ligament Instability</a:t>
            </a:r>
            <a:br>
              <a:rPr lang="en-US" smtClean="0"/>
            </a:br>
            <a:r>
              <a:rPr lang="en-US" sz="3200" smtClean="0"/>
              <a:t>Lachman’s Test</a:t>
            </a:r>
            <a:endParaRPr lang="en-US" smtClean="0"/>
          </a:p>
        </p:txBody>
      </p:sp>
      <p:sp>
        <p:nvSpPr>
          <p:cNvPr id="32771" name="Rectangle 4"/>
          <p:cNvSpPr>
            <a:spLocks noGrp="1" noChangeArrowheads="1"/>
          </p:cNvSpPr>
          <p:nvPr>
            <p:ph type="body" sz="half" idx="2"/>
          </p:nvPr>
        </p:nvSpPr>
        <p:spPr/>
        <p:txBody>
          <a:bodyPr/>
          <a:lstStyle/>
          <a:p>
            <a:pPr eaLnBrk="1" hangingPunct="1"/>
            <a:r>
              <a:rPr lang="en-US" sz="2800" smtClean="0"/>
              <a:t>Anterior and posterior cruciate ligament sprains</a:t>
            </a:r>
          </a:p>
          <a:p>
            <a:pPr eaLnBrk="1" hangingPunct="1"/>
            <a:r>
              <a:rPr lang="en-US" sz="2800" smtClean="0"/>
              <a:t>Most reliable test for anterior cruciate ligament rupture</a:t>
            </a:r>
          </a:p>
        </p:txBody>
      </p:sp>
      <p:pic>
        <p:nvPicPr>
          <p:cNvPr id="32772" name="Picture 6" descr="C:\Documents and Settings\James Lehman\My Documents\My Pictures\knee Lachman's.jpg"/>
          <p:cNvPicPr>
            <a:picLocks noGrp="1" noChangeAspect="1" noChangeArrowheads="1"/>
          </p:cNvPicPr>
          <p:nvPr>
            <p:ph type="clipArt" sz="half" idx="1"/>
          </p:nvPr>
        </p:nvPicPr>
        <p:blipFill>
          <a:blip r:embed="rId3" cstate="print"/>
          <a:srcRect/>
          <a:stretch>
            <a:fillRect/>
          </a:stretch>
        </p:blipFill>
        <p:spPr>
          <a:xfrm>
            <a:off x="457200" y="2935288"/>
            <a:ext cx="4038600" cy="27686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Objectives</a:t>
            </a:r>
            <a:endParaRPr lang="en-US" dirty="0"/>
          </a:p>
        </p:txBody>
      </p:sp>
      <p:sp>
        <p:nvSpPr>
          <p:cNvPr id="6147" name="Content Placeholder 2"/>
          <p:cNvSpPr>
            <a:spLocks noGrp="1"/>
          </p:cNvSpPr>
          <p:nvPr>
            <p:ph idx="1"/>
          </p:nvPr>
        </p:nvSpPr>
        <p:spPr/>
        <p:txBody>
          <a:bodyPr/>
          <a:lstStyle/>
          <a:p>
            <a:r>
              <a:rPr lang="en-US" smtClean="0"/>
              <a:t>Elicit a patient history and record the subjective findings in order to perform differential diagnosis procedures and determine use of objective testing. </a:t>
            </a:r>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n-US" sz="3600" smtClean="0"/>
              <a:t>Anterior Drawer Sign and Lachman’s</a:t>
            </a:r>
            <a:br>
              <a:rPr lang="en-US" sz="3600" smtClean="0"/>
            </a:br>
            <a:r>
              <a:rPr lang="en-US" sz="3200" smtClean="0"/>
              <a:t>Anterior Cruciate &amp; Posterior Oblique</a:t>
            </a:r>
            <a:r>
              <a:rPr lang="en-US" sz="3600" smtClean="0"/>
              <a:t> </a:t>
            </a:r>
          </a:p>
        </p:txBody>
      </p:sp>
      <p:sp>
        <p:nvSpPr>
          <p:cNvPr id="33795" name="Rectangle 4"/>
          <p:cNvSpPr>
            <a:spLocks noGrp="1" noChangeArrowheads="1"/>
          </p:cNvSpPr>
          <p:nvPr>
            <p:ph type="body" sz="half" idx="2"/>
          </p:nvPr>
        </p:nvSpPr>
        <p:spPr/>
        <p:txBody>
          <a:bodyPr/>
          <a:lstStyle/>
          <a:p>
            <a:pPr eaLnBrk="1" hangingPunct="1"/>
            <a:endParaRPr lang="en-US" sz="2400" smtClean="0"/>
          </a:p>
          <a:p>
            <a:pPr eaLnBrk="1" hangingPunct="1"/>
            <a:endParaRPr lang="en-US" sz="2400" smtClean="0"/>
          </a:p>
          <a:p>
            <a:pPr eaLnBrk="1" hangingPunct="1"/>
            <a:r>
              <a:rPr lang="en-US" sz="2400" smtClean="0"/>
              <a:t>Anterior translation of more than 5 mm indicates injury </a:t>
            </a:r>
          </a:p>
          <a:p>
            <a:pPr eaLnBrk="1" hangingPunct="1"/>
            <a:endParaRPr lang="en-US" sz="2400" smtClean="0"/>
          </a:p>
        </p:txBody>
      </p:sp>
      <p:pic>
        <p:nvPicPr>
          <p:cNvPr id="33796" name="Picture 6" descr="C:\Documents and Settings\James Lehman\My Documents\My Pictures\Knee anterior drawer lachman.jpg"/>
          <p:cNvPicPr>
            <a:picLocks noGrp="1" noChangeAspect="1" noChangeArrowheads="1"/>
          </p:cNvPicPr>
          <p:nvPr>
            <p:ph type="clipArt" sz="half" idx="1"/>
          </p:nvPr>
        </p:nvPicPr>
        <p:blipFill>
          <a:blip r:embed="rId3" cstate="print"/>
          <a:srcRect/>
          <a:stretch>
            <a:fillRect/>
          </a:stretch>
        </p:blipFill>
        <p:spPr>
          <a:xfrm>
            <a:off x="1122363" y="2514600"/>
            <a:ext cx="3221037" cy="4297363"/>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smtClean="0"/>
              <a:t>Meniscus and Ligament Instability</a:t>
            </a:r>
          </a:p>
        </p:txBody>
      </p:sp>
      <p:sp>
        <p:nvSpPr>
          <p:cNvPr id="34819"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Apley’s compression tests meniscus</a:t>
            </a:r>
          </a:p>
          <a:p>
            <a:pPr eaLnBrk="1" hangingPunct="1"/>
            <a:r>
              <a:rPr lang="en-US" sz="2800" smtClean="0"/>
              <a:t>Apley’s distraction tests nonspecific ligaments</a:t>
            </a:r>
          </a:p>
          <a:p>
            <a:pPr eaLnBrk="1" hangingPunct="1"/>
            <a:endParaRPr lang="en-US" sz="2800" smtClean="0"/>
          </a:p>
        </p:txBody>
      </p:sp>
      <p:pic>
        <p:nvPicPr>
          <p:cNvPr id="34820" name="Picture 6" descr="C:\Documents and Settings\James Lehman\My Documents\My Pictures\knee apley compression and distraction.jpg"/>
          <p:cNvPicPr>
            <a:picLocks noGrp="1" noChangeAspect="1" noChangeArrowheads="1"/>
          </p:cNvPicPr>
          <p:nvPr>
            <p:ph type="clipArt" sz="half" idx="1"/>
          </p:nvPr>
        </p:nvPicPr>
        <p:blipFill>
          <a:blip r:embed="rId3" cstate="print"/>
          <a:srcRect/>
          <a:stretch>
            <a:fillRect/>
          </a:stretch>
        </p:blipFill>
        <p:spPr>
          <a:xfrm>
            <a:off x="171450" y="3098800"/>
            <a:ext cx="4476750" cy="2708275"/>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smtClean="0"/>
              <a:t>Meniscal Injury</a:t>
            </a:r>
            <a:br>
              <a:rPr lang="en-US" smtClean="0"/>
            </a:br>
            <a:r>
              <a:rPr lang="en-US" sz="3200" smtClean="0"/>
              <a:t>McMurray’s Test</a:t>
            </a:r>
            <a:endParaRPr lang="en-US" smtClean="0"/>
          </a:p>
        </p:txBody>
      </p:sp>
      <p:sp>
        <p:nvSpPr>
          <p:cNvPr id="35843" name="Rectangle 4"/>
          <p:cNvSpPr>
            <a:spLocks noGrp="1" noChangeArrowheads="1"/>
          </p:cNvSpPr>
          <p:nvPr>
            <p:ph type="body" sz="half" idx="2"/>
          </p:nvPr>
        </p:nvSpPr>
        <p:spPr/>
        <p:txBody>
          <a:bodyPr/>
          <a:lstStyle/>
          <a:p>
            <a:pPr eaLnBrk="1" hangingPunct="1"/>
            <a:r>
              <a:rPr lang="en-US" sz="2800" smtClean="0"/>
              <a:t>Flex and extend with internal and external rotation.</a:t>
            </a:r>
          </a:p>
          <a:p>
            <a:pPr eaLnBrk="1" hangingPunct="1"/>
            <a:r>
              <a:rPr lang="en-US" sz="2800" smtClean="0"/>
              <a:t>Stresses distorted meniscus</a:t>
            </a:r>
          </a:p>
          <a:p>
            <a:pPr eaLnBrk="1" hangingPunct="1"/>
            <a:r>
              <a:rPr lang="en-US" sz="2800" smtClean="0"/>
              <a:t>Palpable or audible click is positive </a:t>
            </a:r>
          </a:p>
        </p:txBody>
      </p:sp>
      <p:pic>
        <p:nvPicPr>
          <p:cNvPr id="35844" name="Picture 6" descr="C:\Documents and Settings\James Lehman\My Documents\My Pictures\Knee McMurray.jpg"/>
          <p:cNvPicPr>
            <a:picLocks noGrp="1" noChangeAspect="1" noChangeArrowheads="1"/>
          </p:cNvPicPr>
          <p:nvPr>
            <p:ph type="clipArt" sz="half" idx="1"/>
          </p:nvPr>
        </p:nvPicPr>
        <p:blipFill>
          <a:blip r:embed="rId3" cstate="print"/>
          <a:srcRect/>
          <a:stretch>
            <a:fillRect/>
          </a:stretch>
        </p:blipFill>
        <p:spPr>
          <a:xfrm>
            <a:off x="457200" y="2908300"/>
            <a:ext cx="4038600" cy="2824163"/>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Thessaly’s Test</a:t>
            </a:r>
          </a:p>
        </p:txBody>
      </p:sp>
      <p:sp>
        <p:nvSpPr>
          <p:cNvPr id="36867" name="Text Placeholder 3"/>
          <p:cNvSpPr>
            <a:spLocks noGrp="1"/>
          </p:cNvSpPr>
          <p:nvPr>
            <p:ph type="body" sz="half" idx="2"/>
          </p:nvPr>
        </p:nvSpPr>
        <p:spPr/>
        <p:txBody>
          <a:bodyPr/>
          <a:lstStyle/>
          <a:p>
            <a:pPr eaLnBrk="1" hangingPunct="1"/>
            <a:endParaRPr lang="en-US" sz="2800" smtClean="0"/>
          </a:p>
          <a:p>
            <a:pPr eaLnBrk="1" hangingPunct="1"/>
            <a:r>
              <a:rPr lang="en-US" sz="2800" smtClean="0"/>
              <a:t>New test for the early detection of meniscal injury.</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r>
              <a:rPr lang="en-US" smtClean="0"/>
              <a:t>http://www.ejbjs.org/cgi/content/abstract/87/5/955</a:t>
            </a:r>
          </a:p>
          <a:p>
            <a:pPr eaLnBrk="1" hangingPunct="1"/>
            <a:endParaRPr lang="en-US" sz="2800" smtClean="0"/>
          </a:p>
        </p:txBody>
      </p:sp>
      <p:pic>
        <p:nvPicPr>
          <p:cNvPr id="36868" name="Content Placeholder 11" descr="knee Meniscus.png"/>
          <p:cNvPicPr>
            <a:picLocks noGrp="1" noChangeAspect="1"/>
          </p:cNvPicPr>
          <p:nvPr>
            <p:ph idx="1"/>
          </p:nvPr>
        </p:nvPicPr>
        <p:blipFill>
          <a:blip r:embed="rId3" cstate="print"/>
          <a:srcRect/>
          <a:stretch>
            <a:fillRect/>
          </a:stretch>
        </p:blipFill>
        <p:spPr>
          <a:xfrm>
            <a:off x="3562350" y="2133600"/>
            <a:ext cx="5581650" cy="3733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
            </a:r>
            <a:br>
              <a:rPr lang="en-US" dirty="0" smtClean="0"/>
            </a:br>
            <a:r>
              <a:rPr lang="en-US" dirty="0" smtClean="0"/>
              <a:t/>
            </a:r>
            <a:br>
              <a:rPr lang="en-US" dirty="0" smtClean="0"/>
            </a:br>
            <a:r>
              <a:rPr lang="en-US" sz="2400" dirty="0" smtClean="0"/>
              <a:t>Thessaly Test for Meniscus Tear</a:t>
            </a:r>
            <a:endParaRPr lang="en-US" dirty="0" smtClean="0"/>
          </a:p>
        </p:txBody>
      </p:sp>
      <p:sp>
        <p:nvSpPr>
          <p:cNvPr id="37891" name="Text Placeholder 2"/>
          <p:cNvSpPr>
            <a:spLocks noGrp="1"/>
          </p:cNvSpPr>
          <p:nvPr>
            <p:ph type="body" idx="1"/>
          </p:nvPr>
        </p:nvSpPr>
        <p:spPr/>
        <p:txBody>
          <a:bodyPr/>
          <a:lstStyle/>
          <a:p>
            <a:pPr eaLnBrk="1" hangingPunct="1"/>
            <a:r>
              <a:rPr lang="en-US" sz="2000" smtClean="0"/>
              <a:t>Five degree of knee flexion</a:t>
            </a:r>
          </a:p>
        </p:txBody>
      </p:sp>
      <p:sp>
        <p:nvSpPr>
          <p:cNvPr id="37892" name="Text Placeholder 4"/>
          <p:cNvSpPr>
            <a:spLocks noGrp="1"/>
          </p:cNvSpPr>
          <p:nvPr>
            <p:ph type="body" sz="quarter" idx="3"/>
          </p:nvPr>
        </p:nvSpPr>
        <p:spPr/>
        <p:txBody>
          <a:bodyPr/>
          <a:lstStyle/>
          <a:p>
            <a:pPr eaLnBrk="1" hangingPunct="1"/>
            <a:r>
              <a:rPr lang="en-US" sz="2000" smtClean="0"/>
              <a:t>Unaffected knee first</a:t>
            </a:r>
          </a:p>
        </p:txBody>
      </p:sp>
      <p:pic>
        <p:nvPicPr>
          <p:cNvPr id="37893" name="Content Placeholder 7" descr="thessalytwo.jpg"/>
          <p:cNvPicPr>
            <a:picLocks noGrp="1" noChangeAspect="1"/>
          </p:cNvPicPr>
          <p:nvPr>
            <p:ph sz="quarter" idx="4"/>
          </p:nvPr>
        </p:nvPicPr>
        <p:blipFill>
          <a:blip r:embed="rId3" cstate="print"/>
          <a:srcRect/>
          <a:stretch>
            <a:fillRect/>
          </a:stretch>
        </p:blipFill>
        <p:spPr>
          <a:xfrm>
            <a:off x="5540375" y="2174875"/>
            <a:ext cx="2251075" cy="3951288"/>
          </a:xfrm>
        </p:spPr>
      </p:pic>
      <p:pic>
        <p:nvPicPr>
          <p:cNvPr id="37894" name="Content Placeholder 6" descr="thesalyfive.jpg"/>
          <p:cNvPicPr>
            <a:picLocks noGrp="1" noChangeAspect="1"/>
          </p:cNvPicPr>
          <p:nvPr>
            <p:ph sz="half" idx="2"/>
          </p:nvPr>
        </p:nvPicPr>
        <p:blipFill>
          <a:blip r:embed="rId4" cstate="print"/>
          <a:srcRect/>
          <a:stretch>
            <a:fillRect/>
          </a:stretch>
        </p:blipFill>
        <p:spPr>
          <a:xfrm>
            <a:off x="1119188" y="2398713"/>
            <a:ext cx="2717800" cy="3505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lstStyle/>
          <a:p>
            <a:pPr eaLnBrk="1" hangingPunct="1">
              <a:defRPr/>
            </a:pPr>
            <a:r>
              <a:rPr lang="en-US" dirty="0" smtClean="0"/>
              <a:t/>
            </a:r>
            <a:br>
              <a:rPr lang="en-US" dirty="0" smtClean="0"/>
            </a:br>
            <a:r>
              <a:rPr lang="en-US" dirty="0" smtClean="0"/>
              <a:t/>
            </a:r>
            <a:br>
              <a:rPr lang="en-US" dirty="0" smtClean="0"/>
            </a:br>
            <a:r>
              <a:rPr lang="en-US" sz="2400" dirty="0" smtClean="0"/>
              <a:t>Thessaly Test for Meniscal Tear</a:t>
            </a:r>
            <a:endParaRPr lang="en-US" dirty="0" smtClean="0"/>
          </a:p>
        </p:txBody>
      </p:sp>
      <p:sp>
        <p:nvSpPr>
          <p:cNvPr id="38915" name="Text Placeholder 2"/>
          <p:cNvSpPr>
            <a:spLocks noGrp="1"/>
          </p:cNvSpPr>
          <p:nvPr>
            <p:ph type="body" idx="1"/>
          </p:nvPr>
        </p:nvSpPr>
        <p:spPr/>
        <p:txBody>
          <a:bodyPr/>
          <a:lstStyle/>
          <a:p>
            <a:pPr eaLnBrk="1" hangingPunct="1"/>
            <a:r>
              <a:rPr lang="en-US" sz="2000" smtClean="0"/>
              <a:t>External rotation assisted</a:t>
            </a:r>
          </a:p>
        </p:txBody>
      </p:sp>
      <p:pic>
        <p:nvPicPr>
          <p:cNvPr id="38916" name="Content Placeholder 6" descr="thesalythree.jpg"/>
          <p:cNvPicPr>
            <a:picLocks noGrp="1" noChangeAspect="1"/>
          </p:cNvPicPr>
          <p:nvPr>
            <p:ph sz="half" idx="2"/>
          </p:nvPr>
        </p:nvPicPr>
        <p:blipFill>
          <a:blip r:embed="rId3" cstate="print"/>
          <a:srcRect/>
          <a:stretch>
            <a:fillRect/>
          </a:stretch>
        </p:blipFill>
        <p:spPr>
          <a:xfrm>
            <a:off x="1116013" y="2174875"/>
            <a:ext cx="2722562" cy="3951288"/>
          </a:xfrm>
        </p:spPr>
      </p:pic>
      <p:sp>
        <p:nvSpPr>
          <p:cNvPr id="38917" name="Text Placeholder 4"/>
          <p:cNvSpPr>
            <a:spLocks noGrp="1"/>
          </p:cNvSpPr>
          <p:nvPr>
            <p:ph type="body" sz="quarter" idx="3"/>
          </p:nvPr>
        </p:nvSpPr>
        <p:spPr/>
        <p:txBody>
          <a:bodyPr/>
          <a:lstStyle/>
          <a:p>
            <a:pPr eaLnBrk="1" hangingPunct="1"/>
            <a:r>
              <a:rPr lang="en-US" smtClean="0"/>
              <a:t>Internal rotation</a:t>
            </a:r>
          </a:p>
        </p:txBody>
      </p:sp>
      <p:pic>
        <p:nvPicPr>
          <p:cNvPr id="38918" name="Content Placeholder 7" descr="thesalyfour.jpg"/>
          <p:cNvPicPr>
            <a:picLocks noGrp="1" noChangeAspect="1"/>
          </p:cNvPicPr>
          <p:nvPr>
            <p:ph sz="quarter" idx="4"/>
          </p:nvPr>
        </p:nvPicPr>
        <p:blipFill>
          <a:blip r:embed="rId4" cstate="print"/>
          <a:srcRect/>
          <a:stretch>
            <a:fillRect/>
          </a:stretch>
        </p:blipFill>
        <p:spPr>
          <a:xfrm>
            <a:off x="5294313" y="2201863"/>
            <a:ext cx="2743200" cy="38989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Thessaly Test for Meniscal Tear</a:t>
            </a:r>
          </a:p>
        </p:txBody>
      </p:sp>
      <p:sp>
        <p:nvSpPr>
          <p:cNvPr id="39939" name="Text Placeholder 2"/>
          <p:cNvSpPr>
            <a:spLocks noGrp="1"/>
          </p:cNvSpPr>
          <p:nvPr>
            <p:ph type="body" idx="1"/>
          </p:nvPr>
        </p:nvSpPr>
        <p:spPr/>
        <p:txBody>
          <a:bodyPr/>
          <a:lstStyle/>
          <a:p>
            <a:pPr eaLnBrk="1" hangingPunct="1"/>
            <a:r>
              <a:rPr lang="en-US" sz="2000" smtClean="0"/>
              <a:t>Positive findings</a:t>
            </a:r>
          </a:p>
        </p:txBody>
      </p:sp>
      <p:sp>
        <p:nvSpPr>
          <p:cNvPr id="39940" name="Text Placeholder 4"/>
          <p:cNvSpPr>
            <a:spLocks noGrp="1"/>
          </p:cNvSpPr>
          <p:nvPr>
            <p:ph type="body" sz="quarter" idx="3"/>
          </p:nvPr>
        </p:nvSpPr>
        <p:spPr/>
        <p:txBody>
          <a:bodyPr/>
          <a:lstStyle/>
          <a:p>
            <a:pPr eaLnBrk="1" hangingPunct="1"/>
            <a:r>
              <a:rPr lang="en-US" sz="2000" smtClean="0"/>
              <a:t>Repeat process at 20 degrees</a:t>
            </a:r>
          </a:p>
        </p:txBody>
      </p:sp>
      <p:pic>
        <p:nvPicPr>
          <p:cNvPr id="39941" name="Content Placeholder 6" descr="thessalyone.jpg"/>
          <p:cNvPicPr>
            <a:picLocks noGrp="1" noChangeAspect="1"/>
          </p:cNvPicPr>
          <p:nvPr>
            <p:ph sz="quarter" idx="4"/>
          </p:nvPr>
        </p:nvPicPr>
        <p:blipFill>
          <a:blip r:embed="rId3" cstate="print"/>
          <a:srcRect/>
          <a:stretch>
            <a:fillRect/>
          </a:stretch>
        </p:blipFill>
        <p:spPr>
          <a:xfrm>
            <a:off x="5268913" y="2481263"/>
            <a:ext cx="2794000" cy="3340100"/>
          </a:xfrm>
        </p:spPr>
      </p:pic>
      <p:sp>
        <p:nvSpPr>
          <p:cNvPr id="39942" name="Content Placeholder 8"/>
          <p:cNvSpPr>
            <a:spLocks noGrp="1"/>
          </p:cNvSpPr>
          <p:nvPr>
            <p:ph sz="half" idx="2"/>
          </p:nvPr>
        </p:nvSpPr>
        <p:spPr/>
        <p:txBody>
          <a:bodyPr/>
          <a:lstStyle/>
          <a:p>
            <a:pPr eaLnBrk="1" hangingPunct="1"/>
            <a:endParaRPr lang="en-US" smtClean="0"/>
          </a:p>
          <a:p>
            <a:pPr eaLnBrk="1" hangingPunct="1"/>
            <a:endParaRPr lang="en-US" smtClean="0"/>
          </a:p>
          <a:p>
            <a:pPr eaLnBrk="1" hangingPunct="1"/>
            <a:endParaRPr lang="en-US" smtClean="0"/>
          </a:p>
          <a:p>
            <a:pPr eaLnBrk="1" hangingPunct="1"/>
            <a:r>
              <a:rPr lang="en-US" smtClean="0"/>
              <a:t>Pain medial or lateral</a:t>
            </a:r>
          </a:p>
          <a:p>
            <a:pPr eaLnBrk="1" hangingPunct="1"/>
            <a:r>
              <a:rPr lang="en-US" smtClean="0"/>
              <a:t>Clicking or locking </a:t>
            </a:r>
          </a:p>
          <a:p>
            <a:pPr eaLnBrk="1" hangingPunct="1"/>
            <a:r>
              <a:rPr lang="en-US" smtClean="0"/>
              <a:t>Most accurate at 20 degrees of knee flexion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dirty="0" smtClean="0"/>
              <a:t>Did I mention…</a:t>
            </a:r>
          </a:p>
        </p:txBody>
      </p:sp>
      <p:sp>
        <p:nvSpPr>
          <p:cNvPr id="40963"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Diagnosis is the key to successful treatment!</a:t>
            </a:r>
          </a:p>
          <a:p>
            <a:pPr eaLnBrk="1" hangingPunct="1"/>
            <a:endParaRPr lang="en-US" sz="2800" smtClean="0"/>
          </a:p>
        </p:txBody>
      </p:sp>
      <p:pic>
        <p:nvPicPr>
          <p:cNvPr id="40964" name="Picture 5" descr="C:\Documents and Settings\James Lehman\My Documents\My Pictures\Success Key to success.bmp"/>
          <p:cNvPicPr>
            <a:picLocks noGrp="1" noChangeAspect="1" noChangeArrowheads="1"/>
          </p:cNvPicPr>
          <p:nvPr>
            <p:ph type="clipArt" sz="half" idx="1"/>
          </p:nvPr>
        </p:nvPicPr>
        <p:blipFill>
          <a:blip r:embed="rId3" cstate="print"/>
          <a:srcRect/>
          <a:stretch>
            <a:fillRect/>
          </a:stretch>
        </p:blipFill>
        <p:spPr>
          <a:xfrm>
            <a:off x="457200" y="2706688"/>
            <a:ext cx="4038600" cy="3227387"/>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Persistent Anterior Knee Pain</a:t>
            </a:r>
            <a:endParaRPr lang="en-US" dirty="0"/>
          </a:p>
        </p:txBody>
      </p:sp>
      <p:sp>
        <p:nvSpPr>
          <p:cNvPr id="41987" name="Content Placeholder 5"/>
          <p:cNvSpPr>
            <a:spLocks noGrp="1"/>
          </p:cNvSpPr>
          <p:nvPr>
            <p:ph idx="1"/>
          </p:nvPr>
        </p:nvSpPr>
        <p:spPr/>
        <p:txBody>
          <a:bodyPr/>
          <a:lstStyle/>
          <a:p>
            <a:r>
              <a:rPr lang="en-US" sz="2400" smtClean="0"/>
              <a:t>A 20-year-old military recruit presented for follow-up of anterior knee pain. Previously, he presented with three weeks of right knee pain without trauma, swelling, locking, or instability. At that visit, he was referred for physical therapy, but the knee did not improve during treatment. On recent examination, the patient had a positive “theater sign” (i.e., knee pain upon arising after prolonged sitting), positive patellar compression and inhibition tests, stable ligaments, pain with McMurray's test, and tenderness of the medial tibial plateau.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lstStyle/>
          <a:p>
            <a:pPr>
              <a:defRPr/>
            </a:pPr>
            <a:r>
              <a:rPr lang="en-US" dirty="0" smtClean="0"/>
              <a:t/>
            </a:r>
            <a:br>
              <a:rPr lang="en-US" dirty="0" smtClean="0"/>
            </a:br>
            <a:r>
              <a:rPr lang="en-US" dirty="0" smtClean="0"/>
              <a:t>Question</a:t>
            </a:r>
            <a:br>
              <a:rPr lang="en-US" dirty="0" smtClean="0"/>
            </a:br>
            <a:endParaRPr lang="en-US" dirty="0"/>
          </a:p>
        </p:txBody>
      </p:sp>
      <p:sp>
        <p:nvSpPr>
          <p:cNvPr id="43011" name="Content Placeholder 2"/>
          <p:cNvSpPr>
            <a:spLocks noGrp="1"/>
          </p:cNvSpPr>
          <p:nvPr>
            <p:ph idx="1"/>
          </p:nvPr>
        </p:nvSpPr>
        <p:spPr>
          <a:xfrm>
            <a:off x="457200" y="1981200"/>
            <a:ext cx="8229600" cy="4144963"/>
          </a:xfrm>
        </p:spPr>
        <p:txBody>
          <a:bodyPr/>
          <a:lstStyle/>
          <a:p>
            <a:r>
              <a:rPr lang="en-US" sz="2800" smtClean="0"/>
              <a:t>Based on the patient's history, physical examination, and radiography results, which one of the following is the most likely diagnosis? </a:t>
            </a:r>
          </a:p>
          <a:p>
            <a:r>
              <a:rPr lang="en-US" sz="2800" smtClean="0"/>
              <a:t>A. Medial plica syndrome.</a:t>
            </a:r>
          </a:p>
          <a:p>
            <a:r>
              <a:rPr lang="en-US" sz="2800" smtClean="0"/>
              <a:t>B. Patellar tendinopathy.</a:t>
            </a:r>
          </a:p>
          <a:p>
            <a:r>
              <a:rPr lang="en-US" sz="2800" smtClean="0"/>
              <a:t>C. Patellofemoral pain syndrome.</a:t>
            </a:r>
          </a:p>
          <a:p>
            <a:r>
              <a:rPr lang="en-US" sz="2800" smtClean="0"/>
              <a:t>D. Pes anserine bursitis.</a:t>
            </a:r>
          </a:p>
          <a:p>
            <a:r>
              <a:rPr lang="en-US" sz="2800" smtClean="0"/>
              <a:t>E. Proximal tibial stress fracture.</a:t>
            </a:r>
          </a:p>
          <a:p>
            <a:endParaRPr 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Objectives</a:t>
            </a:r>
            <a:endParaRPr lang="en-US" dirty="0"/>
          </a:p>
        </p:txBody>
      </p:sp>
      <p:sp>
        <p:nvSpPr>
          <p:cNvPr id="7171" name="Content Placeholder 2"/>
          <p:cNvSpPr>
            <a:spLocks noGrp="1"/>
          </p:cNvSpPr>
          <p:nvPr>
            <p:ph idx="1"/>
          </p:nvPr>
        </p:nvSpPr>
        <p:spPr/>
        <p:txBody>
          <a:bodyPr/>
          <a:lstStyle/>
          <a:p>
            <a:r>
              <a:rPr lang="en-US" sz="2800" smtClean="0"/>
              <a:t>Perform neuromusculoskeletal evaluation procedures (Posture, orthopedic and neurological) and record the objective findings in order to make an assessment/diagnosis.   </a:t>
            </a:r>
          </a:p>
          <a:p>
            <a:endParaRPr 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52400"/>
            <a:ext cx="8229600" cy="1295400"/>
          </a:xfrm>
        </p:spPr>
        <p:txBody>
          <a:bodyPr/>
          <a:lstStyle/>
          <a:p>
            <a:pPr>
              <a:defRPr/>
            </a:pPr>
            <a:r>
              <a:rPr lang="en-US" dirty="0" smtClean="0"/>
              <a:t>Atraumatic, Persistent, Anterior Knee Pain</a:t>
            </a:r>
            <a:endParaRPr lang="en-US" dirty="0"/>
          </a:p>
        </p:txBody>
      </p:sp>
      <p:pic>
        <p:nvPicPr>
          <p:cNvPr id="44035" name="Content Placeholder 5" descr="Knee fracture radiograph 2.jpg"/>
          <p:cNvPicPr>
            <a:picLocks noGrp="1" noChangeAspect="1"/>
          </p:cNvPicPr>
          <p:nvPr>
            <p:ph sz="half" idx="1"/>
          </p:nvPr>
        </p:nvPicPr>
        <p:blipFill>
          <a:blip r:embed="rId2" cstate="print"/>
          <a:srcRect/>
          <a:stretch>
            <a:fillRect/>
          </a:stretch>
        </p:blipFill>
        <p:spPr>
          <a:xfrm>
            <a:off x="117475" y="1889125"/>
            <a:ext cx="5114925" cy="4359275"/>
          </a:xfrm>
        </p:spPr>
      </p:pic>
      <p:pic>
        <p:nvPicPr>
          <p:cNvPr id="44036" name="Picture 6" descr="Knee fracture radiograph.jpg"/>
          <p:cNvPicPr>
            <a:picLocks noGrp="1" noChangeAspect="1"/>
          </p:cNvPicPr>
          <p:nvPr>
            <p:ph sz="half" idx="2"/>
          </p:nvPr>
        </p:nvPicPr>
        <p:blipFill>
          <a:blip r:embed="rId3" cstate="print"/>
          <a:srcRect/>
          <a:stretch>
            <a:fillRect/>
          </a:stretch>
        </p:blipFill>
        <p:spPr>
          <a:xfrm>
            <a:off x="5392738" y="1916113"/>
            <a:ext cx="3209925" cy="4289425"/>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defRPr/>
            </a:pPr>
            <a:r>
              <a:rPr lang="en-US" dirty="0" smtClean="0"/>
              <a:t>Discussion</a:t>
            </a:r>
          </a:p>
        </p:txBody>
      </p:sp>
      <p:sp>
        <p:nvSpPr>
          <p:cNvPr id="45059" name="Content Placeholder 2"/>
          <p:cNvSpPr>
            <a:spLocks noGrp="1"/>
          </p:cNvSpPr>
          <p:nvPr>
            <p:ph idx="1"/>
          </p:nvPr>
        </p:nvSpPr>
        <p:spPr>
          <a:xfrm>
            <a:off x="457200" y="1219200"/>
            <a:ext cx="8229600" cy="5410200"/>
          </a:xfrm>
        </p:spPr>
        <p:txBody>
          <a:bodyPr/>
          <a:lstStyle/>
          <a:p>
            <a:r>
              <a:rPr lang="en-US" sz="2400" smtClean="0"/>
              <a:t>The answer is E: proximal tibial stress fracture. Most tibial stress fractures occur in the tibial diaphysis. However, proximal tibial stress fractures, typically involving the medial condyle, can occur in athletes. Stress fractures may result from weaker bone that fails under normal loading (i.e., an insufficiency fracture) or normal bone that fails under new or increased repetitive loading (i.e., a fatigue fracture). Athletes are more likely to experience a fatigue fracture; military recruits are also at risk.</a:t>
            </a:r>
          </a:p>
          <a:p>
            <a:pPr>
              <a:buFont typeface="Wingdings" pitchFamily="2" charset="2"/>
              <a:buNone/>
            </a:pPr>
            <a:endParaRPr lang="en-US" sz="2400" smtClean="0"/>
          </a:p>
          <a:p>
            <a:pPr>
              <a:buFont typeface="Wingdings" pitchFamily="2" charset="2"/>
              <a:buNone/>
            </a:pPr>
            <a:r>
              <a:rPr lang="en-US" sz="1600" smtClean="0"/>
              <a:t>Drabicki  RR, Greer  WJ, DeMeo  PJ.  Stress fractures around the knee.  </a:t>
            </a:r>
            <a:r>
              <a:rPr lang="en-US" sz="1600" i="1" smtClean="0"/>
              <a:t>Clin Sports Med</a:t>
            </a:r>
            <a:r>
              <a:rPr lang="en-US" sz="1600" smtClean="0"/>
              <a:t>.  2006;25:105–15.</a:t>
            </a:r>
          </a:p>
          <a:p>
            <a:pPr>
              <a:buFont typeface="Wingdings" pitchFamily="2" charset="2"/>
              <a:buNone/>
            </a:pPr>
            <a:r>
              <a:rPr lang="en-US" sz="1600" smtClean="0"/>
              <a:t>Raasch  WG, Hergan  DJ.  Treatment of stress fractures: the fundamentals.  </a:t>
            </a:r>
            <a:r>
              <a:rPr lang="en-US" sz="1600" i="1" smtClean="0"/>
              <a:t>Clin Sports Med</a:t>
            </a:r>
            <a:r>
              <a:rPr lang="en-US" sz="1600" smtClean="0"/>
              <a:t>.  2006;25:29–36.</a:t>
            </a:r>
          </a:p>
          <a:p>
            <a:endParaRPr lang="en-US" sz="2400" smtClean="0"/>
          </a:p>
          <a:p>
            <a:endParaRPr lang="en-US" sz="2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Discussion</a:t>
            </a:r>
            <a:endParaRPr lang="en-US" dirty="0"/>
          </a:p>
        </p:txBody>
      </p:sp>
      <p:sp>
        <p:nvSpPr>
          <p:cNvPr id="46083" name="Content Placeholder 2"/>
          <p:cNvSpPr>
            <a:spLocks noGrp="1"/>
          </p:cNvSpPr>
          <p:nvPr>
            <p:ph idx="1"/>
          </p:nvPr>
        </p:nvSpPr>
        <p:spPr/>
        <p:txBody>
          <a:bodyPr/>
          <a:lstStyle/>
          <a:p>
            <a:r>
              <a:rPr lang="en-US" sz="2800" smtClean="0"/>
              <a:t>Medical history that suggests a stress fracture will include persistent pain following an acute increase in physical activity (i.e., time, distance, or pace). Physical examination may reveal tenderness at or near the medial joint line, tenderness with a leverage motion, and tenderness with hopping on the affected leg. A joint effusion may also be present.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Discussion</a:t>
            </a:r>
            <a:endParaRPr lang="en-US" dirty="0"/>
          </a:p>
        </p:txBody>
      </p:sp>
      <p:sp>
        <p:nvSpPr>
          <p:cNvPr id="47107" name="Content Placeholder 2"/>
          <p:cNvSpPr>
            <a:spLocks noGrp="1"/>
          </p:cNvSpPr>
          <p:nvPr>
            <p:ph idx="1"/>
          </p:nvPr>
        </p:nvSpPr>
        <p:spPr/>
        <p:txBody>
          <a:bodyPr/>
          <a:lstStyle/>
          <a:p>
            <a:r>
              <a:rPr lang="en-US" sz="2400" smtClean="0"/>
              <a:t>Plain radiographs can appear normal for weeks or even months. Because the metaphyseal portions of long bones are mostly cancellous bone, the typical periosteal/endosteal reaction will not be visible. In this type of bone, the features of a stress fracture manifest as a </a:t>
            </a:r>
            <a:r>
              <a:rPr lang="en-US" sz="2400" b="1" smtClean="0"/>
              <a:t>band-like area of sclerosis. </a:t>
            </a:r>
            <a:r>
              <a:rPr lang="en-US" sz="2400" smtClean="0"/>
              <a:t>If a stress fracture is suspected but radiographic results are normal, then magnetic resonance imaging (MRI) or a bone scan is the next diagnostic study. Of the two, MRI is more sensitive for diagnosing stress fracture.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ClipArt Placeholder 4" descr="Knee fracture radiograph.jpg"/>
          <p:cNvPicPr>
            <a:picLocks noGrp="1" noChangeAspect="1"/>
          </p:cNvPicPr>
          <p:nvPr>
            <p:ph sz="half" idx="1"/>
          </p:nvPr>
        </p:nvPicPr>
        <p:blipFill>
          <a:blip r:embed="rId2" cstate="print"/>
          <a:srcRect/>
          <a:stretch>
            <a:fillRect/>
          </a:stretch>
        </p:blipFill>
        <p:spPr>
          <a:xfrm>
            <a:off x="304800" y="609600"/>
            <a:ext cx="4114800" cy="5497513"/>
          </a:xfrm>
        </p:spPr>
      </p:pic>
      <p:pic>
        <p:nvPicPr>
          <p:cNvPr id="48131" name="Picture 5" descr="Knee fracture radiograph 2.jpg"/>
          <p:cNvPicPr>
            <a:picLocks noChangeAspect="1"/>
          </p:cNvPicPr>
          <p:nvPr/>
        </p:nvPicPr>
        <p:blipFill>
          <a:blip r:embed="rId3" cstate="print"/>
          <a:srcRect/>
          <a:stretch>
            <a:fillRect/>
          </a:stretch>
        </p:blipFill>
        <p:spPr bwMode="auto">
          <a:xfrm>
            <a:off x="4495800" y="1447800"/>
            <a:ext cx="4648200"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dirty="0" smtClean="0"/>
              <a:t>Patellofemoral Dysfunction</a:t>
            </a:r>
            <a:br>
              <a:rPr lang="en-US" dirty="0" smtClean="0"/>
            </a:br>
            <a:r>
              <a:rPr lang="en-US" sz="3200" dirty="0" smtClean="0"/>
              <a:t>Patella Grinding Test</a:t>
            </a:r>
            <a:endParaRPr lang="en-US" dirty="0" smtClean="0"/>
          </a:p>
        </p:txBody>
      </p:sp>
      <p:sp>
        <p:nvSpPr>
          <p:cNvPr id="49155"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Chrondomalacia patellae</a:t>
            </a:r>
          </a:p>
          <a:p>
            <a:pPr eaLnBrk="1" hangingPunct="1"/>
            <a:r>
              <a:rPr lang="en-US" sz="2800" smtClean="0"/>
              <a:t>Patellofemoral arthralgia</a:t>
            </a:r>
          </a:p>
          <a:p>
            <a:pPr eaLnBrk="1" hangingPunct="1"/>
            <a:r>
              <a:rPr lang="en-US" sz="2800" smtClean="0"/>
              <a:t>Chondral fracture</a:t>
            </a:r>
          </a:p>
          <a:p>
            <a:pPr eaLnBrk="1" hangingPunct="1"/>
            <a:endParaRPr lang="en-US" sz="2800" smtClean="0"/>
          </a:p>
        </p:txBody>
      </p:sp>
      <p:pic>
        <p:nvPicPr>
          <p:cNvPr id="49156" name="Picture 6" descr="C:\Documents and Settings\James Lehman\My Documents\My Pictures\knee patella grinding actual.jpg"/>
          <p:cNvPicPr>
            <a:picLocks noGrp="1" noChangeAspect="1" noChangeArrowheads="1"/>
          </p:cNvPicPr>
          <p:nvPr>
            <p:ph type="clipArt" sz="half" idx="1"/>
          </p:nvPr>
        </p:nvPicPr>
        <p:blipFill>
          <a:blip r:embed="rId3" cstate="print"/>
          <a:srcRect/>
          <a:stretch>
            <a:fillRect/>
          </a:stretch>
        </p:blipFill>
        <p:spPr>
          <a:xfrm>
            <a:off x="457200" y="2952750"/>
            <a:ext cx="4038600" cy="2735263"/>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dirty="0" smtClean="0"/>
              <a:t>Patellofemoral Dysfunction</a:t>
            </a:r>
            <a:br>
              <a:rPr lang="en-US" dirty="0" smtClean="0"/>
            </a:br>
            <a:r>
              <a:rPr lang="en-US" sz="3200" dirty="0" smtClean="0"/>
              <a:t>Patella Apprehension Test</a:t>
            </a:r>
          </a:p>
        </p:txBody>
      </p:sp>
      <p:sp>
        <p:nvSpPr>
          <p:cNvPr id="50179" name="Rectangle 4"/>
          <p:cNvSpPr>
            <a:spLocks noGrp="1" noChangeArrowheads="1"/>
          </p:cNvSpPr>
          <p:nvPr>
            <p:ph type="body" sz="half" idx="2"/>
          </p:nvPr>
        </p:nvSpPr>
        <p:spPr/>
        <p:txBody>
          <a:bodyPr/>
          <a:lstStyle/>
          <a:p>
            <a:pPr eaLnBrk="1" hangingPunct="1"/>
            <a:r>
              <a:rPr lang="en-US" sz="2800" smtClean="0"/>
              <a:t>Pain and apprehension are present</a:t>
            </a:r>
          </a:p>
          <a:p>
            <a:pPr eaLnBrk="1" hangingPunct="1"/>
            <a:r>
              <a:rPr lang="en-US" sz="2800" smtClean="0"/>
              <a:t>Positive test indicates lateral patellar dislocation</a:t>
            </a:r>
          </a:p>
        </p:txBody>
      </p:sp>
      <p:pic>
        <p:nvPicPr>
          <p:cNvPr id="50180" name="Picture 6" descr="C:\Documents and Settings\James Lehman\My Documents\My Pictures\Knee patella apprehension.jpg"/>
          <p:cNvPicPr>
            <a:picLocks noGrp="1" noChangeAspect="1" noChangeArrowheads="1"/>
          </p:cNvPicPr>
          <p:nvPr>
            <p:ph type="clipArt" sz="half" idx="1"/>
          </p:nvPr>
        </p:nvPicPr>
        <p:blipFill>
          <a:blip r:embed="rId3" cstate="print"/>
          <a:srcRect/>
          <a:stretch>
            <a:fillRect/>
          </a:stretch>
        </p:blipFill>
        <p:spPr>
          <a:xfrm>
            <a:off x="457200" y="2647950"/>
            <a:ext cx="4038600" cy="3343275"/>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dirty="0" smtClean="0"/>
              <a:t>Patellofemoral Dysfunction</a:t>
            </a:r>
            <a:br>
              <a:rPr lang="en-US" dirty="0" smtClean="0"/>
            </a:br>
            <a:r>
              <a:rPr lang="en-US" sz="3200" dirty="0" smtClean="0"/>
              <a:t>Clarke’s Patellar Scrape Test</a:t>
            </a:r>
          </a:p>
        </p:txBody>
      </p:sp>
      <p:sp>
        <p:nvSpPr>
          <p:cNvPr id="51203"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Pain and crepitation may indicate patellofemoral arthralgia or chondromalcia patellae</a:t>
            </a:r>
          </a:p>
        </p:txBody>
      </p:sp>
      <p:pic>
        <p:nvPicPr>
          <p:cNvPr id="51204" name="Picture 6" descr="C:\Documents and Settings\James Lehman\My Documents\My Pictures\knee fluctuation test.jpg"/>
          <p:cNvPicPr>
            <a:picLocks noGrp="1" noChangeAspect="1" noChangeArrowheads="1"/>
          </p:cNvPicPr>
          <p:nvPr>
            <p:ph type="clipArt" sz="half" idx="1"/>
          </p:nvPr>
        </p:nvPicPr>
        <p:blipFill>
          <a:blip r:embed="rId3" cstate="print"/>
          <a:srcRect/>
          <a:stretch>
            <a:fillRect/>
          </a:stretch>
        </p:blipFill>
        <p:spPr>
          <a:xfrm>
            <a:off x="457200" y="2986088"/>
            <a:ext cx="4038600" cy="2668587"/>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Noble Compression Test for ITBS</a:t>
            </a:r>
            <a:endParaRPr lang="en-US" dirty="0"/>
          </a:p>
        </p:txBody>
      </p:sp>
      <p:pic>
        <p:nvPicPr>
          <p:cNvPr id="52227" name="Content Placeholder 7" descr="Knee Noble Compression Test.jpg"/>
          <p:cNvPicPr>
            <a:picLocks noGrp="1" noChangeAspect="1"/>
          </p:cNvPicPr>
          <p:nvPr>
            <p:ph idx="1"/>
          </p:nvPr>
        </p:nvPicPr>
        <p:blipFill>
          <a:blip r:embed="rId2" cstate="print"/>
          <a:srcRect/>
          <a:stretch>
            <a:fillRect/>
          </a:stretch>
        </p:blipFill>
        <p:spPr>
          <a:xfrm>
            <a:off x="3575050" y="1282700"/>
            <a:ext cx="5111750" cy="3833813"/>
          </a:xfrm>
        </p:spPr>
      </p:pic>
      <p:sp>
        <p:nvSpPr>
          <p:cNvPr id="52228" name="Text Placeholder 6"/>
          <p:cNvSpPr>
            <a:spLocks noGrp="1"/>
          </p:cNvSpPr>
          <p:nvPr>
            <p:ph type="body" sz="half" idx="2"/>
          </p:nvPr>
        </p:nvSpPr>
        <p:spPr/>
        <p:txBody>
          <a:bodyPr/>
          <a:lstStyle/>
          <a:p>
            <a:pPr marL="342900" indent="-342900">
              <a:buFont typeface="Goudy Old Style"/>
              <a:buAutoNum type="arabicPeriod"/>
            </a:pPr>
            <a:r>
              <a:rPr lang="en-US" sz="2000" smtClean="0"/>
              <a:t>Patient supine</a:t>
            </a:r>
          </a:p>
          <a:p>
            <a:pPr marL="342900" indent="-342900">
              <a:buFont typeface="Goudy Old Style"/>
              <a:buAutoNum type="arabicPeriod"/>
            </a:pPr>
            <a:r>
              <a:rPr lang="en-US" sz="2000" smtClean="0"/>
              <a:t>Apply thumb pressure to the lateral femoral condyle with knee flexed to 75 degrees.</a:t>
            </a:r>
          </a:p>
          <a:p>
            <a:pPr marL="342900" indent="-342900">
              <a:buFont typeface="Goudy Old Style"/>
              <a:buAutoNum type="arabicPeriod"/>
            </a:pPr>
            <a:r>
              <a:rPr lang="en-US" sz="2000" smtClean="0"/>
              <a:t>Maintain thumb pressure while extending knee</a:t>
            </a:r>
          </a:p>
          <a:p>
            <a:pPr marL="342900" indent="-342900">
              <a:buFont typeface="Goudy Old Style"/>
              <a:buAutoNum type="arabicPeriod"/>
            </a:pPr>
            <a:r>
              <a:rPr lang="en-US" sz="2000" smtClean="0"/>
              <a:t>At 30 degrees of flexion, patient will complain of severe pain over ITB</a:t>
            </a:r>
          </a:p>
          <a:p>
            <a:pPr marL="342900" indent="-342900">
              <a:buFont typeface="Goudy Old Style"/>
              <a:buAutoNum type="arabicPeriod"/>
            </a:pPr>
            <a:r>
              <a:rPr lang="en-US" sz="2000" smtClean="0"/>
              <a:t>This is a positive test for ITBS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2800" dirty="0" err="1" smtClean="0"/>
              <a:t>Ober</a:t>
            </a:r>
            <a:r>
              <a:rPr lang="en-US" sz="2800" dirty="0" smtClean="0"/>
              <a:t> Test</a:t>
            </a:r>
            <a:br>
              <a:rPr lang="en-US" sz="2800" dirty="0" smtClean="0"/>
            </a:br>
            <a:r>
              <a:rPr lang="en-US" sz="2800" dirty="0" smtClean="0"/>
              <a:t>Iliotibial Band Syndrome</a:t>
            </a:r>
            <a:endParaRPr lang="en-US" sz="2800" dirty="0"/>
          </a:p>
        </p:txBody>
      </p:sp>
      <p:pic>
        <p:nvPicPr>
          <p:cNvPr id="53251" name="Content Placeholder 7" descr="Knee ober by doctor.jpg"/>
          <p:cNvPicPr>
            <a:picLocks noGrp="1" noChangeAspect="1"/>
          </p:cNvPicPr>
          <p:nvPr>
            <p:ph idx="1"/>
          </p:nvPr>
        </p:nvPicPr>
        <p:blipFill>
          <a:blip r:embed="rId2" cstate="print"/>
          <a:srcRect/>
          <a:stretch>
            <a:fillRect/>
          </a:stretch>
        </p:blipFill>
        <p:spPr>
          <a:xfrm>
            <a:off x="3505200" y="1600200"/>
            <a:ext cx="5151438" cy="3810000"/>
          </a:xfrm>
        </p:spPr>
      </p:pic>
      <p:sp>
        <p:nvSpPr>
          <p:cNvPr id="53252" name="Text Placeholder 6"/>
          <p:cNvSpPr>
            <a:spLocks noGrp="1"/>
          </p:cNvSpPr>
          <p:nvPr>
            <p:ph type="body" sz="half" idx="2"/>
          </p:nvPr>
        </p:nvSpPr>
        <p:spPr/>
        <p:txBody>
          <a:bodyPr/>
          <a:lstStyle/>
          <a:p>
            <a:endParaRPr lang="en-US" sz="2000" smtClean="0"/>
          </a:p>
          <a:p>
            <a:r>
              <a:rPr lang="en-US" sz="2000" smtClean="0"/>
              <a:t>The patient lies down with the unaffected side down and the unaffected</a:t>
            </a:r>
          </a:p>
          <a:p>
            <a:r>
              <a:rPr lang="en-US" sz="2000" smtClean="0"/>
              <a:t>hip and knee at a 90-degree angle. If the iliotibial band is tight, the patient will have difficulty</a:t>
            </a:r>
          </a:p>
          <a:p>
            <a:r>
              <a:rPr lang="en-US" sz="2000" smtClean="0"/>
              <a:t>adducting the leg beyond the midline and may experience pain at the lateral knee </a:t>
            </a:r>
            <a:r>
              <a:rPr lang="en-US" sz="2000" i="1" smtClean="0"/>
              <a:t>.</a:t>
            </a:r>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Objectives</a:t>
            </a:r>
            <a:endParaRPr lang="en-US" dirty="0"/>
          </a:p>
        </p:txBody>
      </p:sp>
      <p:sp>
        <p:nvSpPr>
          <p:cNvPr id="8195" name="Content Placeholder 2"/>
          <p:cNvSpPr>
            <a:spLocks noGrp="1"/>
          </p:cNvSpPr>
          <p:nvPr>
            <p:ph idx="1"/>
          </p:nvPr>
        </p:nvSpPr>
        <p:spPr/>
        <p:txBody>
          <a:bodyPr/>
          <a:lstStyle/>
          <a:p>
            <a:r>
              <a:rPr lang="en-US" smtClean="0"/>
              <a:t>Organize a clinical thought process while performing a neuromusculoskeletal evaluation.</a:t>
            </a:r>
          </a:p>
          <a:p>
            <a:r>
              <a:rPr lang="en-US" smtClean="0"/>
              <a:t>Identify injured and painful tissues through careful assessment and intelligent use of neuromusculoskeletal testing and document the findings.</a:t>
            </a:r>
          </a:p>
          <a:p>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defRPr/>
            </a:pPr>
            <a:r>
              <a:rPr lang="en-US" dirty="0" err="1" smtClean="0"/>
              <a:t>Ober</a:t>
            </a:r>
            <a:r>
              <a:rPr lang="en-US" dirty="0" smtClean="0"/>
              <a:t> Test </a:t>
            </a:r>
            <a:br>
              <a:rPr lang="en-US" dirty="0" smtClean="0"/>
            </a:br>
            <a:r>
              <a:rPr lang="en-US" dirty="0" smtClean="0"/>
              <a:t>Iliotibial Band Syndrome</a:t>
            </a:r>
            <a:endParaRPr lang="en-US" dirty="0"/>
          </a:p>
        </p:txBody>
      </p:sp>
      <p:pic>
        <p:nvPicPr>
          <p:cNvPr id="54275" name="Content Placeholder 7" descr="Knee Ober test.jpg"/>
          <p:cNvPicPr>
            <a:picLocks noGrp="1" noChangeAspect="1"/>
          </p:cNvPicPr>
          <p:nvPr>
            <p:ph idx="1"/>
          </p:nvPr>
        </p:nvPicPr>
        <p:blipFill>
          <a:blip r:embed="rId2" cstate="print"/>
          <a:srcRect/>
          <a:stretch>
            <a:fillRect/>
          </a:stretch>
        </p:blipFill>
        <p:spPr>
          <a:xfrm>
            <a:off x="447675" y="2514600"/>
            <a:ext cx="8507413" cy="3505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800" dirty="0" smtClean="0"/>
              <a:t>Wilson Sign for Osteochondritis</a:t>
            </a:r>
            <a:endParaRPr lang="en-US" sz="2800" dirty="0"/>
          </a:p>
        </p:txBody>
      </p:sp>
      <p:sp>
        <p:nvSpPr>
          <p:cNvPr id="55299" name="Text Placeholder 5"/>
          <p:cNvSpPr>
            <a:spLocks noGrp="1"/>
          </p:cNvSpPr>
          <p:nvPr>
            <p:ph type="body" sz="half" idx="2"/>
          </p:nvPr>
        </p:nvSpPr>
        <p:spPr/>
        <p:txBody>
          <a:bodyPr/>
          <a:lstStyle/>
          <a:p>
            <a:r>
              <a:rPr lang="en-US" sz="2000" smtClean="0"/>
              <a:t>Patient is supine</a:t>
            </a:r>
          </a:p>
          <a:p>
            <a:r>
              <a:rPr lang="en-US" sz="2000" smtClean="0"/>
              <a:t>Knee is passively flexed to 90 degrees and then extended with medial rotation of knee.</a:t>
            </a:r>
          </a:p>
          <a:p>
            <a:r>
              <a:rPr lang="en-US" sz="2000" smtClean="0"/>
              <a:t>Near 30 degrees of flexion, the pain increases and patient may resist further extension.</a:t>
            </a:r>
          </a:p>
          <a:p>
            <a:r>
              <a:rPr lang="en-US" sz="2000" smtClean="0"/>
              <a:t>Rotating the knee laterally eliminates the pain.</a:t>
            </a:r>
          </a:p>
          <a:p>
            <a:r>
              <a:rPr lang="en-US" sz="2000" smtClean="0"/>
              <a:t>This is a positive test for osteochondritis of the femur. </a:t>
            </a:r>
          </a:p>
          <a:p>
            <a:endParaRPr lang="en-US" sz="2000" smtClean="0"/>
          </a:p>
        </p:txBody>
      </p:sp>
      <p:pic>
        <p:nvPicPr>
          <p:cNvPr id="55300" name="Content Placeholder 10" descr="knee Wilson sign -exam.jpg"/>
          <p:cNvPicPr>
            <a:picLocks noGrp="1" noChangeAspect="1"/>
          </p:cNvPicPr>
          <p:nvPr>
            <p:ph idx="1"/>
          </p:nvPr>
        </p:nvPicPr>
        <p:blipFill>
          <a:blip r:embed="rId2" cstate="print"/>
          <a:srcRect/>
          <a:stretch>
            <a:fillRect/>
          </a:stretch>
        </p:blipFill>
        <p:spPr>
          <a:xfrm>
            <a:off x="4098925" y="533400"/>
            <a:ext cx="3810000" cy="5715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Radiographic Decision Rules</a:t>
            </a:r>
            <a:endParaRPr lang="en-US" dirty="0"/>
          </a:p>
        </p:txBody>
      </p:sp>
      <p:sp>
        <p:nvSpPr>
          <p:cNvPr id="56323" name="Content Placeholder 2"/>
          <p:cNvSpPr>
            <a:spLocks noGrp="1"/>
          </p:cNvSpPr>
          <p:nvPr>
            <p:ph idx="1"/>
          </p:nvPr>
        </p:nvSpPr>
        <p:spPr/>
        <p:txBody>
          <a:bodyPr/>
          <a:lstStyle/>
          <a:p>
            <a:r>
              <a:rPr lang="en-US" sz="2000" smtClean="0"/>
              <a:t>The Pittsburgh decision rules were 99 percent sensitive and 60 percent specific for the diagnosis of knee fractures and could have reduced the use of radiography by 52 percent, with one missed fracture. If the rules indicated a fracture, 24.1 percent of patients actually had a knee fracture (positive predictive value); if the rules indicated no fracture, 99.8 percent of patients did not have a knee fracture (negative predictive value). The Ottawa knee rules were 97 percent sensitive and 27 percent specific for knee fractures, with three fractures missed. The authors of the comparative study concluded that the Pittsburgh decision rules were more specific, with no loss of sensitivity</a:t>
            </a:r>
            <a:r>
              <a:rPr lang="en-US" sz="1000" smtClean="0"/>
              <a:t>. Seaberg DC, Yealy DM, Lukens T, Auble T, Mathias S. Multicenter comparison of two clinical decision rules for the use of radiography in acute, high-risk knee injuries. Ann Emerg Med 1998;32:8-13</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Pittsburgh Rules</a:t>
            </a:r>
            <a:endParaRPr lang="en-US" sz="2800" dirty="0"/>
          </a:p>
        </p:txBody>
      </p:sp>
      <p:pic>
        <p:nvPicPr>
          <p:cNvPr id="57347" name="Content Placeholder 5" descr="Knee fracture radiograph 2.jpg"/>
          <p:cNvPicPr>
            <a:picLocks noGrp="1" noChangeAspect="1"/>
          </p:cNvPicPr>
          <p:nvPr>
            <p:ph idx="1"/>
          </p:nvPr>
        </p:nvPicPr>
        <p:blipFill>
          <a:blip r:embed="rId2" cstate="print"/>
          <a:srcRect/>
          <a:stretch>
            <a:fillRect/>
          </a:stretch>
        </p:blipFill>
        <p:spPr>
          <a:xfrm>
            <a:off x="3625850" y="1066800"/>
            <a:ext cx="5008563" cy="4267200"/>
          </a:xfrm>
        </p:spPr>
      </p:pic>
      <p:sp>
        <p:nvSpPr>
          <p:cNvPr id="57348" name="Text Placeholder 4"/>
          <p:cNvSpPr>
            <a:spLocks noGrp="1"/>
          </p:cNvSpPr>
          <p:nvPr>
            <p:ph type="body" sz="half" idx="2"/>
          </p:nvPr>
        </p:nvSpPr>
        <p:spPr/>
        <p:txBody>
          <a:bodyPr/>
          <a:lstStyle/>
          <a:p>
            <a:r>
              <a:rPr lang="en-US" sz="2000" smtClean="0"/>
              <a:t>Patient should receive knee films if:</a:t>
            </a:r>
          </a:p>
          <a:p>
            <a:r>
              <a:rPr lang="en-US" sz="2000" smtClean="0"/>
              <a:t>Blunt trauma or a fall as mechanism of injury </a:t>
            </a:r>
            <a:r>
              <a:rPr lang="en-US" sz="2000" b="1" smtClean="0"/>
              <a:t>AND</a:t>
            </a:r>
            <a:r>
              <a:rPr lang="en-US" sz="2000" smtClean="0"/>
              <a:t> either of the following: </a:t>
            </a:r>
          </a:p>
          <a:p>
            <a:pPr lvl="1"/>
            <a:r>
              <a:rPr lang="en-US" sz="2000" smtClean="0"/>
              <a:t>Age younger than 12 years or older than 50 years </a:t>
            </a:r>
          </a:p>
          <a:p>
            <a:pPr lvl="1"/>
            <a:r>
              <a:rPr lang="en-US" sz="2000" smtClean="0"/>
              <a:t>Inability to walk four weight-bearing steps in the emergency department </a:t>
            </a:r>
          </a:p>
          <a:p>
            <a:endParaRPr lang="en-US" sz="20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Ottawa Rules</a:t>
            </a:r>
            <a:endParaRPr lang="en-US" sz="3200" dirty="0"/>
          </a:p>
        </p:txBody>
      </p:sp>
      <p:graphicFrame>
        <p:nvGraphicFramePr>
          <p:cNvPr id="4" name="Content Placeholder 3"/>
          <p:cNvGraphicFramePr>
            <a:graphicFrameLocks noGrp="1"/>
          </p:cNvGraphicFramePr>
          <p:nvPr>
            <p:ph idx="1"/>
          </p:nvPr>
        </p:nvGraphicFramePr>
        <p:xfrm>
          <a:off x="3575050" y="1050925"/>
          <a:ext cx="5111750" cy="5121542"/>
        </p:xfrm>
        <a:graphic>
          <a:graphicData uri="http://schemas.openxmlformats.org/drawingml/2006/table">
            <a:tbl>
              <a:tblPr/>
              <a:tblGrid>
                <a:gridCol w="2555875">
                  <a:extLst>
                    <a:ext uri="{9D8B030D-6E8A-4147-A177-3AD203B41FA5}">
                      <a16:colId xmlns:a16="http://schemas.microsoft.com/office/drawing/2014/main" val="20000"/>
                    </a:ext>
                  </a:extLst>
                </a:gridCol>
                <a:gridCol w="2555875">
                  <a:extLst>
                    <a:ext uri="{9D8B030D-6E8A-4147-A177-3AD203B41FA5}">
                      <a16:colId xmlns:a16="http://schemas.microsoft.com/office/drawing/2014/main" val="20001"/>
                    </a:ext>
                  </a:extLst>
                </a:gridCol>
              </a:tblGrid>
              <a:tr h="463521">
                <a:tc>
                  <a:txBody>
                    <a:bodyPr/>
                    <a:lstStyle/>
                    <a:p>
                      <a:r>
                        <a:rPr lang="en-US" sz="2400" dirty="0"/>
                        <a:t>Age ≥ 55?</a:t>
                      </a:r>
                    </a:p>
                  </a:txBody>
                  <a:tcPr marL="0" marR="0" marT="0" marB="0" anchor="ctr">
                    <a:lnL>
                      <a:noFill/>
                    </a:lnL>
                    <a:lnR>
                      <a:noFill/>
                    </a:lnR>
                    <a:lnT>
                      <a:noFill/>
                    </a:lnT>
                    <a:lnB>
                      <a:noFill/>
                    </a:lnB>
                  </a:tcPr>
                </a:tc>
                <a:tc>
                  <a:txBody>
                    <a:bodyPr/>
                    <a:lstStyle/>
                    <a:p>
                      <a:endParaRPr lang="en-US" sz="2400"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r h="1446896">
                <a:tc>
                  <a:txBody>
                    <a:bodyPr/>
                    <a:lstStyle/>
                    <a:p>
                      <a:r>
                        <a:rPr lang="en-US" sz="2400" dirty="0"/>
                        <a:t>Isolated tenderness of the patella (no other bony tenderness)?</a:t>
                      </a:r>
                    </a:p>
                  </a:txBody>
                  <a:tcPr marL="0" marR="0" marT="0" marB="0" anchor="ctr">
                    <a:lnL>
                      <a:noFill/>
                    </a:lnL>
                    <a:lnR>
                      <a:noFill/>
                    </a:lnR>
                    <a:lnT>
                      <a:noFill/>
                    </a:lnT>
                    <a:lnB>
                      <a:noFill/>
                    </a:lnB>
                  </a:tcPr>
                </a:tc>
                <a:tc>
                  <a:txBody>
                    <a:bodyPr/>
                    <a:lstStyle/>
                    <a:p>
                      <a:endParaRPr lang="en-US" sz="2400" dirty="0"/>
                    </a:p>
                  </a:txBody>
                  <a:tcPr marL="0" marR="0" marT="0" marB="0" anchor="ctr">
                    <a:lnL>
                      <a:noFill/>
                    </a:lnL>
                    <a:lnR>
                      <a:noFill/>
                    </a:lnR>
                    <a:lnT>
                      <a:noFill/>
                    </a:lnT>
                    <a:lnB>
                      <a:noFill/>
                    </a:lnB>
                  </a:tcPr>
                </a:tc>
                <a:extLst>
                  <a:ext uri="{0D108BD9-81ED-4DB2-BD59-A6C34878D82A}">
                    <a16:rowId xmlns:a16="http://schemas.microsoft.com/office/drawing/2014/main" val="10001"/>
                  </a:ext>
                </a:extLst>
              </a:tr>
              <a:tr h="927041">
                <a:tc>
                  <a:txBody>
                    <a:bodyPr/>
                    <a:lstStyle/>
                    <a:p>
                      <a:r>
                        <a:rPr lang="en-US" sz="2400" dirty="0"/>
                        <a:t>Tenderness at the fibular head?</a:t>
                      </a:r>
                    </a:p>
                  </a:txBody>
                  <a:tcPr marL="0" marR="0" marT="0" marB="0" anchor="ctr">
                    <a:lnL>
                      <a:noFill/>
                    </a:lnL>
                    <a:lnR>
                      <a:noFill/>
                    </a:lnR>
                    <a:lnT>
                      <a:noFill/>
                    </a:lnT>
                    <a:lnB>
                      <a:noFill/>
                    </a:lnB>
                  </a:tcPr>
                </a:tc>
                <a:tc>
                  <a:txBody>
                    <a:bodyPr/>
                    <a:lstStyle/>
                    <a:p>
                      <a:endParaRPr lang="en-US" sz="2400" dirty="0"/>
                    </a:p>
                  </a:txBody>
                  <a:tcPr marL="0" marR="0" marT="0" marB="0" anchor="ctr">
                    <a:lnL>
                      <a:noFill/>
                    </a:lnL>
                    <a:lnR>
                      <a:noFill/>
                    </a:lnR>
                    <a:lnT>
                      <a:noFill/>
                    </a:lnT>
                    <a:lnB>
                      <a:noFill/>
                    </a:lnB>
                  </a:tcPr>
                </a:tc>
                <a:extLst>
                  <a:ext uri="{0D108BD9-81ED-4DB2-BD59-A6C34878D82A}">
                    <a16:rowId xmlns:a16="http://schemas.microsoft.com/office/drawing/2014/main" val="10002"/>
                  </a:ext>
                </a:extLst>
              </a:tr>
              <a:tr h="927041">
                <a:tc>
                  <a:txBody>
                    <a:bodyPr/>
                    <a:lstStyle/>
                    <a:p>
                      <a:r>
                        <a:rPr lang="en-US" sz="2400" dirty="0"/>
                        <a:t>Inability to flex knee to 90° ?</a:t>
                      </a:r>
                    </a:p>
                  </a:txBody>
                  <a:tcPr marL="0" marR="0" marT="0" marB="0" anchor="ctr">
                    <a:lnL>
                      <a:noFill/>
                    </a:lnL>
                    <a:lnR>
                      <a:noFill/>
                    </a:lnR>
                    <a:lnT>
                      <a:noFill/>
                    </a:lnT>
                    <a:lnB>
                      <a:noFill/>
                    </a:lnB>
                  </a:tcPr>
                </a:tc>
                <a:tc>
                  <a:txBody>
                    <a:bodyPr/>
                    <a:lstStyle/>
                    <a:p>
                      <a:endParaRPr lang="en-US" sz="2400" dirty="0"/>
                    </a:p>
                  </a:txBody>
                  <a:tcPr marL="0" marR="0" marT="0" marB="0" anchor="ctr">
                    <a:lnL>
                      <a:noFill/>
                    </a:lnL>
                    <a:lnR>
                      <a:noFill/>
                    </a:lnR>
                    <a:lnT>
                      <a:noFill/>
                    </a:lnT>
                    <a:lnB>
                      <a:noFill/>
                    </a:lnB>
                  </a:tcPr>
                </a:tc>
                <a:extLst>
                  <a:ext uri="{0D108BD9-81ED-4DB2-BD59-A6C34878D82A}">
                    <a16:rowId xmlns:a16="http://schemas.microsoft.com/office/drawing/2014/main" val="10003"/>
                  </a:ext>
                </a:extLst>
              </a:tr>
              <a:tr h="1340899">
                <a:tc gridSpan="2">
                  <a:txBody>
                    <a:bodyPr/>
                    <a:lstStyle/>
                    <a:p>
                      <a:r>
                        <a:rPr lang="en-US" sz="2400" b="1" dirty="0"/>
                        <a:t>If any of the above criteria are met, this patient may need knee imaging.</a:t>
                      </a:r>
                    </a:p>
                  </a:txBody>
                  <a:tcPr marL="0" marR="0" marT="0" marB="0" anchor="ctr">
                    <a:lnL>
                      <a:noFill/>
                    </a:lnL>
                    <a:lnR>
                      <a:noFill/>
                    </a:lnR>
                    <a:lnT>
                      <a:noFill/>
                    </a:lnT>
                    <a:lnB>
                      <a:noFill/>
                    </a:lnB>
                  </a:tcPr>
                </a:tc>
                <a:tc hMerge="1">
                  <a:txBody>
                    <a:bodyPr/>
                    <a:lstStyle/>
                    <a:p>
                      <a:endParaRPr lang="en-US"/>
                    </a:p>
                  </a:txBody>
                  <a:tcPr>
                    <a:lnL>
                      <a:noFill/>
                    </a:lnL>
                    <a:lnR>
                      <a:noFill/>
                    </a:lnR>
                    <a:lnT>
                      <a:noFill/>
                    </a:lnT>
                    <a:lnB>
                      <a:noFill/>
                    </a:lnB>
                  </a:tcPr>
                </a:tc>
                <a:extLst>
                  <a:ext uri="{0D108BD9-81ED-4DB2-BD59-A6C34878D82A}">
                    <a16:rowId xmlns:a16="http://schemas.microsoft.com/office/drawing/2014/main" val="10004"/>
                  </a:ext>
                </a:extLst>
              </a:tr>
            </a:tbl>
          </a:graphicData>
        </a:graphic>
      </p:graphicFrame>
      <p:pic>
        <p:nvPicPr>
          <p:cNvPr id="1042" name="Picture 6" descr="Knee fracture radiograph.jpg"/>
          <p:cNvPicPr>
            <a:picLocks noChangeAspect="1"/>
          </p:cNvPicPr>
          <p:nvPr/>
        </p:nvPicPr>
        <p:blipFill>
          <a:blip r:embed="rId8" cstate="print"/>
          <a:srcRect/>
          <a:stretch>
            <a:fillRect/>
          </a:stretch>
        </p:blipFill>
        <p:spPr bwMode="auto">
          <a:xfrm>
            <a:off x="519113" y="1752600"/>
            <a:ext cx="2909887" cy="38862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6" name="DefaultOcx" r:id="rId2" imgW="257040" imgH="304920"/>
        </mc:Choice>
        <mc:Fallback>
          <p:control name="DefaultOcx" r:id="rId2" imgW="257040" imgH="304920">
            <p:pic>
              <p:nvPicPr>
                <p:cNvPr id="3" name="DefaultOcx"/>
                <p:cNvPicPr preferRelativeResize="0">
                  <a:picLocks noChangeArrowheads="1" noChangeShapeType="1"/>
                </p:cNvPicPr>
                <p:nvPr/>
              </p:nvPicPr>
              <p:blipFill>
                <a:blip r:embed="rId9"/>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57" name="HTMLCheckbox1" r:id="rId3" imgW="257040" imgH="304920"/>
        </mc:Choice>
        <mc:Fallback>
          <p:control name="HTMLCheckbox1" r:id="rId3" imgW="257040" imgH="304920">
            <p:pic>
              <p:nvPicPr>
                <p:cNvPr id="5" name="HTMLCheckbox1"/>
                <p:cNvPicPr preferRelativeResize="0">
                  <a:picLocks noChangeArrowheads="1" noChangeShapeType="1"/>
                </p:cNvPicPr>
                <p:nvPr/>
              </p:nvPicPr>
              <p:blipFill>
                <a:blip r:embed="rId9"/>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58" name="HTMLCheckbox2" r:id="rId4" imgW="257040" imgH="304920"/>
        </mc:Choice>
        <mc:Fallback>
          <p:control name="HTMLCheckbox2" r:id="rId4" imgW="257040" imgH="304920">
            <p:pic>
              <p:nvPicPr>
                <p:cNvPr id="6" name="HTMLCheckbox2"/>
                <p:cNvPicPr preferRelativeResize="0">
                  <a:picLocks noChangeArrowheads="1" noChangeShapeType="1"/>
                </p:cNvPicPr>
                <p:nvPr/>
              </p:nvPicPr>
              <p:blipFill>
                <a:blip r:embed="rId9"/>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59" name="HTMLCheckbox3" r:id="rId5" imgW="257040" imgH="304920"/>
        </mc:Choice>
        <mc:Fallback>
          <p:control name="HTMLCheckbox3" r:id="rId5" imgW="257040" imgH="304920">
            <p:pic>
              <p:nvPicPr>
                <p:cNvPr id="7" name="HTMLCheckbox3"/>
                <p:cNvPicPr preferRelativeResize="0">
                  <a:picLocks noChangeArrowheads="1" noChangeShapeType="1"/>
                </p:cNvPicPr>
                <p:nvPr/>
              </p:nvPicPr>
              <p:blipFill>
                <a:blip r:embed="rId9"/>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0" name="HTMLCheckbox4" r:id="rId6" imgW="257040" imgH="304920"/>
        </mc:Choice>
        <mc:Fallback>
          <p:control name="HTMLCheckbox4" r:id="rId6" imgW="257040" imgH="304920">
            <p:pic>
              <p:nvPicPr>
                <p:cNvPr id="8" name="HTMLCheckbox4"/>
                <p:cNvPicPr preferRelativeResize="0">
                  <a:picLocks noChangeArrowheads="1" noChangeShapeType="1"/>
                </p:cNvPicPr>
                <p:nvPr/>
              </p:nvPicPr>
              <p:blipFill>
                <a:blip r:embed="rId9"/>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800" dirty="0" smtClean="0"/>
              <a:t/>
            </a:r>
            <a:br>
              <a:rPr lang="en-US" sz="2800" dirty="0" smtClean="0"/>
            </a:br>
            <a:r>
              <a:rPr lang="en-US" sz="2800" dirty="0" smtClean="0"/>
              <a:t>Degenerative Joint Disease of the Knee</a:t>
            </a:r>
            <a:endParaRPr lang="en-US" sz="2800" dirty="0"/>
          </a:p>
        </p:txBody>
      </p:sp>
      <p:sp>
        <p:nvSpPr>
          <p:cNvPr id="58371" name="Text Placeholder 5"/>
          <p:cNvSpPr>
            <a:spLocks noGrp="1"/>
          </p:cNvSpPr>
          <p:nvPr>
            <p:ph type="body" sz="half" idx="2"/>
          </p:nvPr>
        </p:nvSpPr>
        <p:spPr/>
        <p:txBody>
          <a:bodyPr/>
          <a:lstStyle/>
          <a:p>
            <a:endParaRPr lang="en-US" sz="2000" smtClean="0"/>
          </a:p>
          <a:p>
            <a:endParaRPr lang="en-US" sz="2000" smtClean="0"/>
          </a:p>
          <a:p>
            <a:r>
              <a:rPr lang="en-US" sz="2000" smtClean="0"/>
              <a:t>Osteoarthritis (OA) also known as degenerative arthritis or degenerative joint disease, is a group of mechanical abnormalities involving degradation of joints, including articular cartilage and subchondral bone.</a:t>
            </a:r>
          </a:p>
        </p:txBody>
      </p:sp>
      <p:pic>
        <p:nvPicPr>
          <p:cNvPr id="58372" name="Content Placeholder 4" descr="Knee Osteoarthritis_left_knee.jpg"/>
          <p:cNvPicPr>
            <a:picLocks noGrp="1" noChangeAspect="1"/>
          </p:cNvPicPr>
          <p:nvPr>
            <p:ph idx="1"/>
          </p:nvPr>
        </p:nvPicPr>
        <p:blipFill>
          <a:blip r:embed="rId2" cstate="print"/>
          <a:srcRect/>
          <a:stretch>
            <a:fillRect/>
          </a:stretch>
        </p:blipFill>
        <p:spPr>
          <a:xfrm>
            <a:off x="3935413" y="273050"/>
            <a:ext cx="4391025" cy="5853113"/>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Knee Aspiration  and Injection</a:t>
            </a:r>
            <a:endParaRPr lang="en-US" dirty="0"/>
          </a:p>
        </p:txBody>
      </p:sp>
      <p:pic>
        <p:nvPicPr>
          <p:cNvPr id="59395" name="Content Placeholder 6" descr="Knee Aspiration.jpg"/>
          <p:cNvPicPr>
            <a:picLocks noGrp="1" noChangeAspect="1"/>
          </p:cNvPicPr>
          <p:nvPr>
            <p:ph idx="1"/>
          </p:nvPr>
        </p:nvPicPr>
        <p:blipFill>
          <a:blip r:embed="rId2" cstate="print"/>
          <a:srcRect/>
          <a:stretch>
            <a:fillRect/>
          </a:stretch>
        </p:blipFill>
        <p:spPr>
          <a:xfrm>
            <a:off x="3962400" y="1295400"/>
            <a:ext cx="4643438" cy="4954588"/>
          </a:xfrm>
        </p:spPr>
      </p:pic>
      <p:sp>
        <p:nvSpPr>
          <p:cNvPr id="59396" name="Text Placeholder 5"/>
          <p:cNvSpPr>
            <a:spLocks noGrp="1"/>
          </p:cNvSpPr>
          <p:nvPr>
            <p:ph type="body" sz="half" idx="2"/>
          </p:nvPr>
        </p:nvSpPr>
        <p:spPr>
          <a:xfrm>
            <a:off x="457200" y="1447800"/>
            <a:ext cx="3008313" cy="4691063"/>
          </a:xfrm>
        </p:spPr>
        <p:txBody>
          <a:bodyPr/>
          <a:lstStyle/>
          <a:p>
            <a:pPr eaLnBrk="1" hangingPunct="1"/>
            <a:r>
              <a:rPr lang="en-US" sz="2000" smtClean="0"/>
              <a:t>Knee joint aspiration and injection are performed to establish a diagnosis, relieve discomfort, drain off infected fluid, or instill medication. Because prompt treatment of a joint infection can preserve the joint integrity, any unexplained monarthritis should be considered for arthrocentesis </a:t>
            </a:r>
          </a:p>
          <a:p>
            <a:pPr eaLnBrk="1" hangingPunct="1"/>
            <a:r>
              <a:rPr lang="en-US" sz="1600" smtClean="0"/>
              <a:t>http://www.aafp.org/afp/2002/1015/p1497.html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Lateral knee joint injection.</a:t>
            </a:r>
            <a:endParaRPr lang="en-US" dirty="0"/>
          </a:p>
        </p:txBody>
      </p:sp>
      <p:pic>
        <p:nvPicPr>
          <p:cNvPr id="60419" name="Content Placeholder 4" descr="Knee injection OA lateral approach.jpg"/>
          <p:cNvPicPr>
            <a:picLocks noGrp="1" noChangeAspect="1"/>
          </p:cNvPicPr>
          <p:nvPr>
            <p:ph idx="1"/>
          </p:nvPr>
        </p:nvPicPr>
        <p:blipFill>
          <a:blip r:embed="rId2" cstate="print"/>
          <a:srcRect/>
          <a:stretch>
            <a:fillRect/>
          </a:stretch>
        </p:blipFill>
        <p:spPr>
          <a:xfrm>
            <a:off x="3771900" y="2133600"/>
            <a:ext cx="5110163" cy="3962400"/>
          </a:xfrm>
        </p:spPr>
      </p:pic>
      <p:sp>
        <p:nvSpPr>
          <p:cNvPr id="60420" name="Text Placeholder 3"/>
          <p:cNvSpPr>
            <a:spLocks noGrp="1"/>
          </p:cNvSpPr>
          <p:nvPr>
            <p:ph type="body" sz="half" idx="2"/>
          </p:nvPr>
        </p:nvSpPr>
        <p:spPr/>
        <p:txBody>
          <a:bodyPr/>
          <a:lstStyle/>
          <a:p>
            <a:pPr eaLnBrk="1" hangingPunct="1"/>
            <a:r>
              <a:rPr lang="en-US" sz="1600" dirty="0" smtClean="0"/>
              <a:t>Entry should be in the soft tissue between the patella and femur.</a:t>
            </a:r>
          </a:p>
          <a:p>
            <a:pPr eaLnBrk="1" hangingPunct="1"/>
            <a:r>
              <a:rPr lang="en-US" sz="1600" dirty="0" smtClean="0"/>
              <a:t>For the medial approach, the needle enters the medial side of the knee under the middle of the patella (midpole) and is directed toward the opposite patellar midpole. In the anterior approach, the knee is flexed 60 to 90 degrees, and the needle is inserted just medial or lateral to the patellar tendon and parallel to the tibial plateau. This technique is preferred by some physicians for its ease of joint entry in advanced osteoarthritis.</a:t>
            </a:r>
          </a:p>
          <a:p>
            <a:pPr eaLnBrk="1" hangingPunct="1"/>
            <a:r>
              <a:rPr lang="en-US" sz="1600" dirty="0" smtClean="0">
                <a:hlinkClick r:id="rId3"/>
              </a:rPr>
              <a:t>http://www.aafp.org/afp/2003/0515/p2147.html</a:t>
            </a:r>
            <a:endParaRPr lang="en-US" sz="1600" dirty="0" smtClean="0"/>
          </a:p>
          <a:p>
            <a:pPr eaLnBrk="1" hangingPunct="1"/>
            <a:endParaRPr lang="en-US" sz="16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Symptoms of DJD of the Knee</a:t>
            </a:r>
            <a:endParaRPr lang="en-US" sz="2800" dirty="0"/>
          </a:p>
        </p:txBody>
      </p:sp>
      <p:sp>
        <p:nvSpPr>
          <p:cNvPr id="61443" name="Text Placeholder 3"/>
          <p:cNvSpPr>
            <a:spLocks noGrp="1"/>
          </p:cNvSpPr>
          <p:nvPr>
            <p:ph type="body" sz="half" idx="2"/>
          </p:nvPr>
        </p:nvSpPr>
        <p:spPr/>
        <p:txBody>
          <a:bodyPr/>
          <a:lstStyle/>
          <a:p>
            <a:r>
              <a:rPr lang="en-US" sz="2000" smtClean="0"/>
              <a:t>The main symptom is pain, causing loss of mobility and often stiffness. "Pain" is generally described as a sharp ache, or a burning sensation in the associate muscles and tendons. OA /DJD can cause a crackling noise or crepitus when the affected joint is moved or touched, and patients may experience muscle spasm and contractions in the tendons.</a:t>
            </a:r>
          </a:p>
        </p:txBody>
      </p:sp>
      <p:pic>
        <p:nvPicPr>
          <p:cNvPr id="61444" name="Content Placeholder 6" descr="C:\Documents and Settings\James Lehman\My Documents\My Pictures\Knee injury tennis player.jpg"/>
          <p:cNvPicPr>
            <a:picLocks noGrp="1" noChangeAspect="1" noChangeArrowheads="1"/>
          </p:cNvPicPr>
          <p:nvPr>
            <p:ph idx="1"/>
          </p:nvPr>
        </p:nvPicPr>
        <p:blipFill>
          <a:blip r:embed="rId2" cstate="print"/>
          <a:srcRect/>
          <a:stretch>
            <a:fillRect/>
          </a:stretch>
        </p:blipFill>
        <p:spPr>
          <a:xfrm>
            <a:off x="3852863" y="1255713"/>
            <a:ext cx="4968875" cy="5068887"/>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Orthopedic Evaluation</a:t>
            </a:r>
            <a:endParaRPr lang="en-US" dirty="0"/>
          </a:p>
        </p:txBody>
      </p:sp>
      <p:sp>
        <p:nvSpPr>
          <p:cNvPr id="62467" name="Content Placeholder 2"/>
          <p:cNvSpPr>
            <a:spLocks noGrp="1"/>
          </p:cNvSpPr>
          <p:nvPr>
            <p:ph sz="half" idx="1"/>
          </p:nvPr>
        </p:nvSpPr>
        <p:spPr/>
        <p:txBody>
          <a:bodyPr/>
          <a:lstStyle/>
          <a:p>
            <a:endParaRPr lang="en-US" smtClean="0"/>
          </a:p>
          <a:p>
            <a:r>
              <a:rPr lang="en-US" smtClean="0"/>
              <a:t>History</a:t>
            </a:r>
          </a:p>
          <a:p>
            <a:r>
              <a:rPr lang="en-US" smtClean="0"/>
              <a:t>Observation</a:t>
            </a:r>
          </a:p>
          <a:p>
            <a:r>
              <a:rPr lang="en-US" smtClean="0"/>
              <a:t>Palpation</a:t>
            </a:r>
          </a:p>
          <a:p>
            <a:r>
              <a:rPr lang="en-US" smtClean="0"/>
              <a:t>Range of motion</a:t>
            </a:r>
          </a:p>
          <a:p>
            <a:r>
              <a:rPr lang="en-US" smtClean="0"/>
              <a:t>Special tests</a:t>
            </a:r>
          </a:p>
        </p:txBody>
      </p:sp>
      <p:pic>
        <p:nvPicPr>
          <p:cNvPr id="62468" name="Content Placeholder 4" descr="Doctor exam of knee.jpg"/>
          <p:cNvPicPr>
            <a:picLocks noGrp="1" noChangeAspect="1"/>
          </p:cNvPicPr>
          <p:nvPr>
            <p:ph sz="half" idx="2"/>
          </p:nvPr>
        </p:nvPicPr>
        <p:blipFill>
          <a:blip r:embed="rId3" cstate="print"/>
          <a:srcRect/>
          <a:stretch>
            <a:fillRect/>
          </a:stretch>
        </p:blipFill>
        <p:spPr>
          <a:xfrm>
            <a:off x="3948113" y="2819400"/>
            <a:ext cx="5018087" cy="3276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dirty="0" smtClean="0"/>
              <a:t>Opening Statement …</a:t>
            </a:r>
          </a:p>
        </p:txBody>
      </p:sp>
      <p:sp>
        <p:nvSpPr>
          <p:cNvPr id="9219"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Diagnosis is the key to successful treatment!</a:t>
            </a:r>
          </a:p>
          <a:p>
            <a:pPr eaLnBrk="1" hangingPunct="1"/>
            <a:endParaRPr lang="en-US" sz="2800" smtClean="0"/>
          </a:p>
        </p:txBody>
      </p:sp>
      <p:pic>
        <p:nvPicPr>
          <p:cNvPr id="9220" name="Picture 5" descr="C:\Documents and Settings\James Lehman\My Documents\My Pictures\Success Key to success.bmp"/>
          <p:cNvPicPr>
            <a:picLocks noGrp="1" noChangeAspect="1" noChangeArrowheads="1"/>
          </p:cNvPicPr>
          <p:nvPr>
            <p:ph type="clipArt" sz="half" idx="1"/>
          </p:nvPr>
        </p:nvPicPr>
        <p:blipFill>
          <a:blip r:embed="rId3" cstate="print"/>
          <a:srcRect/>
          <a:stretch>
            <a:fillRect/>
          </a:stretch>
        </p:blipFill>
        <p:spPr>
          <a:xfrm>
            <a:off x="457200" y="2706688"/>
            <a:ext cx="4038600" cy="3227387"/>
          </a:xfr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2800" dirty="0" smtClean="0"/>
              <a:t>Treatment of DJD of the Knee</a:t>
            </a:r>
            <a:endParaRPr lang="en-US" sz="2800" dirty="0"/>
          </a:p>
        </p:txBody>
      </p:sp>
      <p:pic>
        <p:nvPicPr>
          <p:cNvPr id="63491" name="Content Placeholder 7" descr="Knee MUA.jpg"/>
          <p:cNvPicPr>
            <a:picLocks noGrp="1" noChangeAspect="1"/>
          </p:cNvPicPr>
          <p:nvPr>
            <p:ph idx="1"/>
          </p:nvPr>
        </p:nvPicPr>
        <p:blipFill>
          <a:blip r:embed="rId2" cstate="print"/>
          <a:srcRect/>
          <a:stretch>
            <a:fillRect/>
          </a:stretch>
        </p:blipFill>
        <p:spPr>
          <a:xfrm>
            <a:off x="3487738" y="1371600"/>
            <a:ext cx="5080000" cy="3810000"/>
          </a:xfrm>
        </p:spPr>
      </p:pic>
      <p:sp>
        <p:nvSpPr>
          <p:cNvPr id="63492" name="Text Placeholder 6"/>
          <p:cNvSpPr>
            <a:spLocks noGrp="1"/>
          </p:cNvSpPr>
          <p:nvPr>
            <p:ph type="body" sz="half" idx="2"/>
          </p:nvPr>
        </p:nvSpPr>
        <p:spPr/>
        <p:txBody>
          <a:bodyPr/>
          <a:lstStyle/>
          <a:p>
            <a:endParaRPr lang="en-US" sz="1800" smtClean="0"/>
          </a:p>
          <a:p>
            <a:endParaRPr lang="en-US" sz="1800" smtClean="0"/>
          </a:p>
          <a:p>
            <a:r>
              <a:rPr lang="en-US" sz="1800" b="1" smtClean="0"/>
              <a:t>Modification </a:t>
            </a:r>
            <a:r>
              <a:rPr lang="en-US" sz="1800" smtClean="0"/>
              <a:t>of lifestyle</a:t>
            </a:r>
          </a:p>
          <a:p>
            <a:r>
              <a:rPr lang="en-US" sz="1800" smtClean="0"/>
              <a:t>Moderate exercise</a:t>
            </a:r>
          </a:p>
          <a:p>
            <a:r>
              <a:rPr lang="en-US" sz="1800" smtClean="0"/>
              <a:t>Self-management (weight loss) is more beneficial than medications</a:t>
            </a:r>
          </a:p>
          <a:p>
            <a:r>
              <a:rPr lang="en-US" sz="1800" smtClean="0"/>
              <a:t>Smoking cessation</a:t>
            </a:r>
          </a:p>
          <a:p>
            <a:r>
              <a:rPr lang="en-US" sz="1800" b="1" smtClean="0"/>
              <a:t>Medications: </a:t>
            </a:r>
          </a:p>
          <a:p>
            <a:r>
              <a:rPr lang="en-US" sz="1800" smtClean="0"/>
              <a:t>Acetaminophen preferred over NSAIDS</a:t>
            </a:r>
          </a:p>
          <a:p>
            <a:r>
              <a:rPr lang="en-US" sz="1800" b="1" smtClean="0"/>
              <a:t>Manipulation/mobilization</a:t>
            </a:r>
          </a:p>
          <a:p>
            <a:endParaRPr lang="en-US" sz="18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Internal Derangement of Knee (IDK)</a:t>
            </a:r>
            <a:endParaRPr lang="en-US" sz="3600" dirty="0"/>
          </a:p>
        </p:txBody>
      </p:sp>
      <p:pic>
        <p:nvPicPr>
          <p:cNvPr id="64515" name="Content Placeholder 4" descr="Doctor confused.jpg"/>
          <p:cNvPicPr>
            <a:picLocks noGrp="1" noChangeAspect="1"/>
          </p:cNvPicPr>
          <p:nvPr>
            <p:ph sz="half" idx="1"/>
          </p:nvPr>
        </p:nvPicPr>
        <p:blipFill>
          <a:blip r:embed="rId3" cstate="print"/>
          <a:srcRect/>
          <a:stretch>
            <a:fillRect/>
          </a:stretch>
        </p:blipFill>
        <p:spPr>
          <a:xfrm>
            <a:off x="1143000" y="2530475"/>
            <a:ext cx="2514600" cy="3810000"/>
          </a:xfrm>
        </p:spPr>
      </p:pic>
      <p:sp>
        <p:nvSpPr>
          <p:cNvPr id="64516" name="Content Placeholder 3"/>
          <p:cNvSpPr>
            <a:spLocks noGrp="1"/>
          </p:cNvSpPr>
          <p:nvPr>
            <p:ph sz="half" idx="2"/>
          </p:nvPr>
        </p:nvSpPr>
        <p:spPr/>
        <p:txBody>
          <a:bodyPr/>
          <a:lstStyle/>
          <a:p>
            <a:endParaRPr lang="en-US" smtClean="0"/>
          </a:p>
          <a:p>
            <a:endParaRPr lang="en-US" smtClean="0"/>
          </a:p>
          <a:p>
            <a:endParaRPr lang="en-US" smtClean="0"/>
          </a:p>
          <a:p>
            <a:r>
              <a:rPr lang="en-US" smtClean="0"/>
              <a:t>Some physicians refer to IDK as “I don’t know.”</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Internal Derangement of the Knee </a:t>
            </a:r>
            <a:br>
              <a:rPr lang="en-US" dirty="0" smtClean="0"/>
            </a:br>
            <a:r>
              <a:rPr lang="en-US" dirty="0" smtClean="0"/>
              <a:t>ICDA 10 Code M23.91</a:t>
            </a:r>
            <a:br>
              <a:rPr lang="en-US" dirty="0" smtClean="0"/>
            </a:br>
            <a:endParaRPr lang="en-US" dirty="0"/>
          </a:p>
        </p:txBody>
      </p:sp>
      <p:pic>
        <p:nvPicPr>
          <p:cNvPr id="65539" name="Content Placeholder 4" descr="knee Meniscus_Tear_Knee.jpg"/>
          <p:cNvPicPr>
            <a:picLocks noGrp="1" noChangeAspect="1"/>
          </p:cNvPicPr>
          <p:nvPr>
            <p:ph idx="1"/>
          </p:nvPr>
        </p:nvPicPr>
        <p:blipFill>
          <a:blip r:embed="rId2" cstate="print"/>
          <a:srcRect/>
          <a:stretch>
            <a:fillRect/>
          </a:stretch>
        </p:blipFill>
        <p:spPr>
          <a:xfrm>
            <a:off x="3795713" y="1382713"/>
            <a:ext cx="4846637" cy="4560887"/>
          </a:xfrm>
        </p:spPr>
      </p:pic>
      <p:sp>
        <p:nvSpPr>
          <p:cNvPr id="65540" name="Text Placeholder 3"/>
          <p:cNvSpPr>
            <a:spLocks noGrp="1"/>
          </p:cNvSpPr>
          <p:nvPr>
            <p:ph type="body" sz="half" idx="2"/>
          </p:nvPr>
        </p:nvSpPr>
        <p:spPr/>
        <p:txBody>
          <a:bodyPr/>
          <a:lstStyle/>
          <a:p>
            <a:endParaRPr lang="en-US" sz="2400" smtClean="0"/>
          </a:p>
          <a:p>
            <a:r>
              <a:rPr lang="en-US" sz="2400" smtClean="0"/>
              <a:t>Internal derangement of the knee (IDK) is the term used to cover a group of disorders involving disruption of the normal functioning of the ligaments or cartilages (menisci) of the knee joint.</a:t>
            </a:r>
          </a:p>
          <a:p>
            <a:endParaRPr lang="en-US" sz="2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Most Common IDK Conditions</a:t>
            </a:r>
            <a:endParaRPr lang="en-US" sz="2800" dirty="0"/>
          </a:p>
        </p:txBody>
      </p:sp>
      <p:pic>
        <p:nvPicPr>
          <p:cNvPr id="66563" name="Content Placeholder 4" descr="Knee medial collateral sprain.gif"/>
          <p:cNvPicPr>
            <a:picLocks noGrp="1" noChangeAspect="1"/>
          </p:cNvPicPr>
          <p:nvPr>
            <p:ph idx="1"/>
          </p:nvPr>
        </p:nvPicPr>
        <p:blipFill>
          <a:blip r:embed="rId2" cstate="print"/>
          <a:srcRect/>
          <a:stretch>
            <a:fillRect/>
          </a:stretch>
        </p:blipFill>
        <p:spPr>
          <a:xfrm>
            <a:off x="3810000" y="762000"/>
            <a:ext cx="4503738" cy="5029200"/>
          </a:xfrm>
        </p:spPr>
      </p:pic>
      <p:sp>
        <p:nvSpPr>
          <p:cNvPr id="66564" name="Text Placeholder 3"/>
          <p:cNvSpPr>
            <a:spLocks noGrp="1"/>
          </p:cNvSpPr>
          <p:nvPr>
            <p:ph type="body" sz="half" idx="2"/>
          </p:nvPr>
        </p:nvSpPr>
        <p:spPr/>
        <p:txBody>
          <a:bodyPr/>
          <a:lstStyle/>
          <a:p>
            <a:endParaRPr lang="en-US" sz="2000" smtClean="0"/>
          </a:p>
          <a:p>
            <a:r>
              <a:rPr lang="en-US" sz="2000" smtClean="0"/>
              <a:t>The commonest derangement met with is injury to the medial collateral ligament.</a:t>
            </a:r>
          </a:p>
          <a:p>
            <a:r>
              <a:rPr lang="en-US" sz="2000" smtClean="0"/>
              <a:t>The medial meniscus and anterior cruciate ligament are next in frequency. </a:t>
            </a:r>
          </a:p>
          <a:p>
            <a:r>
              <a:rPr lang="en-US" sz="2000" smtClean="0"/>
              <a:t>The lateral ligament, lateral meniscus and posterior cruciate ligament are less liable to damage.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5" descr="Knee varus valgus stress tests.gif"/>
          <p:cNvPicPr>
            <a:picLocks noChangeAspect="1"/>
          </p:cNvPicPr>
          <p:nvPr/>
        </p:nvPicPr>
        <p:blipFill>
          <a:blip r:embed="rId2" cstate="print"/>
          <a:srcRect/>
          <a:stretch>
            <a:fillRect/>
          </a:stretch>
        </p:blipFill>
        <p:spPr bwMode="auto">
          <a:xfrm>
            <a:off x="149225" y="838200"/>
            <a:ext cx="8994775" cy="524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Atraumatic Degenerative IDK</a:t>
            </a:r>
            <a:endParaRPr lang="en-US" sz="2800" dirty="0"/>
          </a:p>
        </p:txBody>
      </p:sp>
      <p:pic>
        <p:nvPicPr>
          <p:cNvPr id="68611" name="Content Placeholder 4" descr="knee Medial-Meniscus-Tear1.gif"/>
          <p:cNvPicPr>
            <a:picLocks noGrp="1" noChangeAspect="1"/>
          </p:cNvPicPr>
          <p:nvPr>
            <p:ph idx="1"/>
          </p:nvPr>
        </p:nvPicPr>
        <p:blipFill>
          <a:blip r:embed="rId2" cstate="print"/>
          <a:srcRect/>
          <a:stretch>
            <a:fillRect/>
          </a:stretch>
        </p:blipFill>
        <p:spPr>
          <a:xfrm>
            <a:off x="3902075" y="300038"/>
            <a:ext cx="4403725" cy="5872162"/>
          </a:xfrm>
        </p:spPr>
      </p:pic>
      <p:sp>
        <p:nvSpPr>
          <p:cNvPr id="68612" name="Text Placeholder 3"/>
          <p:cNvSpPr>
            <a:spLocks noGrp="1"/>
          </p:cNvSpPr>
          <p:nvPr>
            <p:ph type="body" sz="half" idx="2"/>
          </p:nvPr>
        </p:nvSpPr>
        <p:spPr/>
        <p:txBody>
          <a:bodyPr/>
          <a:lstStyle/>
          <a:p>
            <a:endParaRPr lang="en-US" sz="2400" smtClean="0"/>
          </a:p>
          <a:p>
            <a:r>
              <a:rPr lang="en-US" sz="2400" smtClean="0"/>
              <a:t>Age-related degeneration of a semilunar cartilage may be met with in an older patient, say over age 50. </a:t>
            </a:r>
          </a:p>
          <a:p>
            <a:r>
              <a:rPr lang="en-US" sz="2400" smtClean="0"/>
              <a:t>It may present as spontaneous occurrence of knee pain without any history of injury.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4"/>
          <p:cNvSpPr>
            <a:spLocks noGrp="1"/>
          </p:cNvSpPr>
          <p:nvPr>
            <p:ph idx="1"/>
          </p:nvPr>
        </p:nvSpPr>
        <p:spPr>
          <a:xfrm>
            <a:off x="457200" y="1219200"/>
            <a:ext cx="8229600" cy="4906963"/>
          </a:xfrm>
        </p:spPr>
        <p:txBody>
          <a:bodyPr/>
          <a:lstStyle/>
          <a:p>
            <a:endParaRPr lang="en-US" sz="2400" b="1" smtClean="0"/>
          </a:p>
          <a:p>
            <a:endParaRPr lang="en-US" sz="2400" b="1" smtClean="0"/>
          </a:p>
          <a:p>
            <a:r>
              <a:rPr lang="en-US" sz="2400" b="1" smtClean="0"/>
              <a:t>Internal derangement of the knee </a:t>
            </a:r>
            <a:r>
              <a:rPr lang="en-US" sz="2400" smtClean="0"/>
              <a:t>is the term used to describe the various types of disruption of the ligaments and cartilages of the knee. </a:t>
            </a:r>
          </a:p>
          <a:p>
            <a:r>
              <a:rPr lang="en-US" sz="2400" smtClean="0"/>
              <a:t>By far the most frequent cause is </a:t>
            </a:r>
            <a:r>
              <a:rPr lang="en-US" sz="2400" b="1" smtClean="0"/>
              <a:t>sports injury</a:t>
            </a:r>
            <a:r>
              <a:rPr lang="en-US" sz="2400" smtClean="0"/>
              <a:t>, with footballers especially at risk. </a:t>
            </a:r>
          </a:p>
          <a:p>
            <a:r>
              <a:rPr lang="en-US" sz="2400" smtClean="0"/>
              <a:t>Some disorders of the cartilages may occur without evidence of prior injury. </a:t>
            </a:r>
          </a:p>
          <a:p>
            <a:r>
              <a:rPr lang="en-US" sz="2400" b="1" smtClean="0"/>
              <a:t>Osteoarthritis of the knee </a:t>
            </a:r>
            <a:r>
              <a:rPr lang="en-US" sz="2400" smtClean="0"/>
              <a:t>is commonly a late sequel of cartilage or cruciate ligament damage.</a:t>
            </a:r>
          </a:p>
          <a:p>
            <a:endParaRPr lang="en-US" sz="24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4000" dirty="0" smtClean="0"/>
              <a:t>Question?</a:t>
            </a:r>
            <a:endParaRPr lang="en-US" sz="4000" dirty="0"/>
          </a:p>
        </p:txBody>
      </p:sp>
      <p:sp>
        <p:nvSpPr>
          <p:cNvPr id="70659" name="Text Placeholder 5"/>
          <p:cNvSpPr>
            <a:spLocks noGrp="1"/>
          </p:cNvSpPr>
          <p:nvPr>
            <p:ph type="body" sz="half" idx="2"/>
          </p:nvPr>
        </p:nvSpPr>
        <p:spPr/>
        <p:txBody>
          <a:bodyPr/>
          <a:lstStyle/>
          <a:p>
            <a:endParaRPr lang="en-US" sz="3600" smtClean="0"/>
          </a:p>
          <a:p>
            <a:endParaRPr lang="en-US" sz="3600" smtClean="0"/>
          </a:p>
          <a:p>
            <a:r>
              <a:rPr lang="en-US" sz="3600" smtClean="0"/>
              <a:t>How do you manage internal derangement of the knee?</a:t>
            </a:r>
          </a:p>
        </p:txBody>
      </p:sp>
      <p:pic>
        <p:nvPicPr>
          <p:cNvPr id="70660" name="Content Placeholder 4" descr="Spinal manipulation.jpg"/>
          <p:cNvPicPr>
            <a:picLocks noGrp="1" noChangeAspect="1"/>
          </p:cNvPicPr>
          <p:nvPr>
            <p:ph idx="1"/>
          </p:nvPr>
        </p:nvPicPr>
        <p:blipFill>
          <a:blip r:embed="rId2" cstate="print"/>
          <a:srcRect/>
          <a:stretch>
            <a:fillRect/>
          </a:stretch>
        </p:blipFill>
        <p:spPr>
          <a:xfrm>
            <a:off x="3457575" y="1066800"/>
            <a:ext cx="5086350" cy="44958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endParaRPr lang="en-US" smtClean="0"/>
          </a:p>
        </p:txBody>
      </p:sp>
      <p:pic>
        <p:nvPicPr>
          <p:cNvPr id="71683" name="Picture 4" descr="C:\Documents and Settings\James Lehman\My Documents\My Pictures\knee arthroscopy 2 knees.jpg"/>
          <p:cNvPicPr>
            <a:picLocks noGrp="1" noChangeAspect="1" noChangeArrowheads="1"/>
          </p:cNvPicPr>
          <p:nvPr>
            <p:ph type="body" idx="1"/>
          </p:nvPr>
        </p:nvPicPr>
        <p:blipFill>
          <a:blip r:embed="rId3" cstate="print"/>
          <a:srcRect/>
          <a:stretch>
            <a:fillRect/>
          </a:stretch>
        </p:blipFill>
        <p:spPr>
          <a:xfrm>
            <a:off x="0" y="1219200"/>
            <a:ext cx="9144000" cy="4492625"/>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200" dirty="0" smtClean="0"/>
              <a:t>Iliotibial Band Syndrome</a:t>
            </a:r>
            <a:endParaRPr lang="en-US" sz="3200" dirty="0"/>
          </a:p>
        </p:txBody>
      </p:sp>
      <p:sp>
        <p:nvSpPr>
          <p:cNvPr id="72707" name="Text Placeholder 5"/>
          <p:cNvSpPr>
            <a:spLocks noGrp="1"/>
          </p:cNvSpPr>
          <p:nvPr>
            <p:ph type="body" sz="half" idx="2"/>
          </p:nvPr>
        </p:nvSpPr>
        <p:spPr/>
        <p:txBody>
          <a:bodyPr/>
          <a:lstStyle/>
          <a:p>
            <a:endParaRPr lang="en-US" sz="2800" smtClean="0"/>
          </a:p>
          <a:p>
            <a:endParaRPr lang="en-US" sz="2800" smtClean="0"/>
          </a:p>
          <a:p>
            <a:r>
              <a:rPr lang="en-US" sz="2800" smtClean="0"/>
              <a:t>The iliotibial band is a thick band of fascia that extends along</a:t>
            </a:r>
          </a:p>
          <a:p>
            <a:r>
              <a:rPr lang="en-US" sz="2800" smtClean="0"/>
              <a:t>the lateral thigh from the iliac crest to the knee.</a:t>
            </a:r>
          </a:p>
        </p:txBody>
      </p:sp>
      <p:pic>
        <p:nvPicPr>
          <p:cNvPr id="72708" name="Content Placeholder 10" descr="Knee ITB anatomy.jpg"/>
          <p:cNvPicPr>
            <a:picLocks noGrp="1" noChangeAspect="1"/>
          </p:cNvPicPr>
          <p:nvPr>
            <p:ph idx="1"/>
          </p:nvPr>
        </p:nvPicPr>
        <p:blipFill>
          <a:blip r:embed="rId2" cstate="print"/>
          <a:srcRect/>
          <a:stretch>
            <a:fillRect/>
          </a:stretch>
        </p:blipFill>
        <p:spPr>
          <a:xfrm>
            <a:off x="3786188" y="273050"/>
            <a:ext cx="4689475" cy="58531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Placeholder 10"/>
          <p:cNvSpPr>
            <a:spLocks noGrp="1"/>
          </p:cNvSpPr>
          <p:nvPr>
            <p:ph type="body" sz="half" idx="2"/>
          </p:nvPr>
        </p:nvSpPr>
        <p:spPr/>
        <p:txBody>
          <a:bodyPr/>
          <a:lstStyle/>
          <a:p>
            <a:r>
              <a:rPr lang="en-US" sz="2800" smtClean="0"/>
              <a:t>Knee pain accounts for approximately </a:t>
            </a:r>
            <a:r>
              <a:rPr lang="en-US" sz="2800" b="1" smtClean="0"/>
              <a:t>one third of musculoskeletal problems seen in primary care settings.</a:t>
            </a:r>
            <a:endParaRPr lang="en-US" sz="2800" smtClean="0"/>
          </a:p>
        </p:txBody>
      </p:sp>
      <p:pic>
        <p:nvPicPr>
          <p:cNvPr id="10243" name="Picture 2"/>
          <p:cNvPicPr>
            <a:picLocks noGrp="1" noChangeAspect="1" noChangeArrowheads="1"/>
          </p:cNvPicPr>
          <p:nvPr>
            <p:ph idx="1"/>
          </p:nvPr>
        </p:nvPicPr>
        <p:blipFill>
          <a:blip r:embed="rId2" cstate="print"/>
          <a:srcRect/>
          <a:stretch>
            <a:fillRect/>
          </a:stretch>
        </p:blipFill>
        <p:spPr>
          <a:xfrm>
            <a:off x="4016375" y="273050"/>
            <a:ext cx="4229100" cy="5853113"/>
          </a:xfr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200" dirty="0" smtClean="0"/>
              <a:t>Iliotibial Band Syndrome</a:t>
            </a:r>
            <a:endParaRPr lang="en-US" sz="3200" dirty="0"/>
          </a:p>
        </p:txBody>
      </p:sp>
      <p:pic>
        <p:nvPicPr>
          <p:cNvPr id="73731" name="Content Placeholder 7" descr="Knee ITB MRI.jpg"/>
          <p:cNvPicPr>
            <a:picLocks noGrp="1" noChangeAspect="1"/>
          </p:cNvPicPr>
          <p:nvPr>
            <p:ph idx="1"/>
          </p:nvPr>
        </p:nvPicPr>
        <p:blipFill>
          <a:blip r:embed="rId2" cstate="print"/>
          <a:srcRect/>
          <a:stretch>
            <a:fillRect/>
          </a:stretch>
        </p:blipFill>
        <p:spPr>
          <a:xfrm>
            <a:off x="3908425" y="906463"/>
            <a:ext cx="4445000" cy="4584700"/>
          </a:xfrm>
        </p:spPr>
      </p:pic>
      <p:sp>
        <p:nvSpPr>
          <p:cNvPr id="73732" name="Text Placeholder 6"/>
          <p:cNvSpPr>
            <a:spLocks noGrp="1"/>
          </p:cNvSpPr>
          <p:nvPr>
            <p:ph type="body" sz="half" idx="2"/>
          </p:nvPr>
        </p:nvSpPr>
        <p:spPr/>
        <p:txBody>
          <a:bodyPr/>
          <a:lstStyle/>
          <a:p>
            <a:r>
              <a:rPr lang="en-US" sz="2400" smtClean="0"/>
              <a:t>Iliotibial band friction syndrome (ITBFS) is a frequently encountered overuse injury caused by repetitive friction between the iliotibial band and the lateral femoral epicondyle during active flexion and extension at the knee.</a:t>
            </a:r>
            <a:br>
              <a:rPr lang="en-US" sz="2400" smtClean="0"/>
            </a:br>
            <a:r>
              <a:rPr lang="en-US" sz="2400" smtClean="0"/>
              <a:t/>
            </a:r>
            <a:br>
              <a:rPr lang="en-US" sz="2400" smtClean="0"/>
            </a:br>
            <a:endParaRPr lang="en-US" sz="24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History</a:t>
            </a:r>
            <a:r>
              <a:rPr lang="en-US" dirty="0" smtClean="0"/>
              <a:t/>
            </a:r>
            <a:br>
              <a:rPr lang="en-US" dirty="0" smtClean="0"/>
            </a:br>
            <a:r>
              <a:rPr lang="en-US" dirty="0" smtClean="0"/>
              <a:t>PAIN CHARACTERISTICS</a:t>
            </a:r>
            <a:br>
              <a:rPr lang="en-US" dirty="0" smtClean="0"/>
            </a:br>
            <a:endParaRPr lang="en-US" dirty="0"/>
          </a:p>
        </p:txBody>
      </p:sp>
      <p:sp>
        <p:nvSpPr>
          <p:cNvPr id="74755" name="Text Placeholder 5"/>
          <p:cNvSpPr>
            <a:spLocks noGrp="1"/>
          </p:cNvSpPr>
          <p:nvPr>
            <p:ph type="body" sz="half" idx="2"/>
          </p:nvPr>
        </p:nvSpPr>
        <p:spPr>
          <a:xfrm>
            <a:off x="457200" y="1143000"/>
            <a:ext cx="3008313" cy="4983163"/>
          </a:xfrm>
        </p:spPr>
        <p:txBody>
          <a:bodyPr/>
          <a:lstStyle/>
          <a:p>
            <a:r>
              <a:rPr lang="en-US" sz="2000" smtClean="0"/>
              <a:t>The patient's description of knee pain is helpful in focusing the differential diagnosis. </a:t>
            </a:r>
          </a:p>
          <a:p>
            <a:r>
              <a:rPr lang="en-US" sz="2000" smtClean="0"/>
              <a:t>It is important to clarify the characteristics of the pain, including its onset (rapid or insidious), location (anterior, medial, lateral, or posterior knee), duration, severity, and quality (e.g., dull, sharp, achy). </a:t>
            </a:r>
          </a:p>
          <a:p>
            <a:endParaRPr lang="en-US" sz="2000" smtClean="0"/>
          </a:p>
          <a:p>
            <a:r>
              <a:rPr lang="en-US" sz="1000" smtClean="0"/>
              <a:t>Bergfeld  J, Ireland  ML, Wojtys  EM, Glaser  V.  Pinpointing the cause of acute knee pain.  </a:t>
            </a:r>
            <a:r>
              <a:rPr lang="en-US" sz="1000" i="1" smtClean="0"/>
              <a:t>Patient Care</a:t>
            </a:r>
            <a:r>
              <a:rPr lang="en-US" sz="1000" smtClean="0"/>
              <a:t>.  1997;31(18):100–7.</a:t>
            </a:r>
          </a:p>
          <a:p>
            <a:endParaRPr lang="en-US" sz="2000" smtClean="0"/>
          </a:p>
        </p:txBody>
      </p:sp>
      <p:pic>
        <p:nvPicPr>
          <p:cNvPr id="74756" name="Content Placeholder 8" descr="Knee pain holding knee.jpg"/>
          <p:cNvPicPr>
            <a:picLocks noGrp="1" noChangeAspect="1"/>
          </p:cNvPicPr>
          <p:nvPr>
            <p:ph idx="1"/>
          </p:nvPr>
        </p:nvPicPr>
        <p:blipFill>
          <a:blip r:embed="rId2" cstate="print"/>
          <a:srcRect/>
          <a:stretch>
            <a:fillRect/>
          </a:stretch>
        </p:blipFill>
        <p:spPr>
          <a:xfrm>
            <a:off x="3538538" y="609600"/>
            <a:ext cx="5181600" cy="51816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Iliotibial Band  Syndrome</a:t>
            </a:r>
            <a:endParaRPr lang="en-US" sz="2800" dirty="0"/>
          </a:p>
        </p:txBody>
      </p:sp>
      <p:sp>
        <p:nvSpPr>
          <p:cNvPr id="75779" name="Text Placeholder 3"/>
          <p:cNvSpPr>
            <a:spLocks noGrp="1"/>
          </p:cNvSpPr>
          <p:nvPr>
            <p:ph type="body" sz="half" idx="2"/>
          </p:nvPr>
        </p:nvSpPr>
        <p:spPr/>
        <p:txBody>
          <a:bodyPr/>
          <a:lstStyle/>
          <a:p>
            <a:endParaRPr lang="en-US" sz="2800" smtClean="0"/>
          </a:p>
          <a:p>
            <a:endParaRPr lang="en-US" sz="2800" smtClean="0"/>
          </a:p>
          <a:p>
            <a:r>
              <a:rPr lang="en-US" sz="2800" smtClean="0"/>
              <a:t>The primary initial complaint in patients with iliotibial band syndrome is diffuse pain over the lateral aspect of the knee.</a:t>
            </a:r>
          </a:p>
        </p:txBody>
      </p:sp>
      <p:pic>
        <p:nvPicPr>
          <p:cNvPr id="75780" name="Content Placeholder 12" descr="Knee ITB 2.jpg"/>
          <p:cNvPicPr>
            <a:picLocks noGrp="1" noChangeAspect="1"/>
          </p:cNvPicPr>
          <p:nvPr>
            <p:ph idx="1"/>
          </p:nvPr>
        </p:nvPicPr>
        <p:blipFill>
          <a:blip r:embed="rId2" cstate="print"/>
          <a:srcRect/>
          <a:stretch>
            <a:fillRect/>
          </a:stretch>
        </p:blipFill>
        <p:spPr>
          <a:xfrm>
            <a:off x="3971925" y="176213"/>
            <a:ext cx="4105275" cy="6376987"/>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Iliotibial Band Friction Syndrome</a:t>
            </a:r>
            <a:endParaRPr lang="en-US" dirty="0"/>
          </a:p>
        </p:txBody>
      </p:sp>
      <p:sp>
        <p:nvSpPr>
          <p:cNvPr id="76803" name="Text Placeholder 7"/>
          <p:cNvSpPr>
            <a:spLocks noGrp="1"/>
          </p:cNvSpPr>
          <p:nvPr>
            <p:ph type="body" sz="half" idx="2"/>
          </p:nvPr>
        </p:nvSpPr>
        <p:spPr/>
        <p:txBody>
          <a:bodyPr/>
          <a:lstStyle/>
          <a:p>
            <a:endParaRPr lang="en-US" sz="2400" smtClean="0"/>
          </a:p>
          <a:p>
            <a:r>
              <a:rPr lang="en-US" sz="2400" smtClean="0"/>
              <a:t>Patients with iliotibial band syndrome often demonstrate tenderness on palpation of the</a:t>
            </a:r>
          </a:p>
          <a:p>
            <a:r>
              <a:rPr lang="en-US" sz="2400" smtClean="0"/>
              <a:t>lateral knee approximately 2 cm above the joint line.</a:t>
            </a:r>
          </a:p>
        </p:txBody>
      </p:sp>
      <p:pic>
        <p:nvPicPr>
          <p:cNvPr id="76804" name="Content Placeholder 12" descr="Knee ITB 2.jpg"/>
          <p:cNvPicPr>
            <a:picLocks noGrp="1" noChangeAspect="1"/>
          </p:cNvPicPr>
          <p:nvPr>
            <p:ph idx="1"/>
          </p:nvPr>
        </p:nvPicPr>
        <p:blipFill>
          <a:blip r:embed="rId2" cstate="print"/>
          <a:srcRect/>
          <a:stretch>
            <a:fillRect/>
          </a:stretch>
        </p:blipFill>
        <p:spPr>
          <a:xfrm>
            <a:off x="3810000" y="57150"/>
            <a:ext cx="4343400" cy="6748463"/>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dirty="0" smtClean="0"/>
              <a:t>Ober’s Test</a:t>
            </a:r>
          </a:p>
        </p:txBody>
      </p:sp>
      <p:sp>
        <p:nvSpPr>
          <p:cNvPr id="77827"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Failure to descend smoothly indicates a positive test for contracture of the TFL or ITB.</a:t>
            </a:r>
          </a:p>
        </p:txBody>
      </p:sp>
      <p:pic>
        <p:nvPicPr>
          <p:cNvPr id="77828" name="Picture 6" descr="C:\Documents and Settings\James Lehman\My Documents\My Pictures\Hip ober.jpg"/>
          <p:cNvPicPr>
            <a:picLocks noGrp="1" noChangeAspect="1" noChangeArrowheads="1"/>
          </p:cNvPicPr>
          <p:nvPr>
            <p:ph type="clipArt" sz="half" idx="1"/>
          </p:nvPr>
        </p:nvPicPr>
        <p:blipFill>
          <a:blip r:embed="rId3" cstate="print"/>
          <a:srcRect/>
          <a:stretch>
            <a:fillRect/>
          </a:stretch>
        </p:blipFill>
        <p:spPr>
          <a:xfrm>
            <a:off x="457200" y="2841625"/>
            <a:ext cx="4038600" cy="2955925"/>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Iliotibial Band Syndrome</a:t>
            </a:r>
            <a:endParaRPr lang="en-US" dirty="0"/>
          </a:p>
        </p:txBody>
      </p:sp>
      <p:pic>
        <p:nvPicPr>
          <p:cNvPr id="78851" name="Content Placeholder 7" descr="knee itb.jpg"/>
          <p:cNvPicPr>
            <a:picLocks noGrp="1" noChangeAspect="1"/>
          </p:cNvPicPr>
          <p:nvPr>
            <p:ph idx="1"/>
          </p:nvPr>
        </p:nvPicPr>
        <p:blipFill>
          <a:blip r:embed="rId2" cstate="print"/>
          <a:srcRect/>
          <a:stretch>
            <a:fillRect/>
          </a:stretch>
        </p:blipFill>
        <p:spPr>
          <a:xfrm>
            <a:off x="3386138" y="457200"/>
            <a:ext cx="5486400" cy="5486400"/>
          </a:xfrm>
        </p:spPr>
      </p:pic>
      <p:sp>
        <p:nvSpPr>
          <p:cNvPr id="78852" name="Text Placeholder 6"/>
          <p:cNvSpPr>
            <a:spLocks noGrp="1"/>
          </p:cNvSpPr>
          <p:nvPr>
            <p:ph type="body" sz="half" idx="2"/>
          </p:nvPr>
        </p:nvSpPr>
        <p:spPr/>
        <p:txBody>
          <a:bodyPr/>
          <a:lstStyle/>
          <a:p>
            <a:r>
              <a:rPr lang="en-US" sz="2000" smtClean="0"/>
              <a:t>Swelling may be noted at the distal iliotibial</a:t>
            </a:r>
          </a:p>
          <a:p>
            <a:r>
              <a:rPr lang="en-US" sz="2000" smtClean="0"/>
              <a:t>band and thorough palpation of the affected</a:t>
            </a:r>
          </a:p>
          <a:p>
            <a:r>
              <a:rPr lang="en-US" sz="2000" smtClean="0"/>
              <a:t>limb may reveal multiple trigger points in the vastus lateralis, gluteus medius, and biceps femoris. </a:t>
            </a:r>
          </a:p>
          <a:p>
            <a:r>
              <a:rPr lang="en-US" sz="2000" smtClean="0"/>
              <a:t>Palpation of these trigger points may cause referred pain to the lateral aspect of the affected knee.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Iliotibial Band Syndrome</a:t>
            </a:r>
            <a:endParaRPr lang="en-US" sz="3200" dirty="0"/>
          </a:p>
        </p:txBody>
      </p:sp>
      <p:pic>
        <p:nvPicPr>
          <p:cNvPr id="79875" name="Content Placeholder 4" descr="Knee ITB MRI fluid.jpg"/>
          <p:cNvPicPr>
            <a:picLocks noGrp="1" noChangeAspect="1"/>
          </p:cNvPicPr>
          <p:nvPr>
            <p:ph idx="1"/>
          </p:nvPr>
        </p:nvPicPr>
        <p:blipFill>
          <a:blip r:embed="rId2" cstate="print"/>
          <a:srcRect/>
          <a:stretch>
            <a:fillRect/>
          </a:stretch>
        </p:blipFill>
        <p:spPr>
          <a:xfrm>
            <a:off x="3908425" y="576263"/>
            <a:ext cx="5000625" cy="5900737"/>
          </a:xfrm>
        </p:spPr>
      </p:pic>
      <p:sp>
        <p:nvSpPr>
          <p:cNvPr id="79876" name="Text Placeholder 3"/>
          <p:cNvSpPr>
            <a:spLocks noGrp="1"/>
          </p:cNvSpPr>
          <p:nvPr>
            <p:ph type="body" sz="half" idx="2"/>
          </p:nvPr>
        </p:nvSpPr>
        <p:spPr/>
        <p:txBody>
          <a:bodyPr/>
          <a:lstStyle/>
          <a:p>
            <a:endParaRPr lang="en-US" sz="2400" i="1" smtClean="0"/>
          </a:p>
          <a:p>
            <a:endParaRPr lang="en-US" sz="2400" i="1" smtClean="0"/>
          </a:p>
          <a:p>
            <a:r>
              <a:rPr lang="en-US" sz="2400" i="1" smtClean="0"/>
              <a:t>The T1-weighted coronal image demonstrates intermediate signal intensity (arrows) replacing normal fat signal intensity deep to the iliotibial band (arrowhead).</a:t>
            </a:r>
            <a:r>
              <a:rPr lang="en-US" sz="2400" smtClean="0"/>
              <a:t/>
            </a:r>
            <a:br>
              <a:rPr lang="en-US" sz="2400" smtClean="0"/>
            </a:br>
            <a:r>
              <a:rPr lang="en-US" sz="2400" smtClean="0"/>
              <a:t/>
            </a:r>
            <a:br>
              <a:rPr lang="en-US" sz="2400" smtClean="0"/>
            </a:br>
            <a:endParaRPr lang="en-US" sz="2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685800"/>
            <a:ext cx="3008313" cy="838200"/>
          </a:xfrm>
        </p:spPr>
        <p:txBody>
          <a:bodyPr/>
          <a:lstStyle/>
          <a:p>
            <a:r>
              <a:rPr lang="en-US" sz="2800" b="0" smtClean="0">
                <a:effectLst/>
              </a:rPr>
              <a:t/>
            </a:r>
            <a:br>
              <a:rPr lang="en-US" sz="2800" b="0" smtClean="0">
                <a:effectLst/>
              </a:rPr>
            </a:br>
            <a:r>
              <a:rPr lang="en-US" sz="2800" b="0" smtClean="0">
                <a:effectLst/>
              </a:rPr>
              <a:t/>
            </a:r>
            <a:br>
              <a:rPr lang="en-US" sz="2800" b="0" smtClean="0">
                <a:effectLst/>
              </a:rPr>
            </a:br>
            <a:r>
              <a:rPr lang="en-US" sz="2800" b="0" smtClean="0">
                <a:effectLst/>
              </a:rPr>
              <a:t/>
            </a:r>
            <a:br>
              <a:rPr lang="en-US" sz="2800" b="0" smtClean="0">
                <a:effectLst/>
              </a:rPr>
            </a:br>
            <a:r>
              <a:rPr lang="en-US" sz="2800" b="0" smtClean="0">
                <a:effectLst/>
              </a:rPr>
              <a:t/>
            </a:r>
            <a:br>
              <a:rPr lang="en-US" sz="2800" b="0" smtClean="0">
                <a:effectLst/>
              </a:rPr>
            </a:br>
            <a:r>
              <a:rPr lang="en-US" sz="2800" smtClean="0">
                <a:effectLst/>
              </a:rPr>
              <a:t>Patellofemoral Arthralgia</a:t>
            </a:r>
            <a:r>
              <a:rPr lang="en-US" sz="2800" b="0" smtClean="0">
                <a:effectLst/>
              </a:rPr>
              <a:t/>
            </a:r>
            <a:br>
              <a:rPr lang="en-US" sz="2800" b="0" smtClean="0">
                <a:effectLst/>
              </a:rPr>
            </a:br>
            <a:endParaRPr lang="en-US" sz="2800" b="0" smtClean="0">
              <a:effectLst/>
            </a:endParaRPr>
          </a:p>
        </p:txBody>
      </p:sp>
      <p:pic>
        <p:nvPicPr>
          <p:cNvPr id="80899" name="Content Placeholder 4" descr="knee anatomy pfa.jpg"/>
          <p:cNvPicPr>
            <a:picLocks noGrp="1" noChangeAspect="1"/>
          </p:cNvPicPr>
          <p:nvPr>
            <p:ph idx="1"/>
          </p:nvPr>
        </p:nvPicPr>
        <p:blipFill>
          <a:blip r:embed="rId2" cstate="print"/>
          <a:srcRect/>
          <a:stretch>
            <a:fillRect/>
          </a:stretch>
        </p:blipFill>
        <p:spPr>
          <a:xfrm>
            <a:off x="3413125" y="1525588"/>
            <a:ext cx="5746750" cy="4191000"/>
          </a:xfrm>
        </p:spPr>
      </p:pic>
      <p:sp>
        <p:nvSpPr>
          <p:cNvPr id="80900" name="Text Placeholder 3"/>
          <p:cNvSpPr>
            <a:spLocks noGrp="1"/>
          </p:cNvSpPr>
          <p:nvPr>
            <p:ph type="body" sz="half" idx="2"/>
          </p:nvPr>
        </p:nvSpPr>
        <p:spPr>
          <a:xfrm>
            <a:off x="457200" y="1295400"/>
            <a:ext cx="3008313" cy="4830763"/>
          </a:xfrm>
        </p:spPr>
        <p:txBody>
          <a:bodyPr/>
          <a:lstStyle/>
          <a:p>
            <a:r>
              <a:rPr lang="en-US" sz="2000" smtClean="0"/>
              <a:t>Fortunately, true chondromalacia patella is relatively rare, but crepitus and subpatellar pain are probably the most common complaints seen in a sports medicine clinic, where most knee problems will have some associated patellofemoral dysfunction.</a:t>
            </a:r>
          </a:p>
          <a:p>
            <a:endParaRPr lang="en-US" sz="1800" smtClean="0"/>
          </a:p>
          <a:p>
            <a:r>
              <a:rPr lang="en-US" smtClean="0"/>
              <a:t>Welsh RP. Can Fam Physician. 1985 March; 31: 573–576.</a:t>
            </a:r>
          </a:p>
          <a:p>
            <a:endParaRPr lang="en-US" sz="18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Patellofemoral Arthralgia</a:t>
            </a:r>
            <a:endParaRPr lang="en-US" sz="2800" dirty="0"/>
          </a:p>
        </p:txBody>
      </p:sp>
      <p:sp>
        <p:nvSpPr>
          <p:cNvPr id="81923" name="Text Placeholder 3"/>
          <p:cNvSpPr>
            <a:spLocks noGrp="1"/>
          </p:cNvSpPr>
          <p:nvPr>
            <p:ph type="body" sz="half" idx="2"/>
          </p:nvPr>
        </p:nvSpPr>
        <p:spPr/>
        <p:txBody>
          <a:bodyPr/>
          <a:lstStyle/>
          <a:p>
            <a:endParaRPr lang="en-US" sz="2800" smtClean="0"/>
          </a:p>
          <a:p>
            <a:r>
              <a:rPr lang="en-US" sz="2800" smtClean="0"/>
              <a:t>Anterior knee pain, pain with stair climbing, prolonged sitting, absence of radiographic pathology</a:t>
            </a:r>
          </a:p>
        </p:txBody>
      </p:sp>
      <p:pic>
        <p:nvPicPr>
          <p:cNvPr id="81924" name="Content Placeholder 4" descr="Knee Pain theatre sign.jpg"/>
          <p:cNvPicPr>
            <a:picLocks noGrp="1" noChangeAspect="1"/>
          </p:cNvPicPr>
          <p:nvPr>
            <p:ph idx="1"/>
          </p:nvPr>
        </p:nvPicPr>
        <p:blipFill>
          <a:blip r:embed="rId2" cstate="print"/>
          <a:srcRect/>
          <a:stretch>
            <a:fillRect/>
          </a:stretch>
        </p:blipFill>
        <p:spPr>
          <a:xfrm>
            <a:off x="3733800" y="2057400"/>
            <a:ext cx="5010150" cy="3421063"/>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Mechanism</a:t>
            </a:r>
            <a:endParaRPr lang="en-US" sz="2800" dirty="0"/>
          </a:p>
        </p:txBody>
      </p:sp>
      <p:sp>
        <p:nvSpPr>
          <p:cNvPr id="82947" name="Text Placeholder 3"/>
          <p:cNvSpPr>
            <a:spLocks noGrp="1"/>
          </p:cNvSpPr>
          <p:nvPr>
            <p:ph type="body" sz="half" idx="2"/>
          </p:nvPr>
        </p:nvSpPr>
        <p:spPr/>
        <p:txBody>
          <a:bodyPr/>
          <a:lstStyle/>
          <a:p>
            <a:r>
              <a:rPr lang="en-US" sz="2000" smtClean="0"/>
              <a:t>The cause of pain and dysfunction often results from either abnormal forces (e.g. increased pull of the lateral quadricep retinaculum with acute or chronic lateral PF subluxation/dislocation) or prolonged repetitive compressive or shearing forces (running or jumping) on the PF joint.</a:t>
            </a:r>
          </a:p>
          <a:p>
            <a:endParaRPr lang="en-US" sz="2000" smtClean="0"/>
          </a:p>
          <a:p>
            <a:endParaRPr lang="en-US" sz="2000" smtClean="0"/>
          </a:p>
        </p:txBody>
      </p:sp>
      <p:pic>
        <p:nvPicPr>
          <p:cNvPr id="82948" name="Content Placeholder 6" descr="knee quadriceps mechanism PFA.jpg"/>
          <p:cNvPicPr>
            <a:picLocks noGrp="1" noChangeAspect="1"/>
          </p:cNvPicPr>
          <p:nvPr>
            <p:ph idx="1"/>
          </p:nvPr>
        </p:nvPicPr>
        <p:blipFill>
          <a:blip r:embed="rId2" cstate="print"/>
          <a:srcRect/>
          <a:stretch>
            <a:fillRect/>
          </a:stretch>
        </p:blipFill>
        <p:spPr>
          <a:xfrm>
            <a:off x="3657600" y="1066800"/>
            <a:ext cx="5072063" cy="50720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Content Placeholder 6" descr="knee pain_man_holding.jpg"/>
          <p:cNvPicPr>
            <a:picLocks noGrp="1" noChangeAspect="1"/>
          </p:cNvPicPr>
          <p:nvPr>
            <p:ph idx="1"/>
          </p:nvPr>
        </p:nvPicPr>
        <p:blipFill>
          <a:blip r:embed="rId2" cstate="print"/>
          <a:srcRect/>
          <a:stretch>
            <a:fillRect/>
          </a:stretch>
        </p:blipFill>
        <p:spPr>
          <a:xfrm>
            <a:off x="4195763" y="742950"/>
            <a:ext cx="3576637" cy="5353050"/>
          </a:xfrm>
        </p:spPr>
      </p:pic>
      <p:sp>
        <p:nvSpPr>
          <p:cNvPr id="11267" name="Text Placeholder 5"/>
          <p:cNvSpPr>
            <a:spLocks noGrp="1"/>
          </p:cNvSpPr>
          <p:nvPr>
            <p:ph type="body" sz="half" idx="2"/>
          </p:nvPr>
        </p:nvSpPr>
        <p:spPr>
          <a:xfrm>
            <a:off x="457200" y="381000"/>
            <a:ext cx="3008313" cy="5745163"/>
          </a:xfrm>
        </p:spPr>
        <p:txBody>
          <a:bodyPr/>
          <a:lstStyle/>
          <a:p>
            <a:r>
              <a:rPr lang="en-US" sz="2000" smtClean="0"/>
              <a:t> </a:t>
            </a:r>
            <a:r>
              <a:rPr lang="en-US" sz="2400" smtClean="0"/>
              <a:t>Knee pain is most prevalent in physically active patients, with as many as 54 percent of athletes having some degree of knee pain each year.</a:t>
            </a:r>
          </a:p>
          <a:p>
            <a:endParaRPr lang="en-US" sz="2000" smtClean="0"/>
          </a:p>
          <a:p>
            <a:endParaRPr lang="en-US" sz="2000" smtClean="0"/>
          </a:p>
          <a:p>
            <a:r>
              <a:rPr lang="en-US" smtClean="0"/>
              <a:t>Rosenblatt  RA, Cherkin  DC, Schneeweiss  R, Hart  LG.  The content of ambulatory medical care in the United States. An  interspecialtycomparison.  </a:t>
            </a:r>
            <a:r>
              <a:rPr lang="en-US" i="1" smtClean="0"/>
              <a:t>N Engl J Med</a:t>
            </a:r>
            <a:r>
              <a:rPr lang="en-US" smtClean="0"/>
              <a:t>.  1983;309:892–7.</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dirty="0" smtClean="0"/>
              <a:t>Patellofemoral Arthralgia</a:t>
            </a:r>
          </a:p>
        </p:txBody>
      </p:sp>
      <p:sp>
        <p:nvSpPr>
          <p:cNvPr id="83971" name="Rectangle 3"/>
          <p:cNvSpPr>
            <a:spLocks noGrp="1" noChangeArrowheads="1"/>
          </p:cNvSpPr>
          <p:nvPr>
            <p:ph idx="1"/>
          </p:nvPr>
        </p:nvSpPr>
        <p:spPr/>
        <p:txBody>
          <a:bodyPr/>
          <a:lstStyle/>
          <a:p>
            <a:pPr lvl="1" eaLnBrk="1" hangingPunct="1">
              <a:lnSpc>
                <a:spcPct val="90000"/>
              </a:lnSpc>
              <a:buClr>
                <a:schemeClr val="hlink"/>
              </a:buClr>
            </a:pPr>
            <a:r>
              <a:rPr lang="en-US" sz="2400" smtClean="0">
                <a:latin typeface="Verdana" pitchFamily="34" charset="0"/>
              </a:rPr>
              <a:t>Magnetic resonance imaging determination of tibial tubercle lateralization and patellar tilt correlates positively with the clinical diagnosis of anterior knee pain, suggesting that patellofemoral pain is caused by subtle malalignment. </a:t>
            </a:r>
          </a:p>
          <a:p>
            <a:pPr lvl="1" eaLnBrk="1" hangingPunct="1">
              <a:lnSpc>
                <a:spcPct val="90000"/>
              </a:lnSpc>
              <a:buClr>
                <a:schemeClr val="hlink"/>
              </a:buClr>
            </a:pPr>
            <a:r>
              <a:rPr lang="en-US" sz="2400" smtClean="0">
                <a:latin typeface="Verdana" pitchFamily="34" charset="0"/>
              </a:rPr>
              <a:t>LEVEL OF EVIDENCE: Level III, development of diagnostic criteria on basis of nonconsecutive patients.</a:t>
            </a:r>
          </a:p>
          <a:p>
            <a:pPr lvl="2" eaLnBrk="1" hangingPunct="1">
              <a:lnSpc>
                <a:spcPct val="90000"/>
              </a:lnSpc>
              <a:buClr>
                <a:schemeClr val="hlink"/>
              </a:buClr>
            </a:pPr>
            <a:r>
              <a:rPr lang="en-US" sz="2000" smtClean="0">
                <a:latin typeface="Verdana" pitchFamily="34" charset="0"/>
              </a:rPr>
              <a:t>Arthroscopy. 2007 Mar;23(3):333-4; author reply 334. </a:t>
            </a:r>
          </a:p>
          <a:p>
            <a:pPr eaLnBrk="1" hangingPunct="1">
              <a:lnSpc>
                <a:spcPct val="90000"/>
              </a:lnSpc>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Patellofemoral Arthralgia</a:t>
            </a:r>
            <a:endParaRPr lang="en-US" dirty="0"/>
          </a:p>
        </p:txBody>
      </p:sp>
      <p:sp>
        <p:nvSpPr>
          <p:cNvPr id="84995" name="Content Placeholder 2"/>
          <p:cNvSpPr>
            <a:spLocks noGrp="1"/>
          </p:cNvSpPr>
          <p:nvPr>
            <p:ph idx="1"/>
          </p:nvPr>
        </p:nvSpPr>
        <p:spPr/>
        <p:txBody>
          <a:bodyPr/>
          <a:lstStyle/>
          <a:p>
            <a:pPr>
              <a:buFont typeface="Wingdings" pitchFamily="2" charset="2"/>
              <a:buNone/>
            </a:pPr>
            <a:r>
              <a:rPr lang="en-US" sz="2000" smtClean="0"/>
              <a:t>	Thermography was performed on 30 patients if all the following symptoms and physical signs were present: (a) retropatellar pain related to exercise and aggravated by using stairs or by prolonged sitting with flexed knees; (b) pain on patellar compression against the femoral condyles with the knee extended; (c) medial patellar tenderness; and (d) pain on resisted patellar movement when the quadriceps was contracted whilst the patella was forcibly held downwards. Patients were excluded if they had any history of direct trauma to the patella or had had an episode of patellar dislocation.</a:t>
            </a:r>
          </a:p>
          <a:p>
            <a:pPr>
              <a:buFont typeface="Wingdings" pitchFamily="2" charset="2"/>
              <a:buNone/>
            </a:pPr>
            <a:r>
              <a:rPr lang="en-US" sz="1000" smtClean="0"/>
              <a:t>	M. D. DEVEREAUX, G. R. PARR, S. M. LACHMANN. D. P. PAGE THOMAS. B. L. HAZLEMAN THERMOGRAPHIC DIAGNOSIS IN ATHLETES WITH</a:t>
            </a:r>
          </a:p>
          <a:p>
            <a:pPr>
              <a:buFont typeface="Wingdings" pitchFamily="2" charset="2"/>
              <a:buNone/>
            </a:pPr>
            <a:r>
              <a:rPr lang="en-US" sz="1000" smtClean="0"/>
              <a:t>	PATELLOFEMORAL ARTHRALGIA. </a:t>
            </a:r>
            <a:r>
              <a:rPr lang="en-US" sz="1000" b="1" smtClean="0"/>
              <a:t>Journal of Bone and Joint Surgery</a:t>
            </a:r>
          </a:p>
          <a:p>
            <a:pPr>
              <a:buFont typeface="Wingdings" pitchFamily="2" charset="2"/>
              <a:buNone/>
            </a:pPr>
            <a:r>
              <a:rPr lang="en-US" sz="1000" smtClean="0"/>
              <a:t>	http://web.jbjs.org.uk/cgi/reprint/68-B/1/42</a:t>
            </a:r>
          </a:p>
          <a:p>
            <a:pPr>
              <a:buFont typeface="Wingdings" pitchFamily="2" charset="2"/>
              <a:buNone/>
            </a:pPr>
            <a:endParaRPr lang="en-US" sz="2000" smtClean="0"/>
          </a:p>
          <a:p>
            <a:pPr>
              <a:buFont typeface="Wingdings" pitchFamily="2" charset="2"/>
              <a:buNone/>
            </a:pPr>
            <a:endParaRPr lang="en-US" sz="2000" smtClean="0"/>
          </a:p>
        </p:txBody>
      </p:sp>
      <p:sp>
        <p:nvSpPr>
          <p:cNvPr id="84996" name="Text Placeholder 4"/>
          <p:cNvSpPr>
            <a:spLocks noGrp="1"/>
          </p:cNvSpPr>
          <p:nvPr>
            <p:ph type="body" sz="half" idx="2"/>
          </p:nvPr>
        </p:nvSpPr>
        <p:spPr/>
        <p:txBody>
          <a:bodyPr/>
          <a:lstStyle/>
          <a:p>
            <a:pPr>
              <a:buFont typeface="Wingdings" pitchFamily="2" charset="2"/>
              <a:buChar char="v"/>
            </a:pPr>
            <a:r>
              <a:rPr lang="en-US" sz="2000" smtClean="0"/>
              <a:t>28 of 30 athletic patients demonstrated  positive thermography findings.</a:t>
            </a:r>
          </a:p>
          <a:p>
            <a:endParaRPr lang="en-US" sz="2000" smtClean="0"/>
          </a:p>
          <a:p>
            <a:pPr>
              <a:buFont typeface="Wingdings" pitchFamily="2" charset="2"/>
              <a:buChar char="v"/>
            </a:pPr>
            <a:r>
              <a:rPr lang="en-US" sz="2000" smtClean="0"/>
              <a:t>Exercise and faradic stimulation to the vastus medialis</a:t>
            </a:r>
          </a:p>
          <a:p>
            <a:pPr>
              <a:buFont typeface="Wingdings" pitchFamily="2" charset="2"/>
              <a:buChar char="v"/>
            </a:pPr>
            <a:endParaRPr lang="en-US" sz="2000" smtClean="0"/>
          </a:p>
          <a:p>
            <a:pPr>
              <a:buFont typeface="Wingdings" pitchFamily="2" charset="2"/>
              <a:buChar char="v"/>
            </a:pPr>
            <a:r>
              <a:rPr lang="en-US" sz="2000" smtClean="0"/>
              <a:t>3 months post treatment produced normal thermograhic findings in all 28 patients</a:t>
            </a:r>
          </a:p>
          <a:p>
            <a:endParaRPr lang="en-US" sz="20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
            </a:r>
            <a:br>
              <a:rPr lang="en-US" dirty="0" smtClean="0"/>
            </a:br>
            <a:r>
              <a:rPr lang="en-US" dirty="0" smtClean="0"/>
              <a:t>Patellofemoral Arthralgia</a:t>
            </a:r>
            <a:br>
              <a:rPr lang="en-US" dirty="0" smtClean="0"/>
            </a:br>
            <a:endParaRPr lang="en-US" dirty="0"/>
          </a:p>
        </p:txBody>
      </p:sp>
      <p:sp>
        <p:nvSpPr>
          <p:cNvPr id="86019" name="Text Placeholder 6"/>
          <p:cNvSpPr>
            <a:spLocks noGrp="1"/>
          </p:cNvSpPr>
          <p:nvPr>
            <p:ph type="body" idx="1"/>
          </p:nvPr>
        </p:nvSpPr>
        <p:spPr/>
        <p:txBody>
          <a:bodyPr/>
          <a:lstStyle/>
          <a:p>
            <a:r>
              <a:rPr lang="en-US" smtClean="0"/>
              <a:t>Abnormal findings</a:t>
            </a:r>
          </a:p>
        </p:txBody>
      </p:sp>
      <p:pic>
        <p:nvPicPr>
          <p:cNvPr id="86020" name="Content Placeholder 4" descr="Knee PFA thermography.jpg"/>
          <p:cNvPicPr>
            <a:picLocks noGrp="1" noChangeAspect="1"/>
          </p:cNvPicPr>
          <p:nvPr>
            <p:ph sz="half" idx="2"/>
          </p:nvPr>
        </p:nvPicPr>
        <p:blipFill>
          <a:blip r:embed="rId2" cstate="print"/>
          <a:srcRect/>
          <a:stretch>
            <a:fillRect/>
          </a:stretch>
        </p:blipFill>
        <p:spPr>
          <a:xfrm>
            <a:off x="769938" y="2246313"/>
            <a:ext cx="3416300" cy="3810000"/>
          </a:xfrm>
        </p:spPr>
      </p:pic>
      <p:sp>
        <p:nvSpPr>
          <p:cNvPr id="86021" name="Text Placeholder 7"/>
          <p:cNvSpPr>
            <a:spLocks noGrp="1"/>
          </p:cNvSpPr>
          <p:nvPr>
            <p:ph type="body" sz="quarter" idx="3"/>
          </p:nvPr>
        </p:nvSpPr>
        <p:spPr/>
        <p:txBody>
          <a:bodyPr/>
          <a:lstStyle/>
          <a:p>
            <a:r>
              <a:rPr lang="en-US" smtClean="0"/>
              <a:t>Normal Symmetry</a:t>
            </a:r>
          </a:p>
        </p:txBody>
      </p:sp>
      <p:pic>
        <p:nvPicPr>
          <p:cNvPr id="86022" name="Content Placeholder 9" descr="Knee thermography Normal symmetry.jpg"/>
          <p:cNvPicPr>
            <a:picLocks noGrp="1" noChangeAspect="1"/>
          </p:cNvPicPr>
          <p:nvPr>
            <p:ph sz="quarter" idx="4"/>
          </p:nvPr>
        </p:nvPicPr>
        <p:blipFill>
          <a:blip r:embed="rId3" cstate="print"/>
          <a:srcRect/>
          <a:stretch>
            <a:fillRect/>
          </a:stretch>
        </p:blipFill>
        <p:spPr>
          <a:xfrm>
            <a:off x="4760913" y="2316163"/>
            <a:ext cx="3810000" cy="367030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n-US" dirty="0" smtClean="0"/>
              <a:t>Quadriceps Angle</a:t>
            </a:r>
            <a:br>
              <a:rPr lang="en-US" dirty="0" smtClean="0"/>
            </a:br>
            <a:r>
              <a:rPr lang="en-US" dirty="0" smtClean="0"/>
              <a:t>“Q Angle”</a:t>
            </a:r>
          </a:p>
        </p:txBody>
      </p:sp>
      <p:sp>
        <p:nvSpPr>
          <p:cNvPr id="87043" name="Rectangle 4"/>
          <p:cNvSpPr>
            <a:spLocks noGrp="1" noChangeArrowheads="1"/>
          </p:cNvSpPr>
          <p:nvPr>
            <p:ph type="body" sz="half" idx="2"/>
          </p:nvPr>
        </p:nvSpPr>
        <p:spPr/>
        <p:txBody>
          <a:bodyPr/>
          <a:lstStyle/>
          <a:p>
            <a:pPr eaLnBrk="1" hangingPunct="1"/>
            <a:endParaRPr lang="en-US" sz="2400" smtClean="0">
              <a:latin typeface="Goudy Old Style"/>
            </a:endParaRPr>
          </a:p>
          <a:p>
            <a:pPr eaLnBrk="1" hangingPunct="1"/>
            <a:r>
              <a:rPr lang="en-US" sz="2400" smtClean="0">
                <a:latin typeface="Goudy Old Style"/>
              </a:rPr>
              <a:t>Adults typically 15 degrees </a:t>
            </a:r>
          </a:p>
          <a:p>
            <a:pPr eaLnBrk="1" hangingPunct="1"/>
            <a:r>
              <a:rPr lang="en-US" sz="2400" smtClean="0">
                <a:latin typeface="Goudy Old Style"/>
              </a:rPr>
              <a:t>Increases or decreases in the q-angles are associated in cadaver models with increased peak patellofemoral contact pressures (Huberti &amp; Hayes, 1984). </a:t>
            </a:r>
          </a:p>
        </p:txBody>
      </p:sp>
      <p:pic>
        <p:nvPicPr>
          <p:cNvPr id="87044" name="Picture 6" descr="C:\Documents and Settings\James Lehman\My Documents\My Pictures\knee Q angle.jpg"/>
          <p:cNvPicPr>
            <a:picLocks noChangeAspect="1" noChangeArrowheads="1"/>
          </p:cNvPicPr>
          <p:nvPr/>
        </p:nvPicPr>
        <p:blipFill>
          <a:blip r:embed="rId3" cstate="print"/>
          <a:srcRect/>
          <a:stretch>
            <a:fillRect/>
          </a:stretch>
        </p:blipFill>
        <p:spPr bwMode="auto">
          <a:xfrm>
            <a:off x="914400" y="2514600"/>
            <a:ext cx="2735263"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ClipArt Placeholder 4" descr="knee Q angle.jpg"/>
          <p:cNvPicPr>
            <a:picLocks noGrp="1" noChangeAspect="1"/>
          </p:cNvPicPr>
          <p:nvPr>
            <p:ph idx="4294967295"/>
          </p:nvPr>
        </p:nvPicPr>
        <p:blipFill>
          <a:blip r:embed="rId2" cstate="print"/>
          <a:srcRect/>
          <a:stretch>
            <a:fillRect/>
          </a:stretch>
        </p:blipFill>
        <p:spPr>
          <a:xfrm>
            <a:off x="1408113" y="0"/>
            <a:ext cx="6761162" cy="6761163"/>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defRPr/>
            </a:pPr>
            <a:r>
              <a:rPr lang="en-US" dirty="0" smtClean="0"/>
              <a:t>Increased Q Angle</a:t>
            </a:r>
          </a:p>
        </p:txBody>
      </p:sp>
      <p:sp>
        <p:nvSpPr>
          <p:cNvPr id="89091" name="Rectangle 4"/>
          <p:cNvSpPr>
            <a:spLocks noGrp="1" noChangeArrowheads="1"/>
          </p:cNvSpPr>
          <p:nvPr>
            <p:ph type="body" sz="half" idx="2"/>
          </p:nvPr>
        </p:nvSpPr>
        <p:spPr/>
        <p:txBody>
          <a:bodyPr/>
          <a:lstStyle/>
          <a:p>
            <a:pPr eaLnBrk="1" hangingPunct="1"/>
            <a:r>
              <a:rPr lang="en-US" sz="2800" smtClean="0">
                <a:latin typeface="Goudy Old Style"/>
              </a:rPr>
              <a:t>Femoral anteversion </a:t>
            </a:r>
          </a:p>
          <a:p>
            <a:pPr eaLnBrk="1" hangingPunct="1"/>
            <a:r>
              <a:rPr lang="en-US" sz="2800" smtClean="0">
                <a:latin typeface="Goudy Old Style"/>
              </a:rPr>
              <a:t>External tibial torsion </a:t>
            </a:r>
          </a:p>
          <a:p>
            <a:pPr eaLnBrk="1" hangingPunct="1"/>
            <a:r>
              <a:rPr lang="en-US" sz="2800" smtClean="0">
                <a:latin typeface="Goudy Old Style"/>
              </a:rPr>
              <a:t>Laterally displaced tibial tubercle </a:t>
            </a:r>
          </a:p>
          <a:p>
            <a:pPr eaLnBrk="1" hangingPunct="1"/>
            <a:r>
              <a:rPr lang="en-US" sz="2800" smtClean="0">
                <a:latin typeface="Goudy Old Style"/>
              </a:rPr>
              <a:t>Genu valgus </a:t>
            </a:r>
          </a:p>
          <a:p>
            <a:pPr eaLnBrk="1" hangingPunct="1"/>
            <a:endParaRPr lang="en-US" sz="2800" smtClean="0">
              <a:latin typeface="Goudy Old Style"/>
            </a:endParaRPr>
          </a:p>
        </p:txBody>
      </p:sp>
      <p:pic>
        <p:nvPicPr>
          <p:cNvPr id="89092" name="Picture 6" descr="C:\Documents and Settings\James Lehman\My Documents\My Pictures\knee Q angle.jpg"/>
          <p:cNvPicPr>
            <a:picLocks noGrp="1" noChangeAspect="1" noChangeArrowheads="1"/>
          </p:cNvPicPr>
          <p:nvPr>
            <p:ph type="clipArt" sz="half" idx="1"/>
          </p:nvPr>
        </p:nvPicPr>
        <p:blipFill>
          <a:blip r:embed="rId3" cstate="print"/>
          <a:srcRect/>
          <a:stretch>
            <a:fillRect/>
          </a:stretch>
        </p:blipFill>
        <p:spPr>
          <a:xfrm>
            <a:off x="838200" y="2133600"/>
            <a:ext cx="2971800" cy="4573588"/>
          </a:xfr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en-US" smtClean="0"/>
              <a:t>Quadriceps Angle</a:t>
            </a:r>
            <a:br>
              <a:rPr lang="en-US" smtClean="0"/>
            </a:br>
            <a:r>
              <a:rPr lang="en-US" smtClean="0"/>
              <a:t>“Q Angle”</a:t>
            </a:r>
          </a:p>
        </p:txBody>
      </p:sp>
      <p:sp>
        <p:nvSpPr>
          <p:cNvPr id="90115" name="Rectangle 4"/>
          <p:cNvSpPr>
            <a:spLocks noGrp="1" noChangeArrowheads="1"/>
          </p:cNvSpPr>
          <p:nvPr>
            <p:ph type="body" sz="half" idx="2"/>
          </p:nvPr>
        </p:nvSpPr>
        <p:spPr/>
        <p:txBody>
          <a:bodyPr/>
          <a:lstStyle/>
          <a:p>
            <a:pPr eaLnBrk="1" hangingPunct="1"/>
            <a:endParaRPr lang="en-US" sz="2800" smtClean="0">
              <a:latin typeface="Goudy Old Style"/>
            </a:endParaRPr>
          </a:p>
          <a:p>
            <a:pPr eaLnBrk="1" hangingPunct="1"/>
            <a:r>
              <a:rPr lang="en-US" sz="2800" smtClean="0">
                <a:latin typeface="Goudy Old Style"/>
              </a:rPr>
              <a:t>Insall, Falvo, &amp; Wise (1976) implicated increased q-angle, along with patella alta, in a prospective study of patellofemoral pain. </a:t>
            </a:r>
          </a:p>
          <a:p>
            <a:pPr eaLnBrk="1" hangingPunct="1"/>
            <a:endParaRPr lang="en-US" sz="2800" smtClean="0">
              <a:latin typeface="Goudy Old Style"/>
            </a:endParaRPr>
          </a:p>
          <a:p>
            <a:pPr eaLnBrk="1" hangingPunct="1">
              <a:buFont typeface="Wingdings" pitchFamily="2" charset="2"/>
              <a:buNone/>
            </a:pPr>
            <a:endParaRPr lang="en-US" sz="2800" smtClean="0">
              <a:latin typeface="Goudy Old Style"/>
            </a:endParaRPr>
          </a:p>
        </p:txBody>
      </p:sp>
      <p:pic>
        <p:nvPicPr>
          <p:cNvPr id="90116" name="Picture 6" descr="C:\Documents and Settings\James Lehman\My Documents\My Pictures\knee Q angle normal and abnormal.bmp"/>
          <p:cNvPicPr>
            <a:picLocks noGrp="1" noChangeAspect="1" noChangeArrowheads="1"/>
          </p:cNvPicPr>
          <p:nvPr>
            <p:ph type="clipArt" sz="half" idx="1"/>
          </p:nvPr>
        </p:nvPicPr>
        <p:blipFill>
          <a:blip r:embed="rId3" cstate="print"/>
          <a:srcRect/>
          <a:stretch>
            <a:fillRect/>
          </a:stretch>
        </p:blipFill>
        <p:spPr>
          <a:xfrm>
            <a:off x="1031875" y="2514600"/>
            <a:ext cx="2889250" cy="3611563"/>
          </a:xfr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dirty="0" smtClean="0"/>
              <a:t>Patellofemoral Dysfunction</a:t>
            </a:r>
            <a:br>
              <a:rPr lang="en-US" dirty="0" smtClean="0"/>
            </a:br>
            <a:r>
              <a:rPr lang="en-US" sz="3200" dirty="0" smtClean="0"/>
              <a:t>Patella Grinding Test</a:t>
            </a:r>
            <a:endParaRPr lang="en-US" dirty="0" smtClean="0"/>
          </a:p>
        </p:txBody>
      </p:sp>
      <p:sp>
        <p:nvSpPr>
          <p:cNvPr id="91139"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Chrondomalacia patellae</a:t>
            </a:r>
          </a:p>
          <a:p>
            <a:pPr eaLnBrk="1" hangingPunct="1"/>
            <a:r>
              <a:rPr lang="en-US" sz="2800" smtClean="0"/>
              <a:t>Patellofemoral arthralgia</a:t>
            </a:r>
          </a:p>
          <a:p>
            <a:pPr eaLnBrk="1" hangingPunct="1"/>
            <a:r>
              <a:rPr lang="en-US" sz="2800" smtClean="0"/>
              <a:t>Chondral fracture</a:t>
            </a:r>
          </a:p>
          <a:p>
            <a:pPr eaLnBrk="1" hangingPunct="1"/>
            <a:endParaRPr lang="en-US" sz="2800" smtClean="0"/>
          </a:p>
        </p:txBody>
      </p:sp>
      <p:pic>
        <p:nvPicPr>
          <p:cNvPr id="91140" name="Picture 6" descr="C:\Documents and Settings\James Lehman\My Documents\My Pictures\knee patella grinding actual.jpg"/>
          <p:cNvPicPr>
            <a:picLocks noGrp="1" noChangeAspect="1" noChangeArrowheads="1"/>
          </p:cNvPicPr>
          <p:nvPr>
            <p:ph type="clipArt" sz="half" idx="1"/>
          </p:nvPr>
        </p:nvPicPr>
        <p:blipFill>
          <a:blip r:embed="rId3" cstate="print"/>
          <a:srcRect/>
          <a:stretch>
            <a:fillRect/>
          </a:stretch>
        </p:blipFill>
        <p:spPr>
          <a:xfrm>
            <a:off x="457200" y="2952750"/>
            <a:ext cx="4038600" cy="2735263"/>
          </a:xfr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dirty="0" smtClean="0"/>
              <a:t>Patellofemoral Dysfunction</a:t>
            </a:r>
            <a:br>
              <a:rPr lang="en-US" dirty="0" smtClean="0"/>
            </a:br>
            <a:r>
              <a:rPr lang="en-US" sz="3200" dirty="0" smtClean="0"/>
              <a:t>Clarke’s Patellar Scrape Test</a:t>
            </a:r>
          </a:p>
        </p:txBody>
      </p:sp>
      <p:sp>
        <p:nvSpPr>
          <p:cNvPr id="92163" name="Rectangle 4"/>
          <p:cNvSpPr>
            <a:spLocks noGrp="1" noChangeArrowheads="1"/>
          </p:cNvSpPr>
          <p:nvPr>
            <p:ph type="body" sz="half" idx="2"/>
          </p:nvPr>
        </p:nvSpPr>
        <p:spPr/>
        <p:txBody>
          <a:bodyPr/>
          <a:lstStyle/>
          <a:p>
            <a:pPr eaLnBrk="1" hangingPunct="1"/>
            <a:endParaRPr lang="en-US" sz="2800" smtClean="0"/>
          </a:p>
          <a:p>
            <a:pPr eaLnBrk="1" hangingPunct="1"/>
            <a:r>
              <a:rPr lang="en-US" sz="2800" smtClean="0"/>
              <a:t>Pain and crepitation may indicate patellofemoral arthralgia or chondromalcia patellae</a:t>
            </a:r>
          </a:p>
        </p:txBody>
      </p:sp>
      <p:pic>
        <p:nvPicPr>
          <p:cNvPr id="92164" name="Picture 6" descr="C:\Documents and Settings\James Lehman\My Documents\My Pictures\knee fluctuation test.jpg"/>
          <p:cNvPicPr>
            <a:picLocks noGrp="1" noChangeAspect="1" noChangeArrowheads="1"/>
          </p:cNvPicPr>
          <p:nvPr>
            <p:ph type="clipArt" sz="half" idx="1"/>
          </p:nvPr>
        </p:nvPicPr>
        <p:blipFill>
          <a:blip r:embed="rId3" cstate="print"/>
          <a:srcRect/>
          <a:stretch>
            <a:fillRect/>
          </a:stretch>
        </p:blipFill>
        <p:spPr>
          <a:xfrm>
            <a:off x="457200" y="2986088"/>
            <a:ext cx="4038600" cy="2668587"/>
          </a:xfr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M-Brace® Jumper’s Knee Brace</a:t>
            </a:r>
            <a:br>
              <a:rPr lang="en-US" dirty="0" smtClean="0"/>
            </a:br>
            <a:endParaRPr lang="en-US" dirty="0"/>
          </a:p>
        </p:txBody>
      </p:sp>
      <p:pic>
        <p:nvPicPr>
          <p:cNvPr id="93187" name="Content Placeholder 4" descr="Knee brace pfa.jpg"/>
          <p:cNvPicPr>
            <a:picLocks noGrp="1" noChangeAspect="1"/>
          </p:cNvPicPr>
          <p:nvPr>
            <p:ph idx="1"/>
          </p:nvPr>
        </p:nvPicPr>
        <p:blipFill>
          <a:blip r:embed="rId2" cstate="print"/>
          <a:srcRect/>
          <a:stretch>
            <a:fillRect/>
          </a:stretch>
        </p:blipFill>
        <p:spPr>
          <a:xfrm>
            <a:off x="3919538" y="1328738"/>
            <a:ext cx="5072062" cy="5072062"/>
          </a:xfrm>
        </p:spPr>
      </p:pic>
      <p:sp>
        <p:nvSpPr>
          <p:cNvPr id="93188" name="Text Placeholder 3"/>
          <p:cNvSpPr>
            <a:spLocks noGrp="1"/>
          </p:cNvSpPr>
          <p:nvPr>
            <p:ph type="body" sz="half" idx="2"/>
          </p:nvPr>
        </p:nvSpPr>
        <p:spPr/>
        <p:txBody>
          <a:bodyPr/>
          <a:lstStyle/>
          <a:p>
            <a:pPr fontAlgn="t">
              <a:buFont typeface="Arial" pitchFamily="34" charset="0"/>
              <a:buChar char="•"/>
            </a:pPr>
            <a:r>
              <a:rPr lang="en-US" sz="2400" smtClean="0"/>
              <a:t> For apophysitis, patellar chondromalacia, patellofemoral arthralgia, or jumper’s knee. </a:t>
            </a:r>
          </a:p>
          <a:p>
            <a:pPr fontAlgn="t">
              <a:buFont typeface="Arial" pitchFamily="34" charset="0"/>
              <a:buChar char="•"/>
            </a:pPr>
            <a:r>
              <a:rPr lang="en-US" sz="2400" smtClean="0"/>
              <a:t> Alleviates pain by diminishing tension on muscles and ligaments. </a:t>
            </a:r>
          </a:p>
          <a:p>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03350"/>
          </a:xfrm>
        </p:spPr>
        <p:txBody>
          <a:bodyPr/>
          <a:lstStyle/>
          <a:p>
            <a:pPr>
              <a:defRPr/>
            </a:pP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p>
        </p:txBody>
      </p:sp>
      <p:pic>
        <p:nvPicPr>
          <p:cNvPr id="12291" name="Content Placeholder 5" descr="doctor-scratching-his-head.jpg"/>
          <p:cNvPicPr>
            <a:picLocks noGrp="1" noChangeAspect="1"/>
          </p:cNvPicPr>
          <p:nvPr>
            <p:ph idx="1"/>
          </p:nvPr>
        </p:nvPicPr>
        <p:blipFill>
          <a:blip r:embed="rId2" cstate="print"/>
          <a:srcRect/>
          <a:stretch>
            <a:fillRect/>
          </a:stretch>
        </p:blipFill>
        <p:spPr>
          <a:xfrm>
            <a:off x="3127375" y="1371600"/>
            <a:ext cx="5576888" cy="3962400"/>
          </a:xfrm>
        </p:spPr>
      </p:pic>
      <p:sp>
        <p:nvSpPr>
          <p:cNvPr id="12292" name="Text Placeholder 6"/>
          <p:cNvSpPr>
            <a:spLocks noGrp="1"/>
          </p:cNvSpPr>
          <p:nvPr>
            <p:ph type="body" sz="half" idx="2"/>
          </p:nvPr>
        </p:nvSpPr>
        <p:spPr/>
        <p:txBody>
          <a:bodyPr/>
          <a:lstStyle/>
          <a:p>
            <a:r>
              <a:rPr lang="en-US" sz="3200" i="1" smtClean="0"/>
              <a:t>The abbreviation, “IDK” often means “I don’t know” rather than internal derangement of the knee.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Management</a:t>
            </a:r>
            <a:endParaRPr lang="en-US" dirty="0"/>
          </a:p>
        </p:txBody>
      </p:sp>
      <p:pic>
        <p:nvPicPr>
          <p:cNvPr id="94211" name="Content Placeholder 4" descr="Knee Leg Extension Machine Exercise.jpg"/>
          <p:cNvPicPr>
            <a:picLocks noGrp="1" noChangeAspect="1"/>
          </p:cNvPicPr>
          <p:nvPr>
            <p:ph idx="1"/>
          </p:nvPr>
        </p:nvPicPr>
        <p:blipFill>
          <a:blip r:embed="rId2" cstate="print"/>
          <a:srcRect/>
          <a:stretch>
            <a:fillRect/>
          </a:stretch>
        </p:blipFill>
        <p:spPr>
          <a:xfrm>
            <a:off x="3575050" y="1282700"/>
            <a:ext cx="5111750" cy="3833813"/>
          </a:xfrm>
        </p:spPr>
      </p:pic>
      <p:sp>
        <p:nvSpPr>
          <p:cNvPr id="94212" name="Text Placeholder 6"/>
          <p:cNvSpPr>
            <a:spLocks noGrp="1"/>
          </p:cNvSpPr>
          <p:nvPr>
            <p:ph type="body" sz="half" idx="2"/>
          </p:nvPr>
        </p:nvSpPr>
        <p:spPr/>
        <p:txBody>
          <a:bodyPr/>
          <a:lstStyle/>
          <a:p>
            <a:pPr marL="342900" indent="-342900">
              <a:buFont typeface="Goudy Old Style"/>
              <a:buAutoNum type="arabicPeriod"/>
            </a:pPr>
            <a:endParaRPr lang="en-US" sz="2000" smtClean="0"/>
          </a:p>
          <a:p>
            <a:pPr marL="342900" indent="-342900">
              <a:buFont typeface="Goudy Old Style"/>
              <a:buAutoNum type="arabicPeriod"/>
            </a:pPr>
            <a:r>
              <a:rPr lang="en-US" sz="2000" smtClean="0"/>
              <a:t>PRICEMM</a:t>
            </a:r>
          </a:p>
          <a:p>
            <a:pPr marL="342900" indent="-342900">
              <a:buFont typeface="Goudy Old Style"/>
              <a:buAutoNum type="arabicPeriod"/>
            </a:pPr>
            <a:r>
              <a:rPr lang="en-US" sz="2000" smtClean="0"/>
              <a:t>NSAIDS</a:t>
            </a:r>
          </a:p>
          <a:p>
            <a:pPr marL="342900" indent="-342900">
              <a:buFont typeface="Goudy Old Style"/>
              <a:buAutoNum type="arabicPeriod"/>
            </a:pPr>
            <a:r>
              <a:rPr lang="en-US" sz="2000" smtClean="0"/>
              <a:t>HVG with ice</a:t>
            </a:r>
          </a:p>
          <a:p>
            <a:pPr marL="342900" indent="-342900">
              <a:buFont typeface="Goudy Old Style"/>
              <a:buAutoNum type="arabicPeriod"/>
            </a:pPr>
            <a:r>
              <a:rPr lang="en-US" sz="2000" smtClean="0"/>
              <a:t>PRE: Vastus medialis last 20-30 degrees of extension</a:t>
            </a:r>
          </a:p>
          <a:p>
            <a:pPr marL="342900" indent="-342900">
              <a:buFont typeface="Goudy Old Style"/>
              <a:buAutoNum type="arabicPeriod"/>
            </a:pPr>
            <a:r>
              <a:rPr lang="en-US" sz="2000" smtClean="0"/>
              <a:t>Spinal manipulation</a:t>
            </a:r>
          </a:p>
          <a:p>
            <a:pPr marL="342900" indent="-342900">
              <a:buFont typeface="Goudy Old Style"/>
              <a:buAutoNum type="arabicPeriod"/>
            </a:pPr>
            <a:r>
              <a:rPr lang="en-US" sz="2000" smtClean="0"/>
              <a:t>Myofascial trigger point pressure release </a:t>
            </a:r>
          </a:p>
          <a:p>
            <a:pPr marL="342900" indent="-342900">
              <a:buFont typeface="Goudy Old Style"/>
              <a:buAutoNum type="arabicPeriod"/>
            </a:pPr>
            <a:r>
              <a:rPr lang="en-US" sz="2000" smtClean="0"/>
              <a:t>Orthotics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dirty="0" smtClean="0"/>
              <a:t>Did I mention…</a:t>
            </a:r>
          </a:p>
        </p:txBody>
      </p:sp>
      <p:sp>
        <p:nvSpPr>
          <p:cNvPr id="95235"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Diagnosis is the key to successful treatment!</a:t>
            </a:r>
          </a:p>
          <a:p>
            <a:pPr eaLnBrk="1" hangingPunct="1"/>
            <a:endParaRPr lang="en-US" sz="2800" smtClean="0"/>
          </a:p>
        </p:txBody>
      </p:sp>
      <p:pic>
        <p:nvPicPr>
          <p:cNvPr id="95236" name="Picture 5" descr="C:\Documents and Settings\James Lehman\My Documents\My Pictures\Success Key to success.bmp"/>
          <p:cNvPicPr>
            <a:picLocks noGrp="1" noChangeAspect="1" noChangeArrowheads="1"/>
          </p:cNvPicPr>
          <p:nvPr>
            <p:ph type="clipArt" sz="half" idx="1"/>
          </p:nvPr>
        </p:nvPicPr>
        <p:blipFill>
          <a:blip r:embed="rId3" cstate="print"/>
          <a:srcRect/>
          <a:stretch>
            <a:fillRect/>
          </a:stretch>
        </p:blipFill>
        <p:spPr>
          <a:xfrm>
            <a:off x="457200" y="2706688"/>
            <a:ext cx="4038600" cy="3227387"/>
          </a:xfr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descr="thanks2.jpg"/>
          <p:cNvPicPr>
            <a:picLocks noChangeAspect="1"/>
          </p:cNvPicPr>
          <p:nvPr/>
        </p:nvPicPr>
        <p:blipFill>
          <a:blip r:embed="rId2" cstate="print"/>
          <a:srcRect/>
          <a:stretch>
            <a:fillRect/>
          </a:stretch>
        </p:blipFill>
        <p:spPr bwMode="auto">
          <a:xfrm>
            <a:off x="363538" y="1301750"/>
            <a:ext cx="8323262" cy="5576888"/>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Persistent Anterior Knee Pain</a:t>
            </a:r>
            <a:endParaRPr lang="en-US" dirty="0"/>
          </a:p>
        </p:txBody>
      </p:sp>
      <p:sp>
        <p:nvSpPr>
          <p:cNvPr id="97283" name="Content Placeholder 5"/>
          <p:cNvSpPr>
            <a:spLocks noGrp="1"/>
          </p:cNvSpPr>
          <p:nvPr>
            <p:ph idx="1"/>
          </p:nvPr>
        </p:nvSpPr>
        <p:spPr/>
        <p:txBody>
          <a:bodyPr/>
          <a:lstStyle/>
          <a:p>
            <a:r>
              <a:rPr lang="en-US" sz="2400" smtClean="0"/>
              <a:t>A 20-year-old military recruit presented for follow-up of anterior knee pain. Previously, he presented with three weeks of right knee pain without trauma, swelling, locking, or instability. At that visit, he was referred for physical therapy, but the knee did not improve during treatment. On recent examination, the patient had a positive “theater sign” (i.e., knee pain upon arising after prolonged sitting), positive patellar compression and inhibition tests, stable ligaments, pain with McMurray's test, and tenderness of the medial tibial plateau.</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lstStyle/>
          <a:p>
            <a:pPr>
              <a:defRPr/>
            </a:pPr>
            <a:r>
              <a:rPr lang="en-US" dirty="0" smtClean="0"/>
              <a:t/>
            </a:r>
            <a:br>
              <a:rPr lang="en-US" dirty="0" smtClean="0"/>
            </a:br>
            <a:r>
              <a:rPr lang="en-US" dirty="0" smtClean="0"/>
              <a:t>Question</a:t>
            </a:r>
            <a:br>
              <a:rPr lang="en-US" dirty="0" smtClean="0"/>
            </a:br>
            <a:endParaRPr lang="en-US" dirty="0"/>
          </a:p>
        </p:txBody>
      </p:sp>
      <p:sp>
        <p:nvSpPr>
          <p:cNvPr id="98307" name="Content Placeholder 2"/>
          <p:cNvSpPr>
            <a:spLocks noGrp="1"/>
          </p:cNvSpPr>
          <p:nvPr>
            <p:ph idx="1"/>
          </p:nvPr>
        </p:nvSpPr>
        <p:spPr>
          <a:xfrm>
            <a:off x="457200" y="1981200"/>
            <a:ext cx="8229600" cy="4144963"/>
          </a:xfrm>
        </p:spPr>
        <p:txBody>
          <a:bodyPr/>
          <a:lstStyle/>
          <a:p>
            <a:r>
              <a:rPr lang="en-US" sz="2800" smtClean="0"/>
              <a:t>Based on the patient's history, physical examination, and radiography results, which one of the following is the most likely diagnosis? </a:t>
            </a:r>
          </a:p>
          <a:p>
            <a:r>
              <a:rPr lang="en-US" sz="2800" smtClean="0"/>
              <a:t>A. Medial plica syndrome.</a:t>
            </a:r>
          </a:p>
          <a:p>
            <a:r>
              <a:rPr lang="en-US" sz="2800" smtClean="0"/>
              <a:t>B. Patellar tendinopathy.</a:t>
            </a:r>
          </a:p>
          <a:p>
            <a:r>
              <a:rPr lang="en-US" sz="2800" smtClean="0"/>
              <a:t>C. Patellofemoral pain syndrome.</a:t>
            </a:r>
          </a:p>
          <a:p>
            <a:r>
              <a:rPr lang="en-US" sz="2800" smtClean="0"/>
              <a:t>D. Pes anserine bursitis.</a:t>
            </a:r>
          </a:p>
          <a:p>
            <a:r>
              <a:rPr lang="en-US" sz="2800" smtClean="0"/>
              <a:t>E. Proximal tibial stress fracture.</a:t>
            </a:r>
          </a:p>
          <a:p>
            <a:endParaRPr lang="en-US" sz="28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52400"/>
            <a:ext cx="8229600" cy="1295400"/>
          </a:xfrm>
        </p:spPr>
        <p:txBody>
          <a:bodyPr/>
          <a:lstStyle/>
          <a:p>
            <a:pPr>
              <a:defRPr/>
            </a:pPr>
            <a:r>
              <a:rPr lang="en-US" dirty="0" smtClean="0"/>
              <a:t>Atraumatic, Persistent, Anterior Knee Pain</a:t>
            </a:r>
            <a:endParaRPr lang="en-US" dirty="0"/>
          </a:p>
        </p:txBody>
      </p:sp>
      <p:pic>
        <p:nvPicPr>
          <p:cNvPr id="99331" name="Content Placeholder 5" descr="Knee fracture radiograph 2.jpg"/>
          <p:cNvPicPr>
            <a:picLocks noGrp="1" noChangeAspect="1"/>
          </p:cNvPicPr>
          <p:nvPr>
            <p:ph sz="half" idx="1"/>
          </p:nvPr>
        </p:nvPicPr>
        <p:blipFill>
          <a:blip r:embed="rId2" cstate="print"/>
          <a:srcRect/>
          <a:stretch>
            <a:fillRect/>
          </a:stretch>
        </p:blipFill>
        <p:spPr>
          <a:xfrm>
            <a:off x="117475" y="1889125"/>
            <a:ext cx="5114925" cy="4359275"/>
          </a:xfrm>
        </p:spPr>
      </p:pic>
      <p:pic>
        <p:nvPicPr>
          <p:cNvPr id="99332" name="Picture 6" descr="Knee fracture radiograph.jpg"/>
          <p:cNvPicPr>
            <a:picLocks noGrp="1" noChangeAspect="1"/>
          </p:cNvPicPr>
          <p:nvPr>
            <p:ph sz="half" idx="2"/>
          </p:nvPr>
        </p:nvPicPr>
        <p:blipFill>
          <a:blip r:embed="rId3" cstate="print"/>
          <a:srcRect/>
          <a:stretch>
            <a:fillRect/>
          </a:stretch>
        </p:blipFill>
        <p:spPr>
          <a:xfrm>
            <a:off x="5392738" y="1916113"/>
            <a:ext cx="3209925" cy="4289425"/>
          </a:xfr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defRPr/>
            </a:pPr>
            <a:r>
              <a:rPr lang="en-US" dirty="0" smtClean="0"/>
              <a:t>Discussion</a:t>
            </a:r>
          </a:p>
        </p:txBody>
      </p:sp>
      <p:sp>
        <p:nvSpPr>
          <p:cNvPr id="100355" name="Content Placeholder 2"/>
          <p:cNvSpPr>
            <a:spLocks noGrp="1"/>
          </p:cNvSpPr>
          <p:nvPr>
            <p:ph idx="1"/>
          </p:nvPr>
        </p:nvSpPr>
        <p:spPr>
          <a:xfrm>
            <a:off x="457200" y="1219200"/>
            <a:ext cx="8229600" cy="5410200"/>
          </a:xfrm>
        </p:spPr>
        <p:txBody>
          <a:bodyPr/>
          <a:lstStyle/>
          <a:p>
            <a:r>
              <a:rPr lang="en-US" sz="2400" smtClean="0"/>
              <a:t>The answer is E: proximal tibial stress fracture. Most tibial stress fractures occur in the tibial diaphysis. However, proximal tibial stress fractures, typically involving the medial condyle, can occur in athletes. Stress fractures may result from weaker bone that fails under normal loading (i.e., an insufficiency fracture) or normal bone that fails under new or increased repetitive loading (i.e., a fatigue fracture). Athletes are more likely to experience a fatigue fracture; military recruits are also at risk.</a:t>
            </a:r>
          </a:p>
          <a:p>
            <a:pPr>
              <a:buFont typeface="Wingdings" pitchFamily="2" charset="2"/>
              <a:buNone/>
            </a:pPr>
            <a:endParaRPr lang="en-US" sz="2400" smtClean="0"/>
          </a:p>
          <a:p>
            <a:pPr>
              <a:buFont typeface="Wingdings" pitchFamily="2" charset="2"/>
              <a:buNone/>
            </a:pPr>
            <a:r>
              <a:rPr lang="en-US" sz="1600" smtClean="0"/>
              <a:t>Drabicki  RR, Greer  WJ, DeMeo  PJ.  Stress fractures around the knee.  </a:t>
            </a:r>
            <a:r>
              <a:rPr lang="en-US" sz="1600" i="1" smtClean="0"/>
              <a:t>Clin Sports Med</a:t>
            </a:r>
            <a:r>
              <a:rPr lang="en-US" sz="1600" smtClean="0"/>
              <a:t>.  2006;25:105–15.</a:t>
            </a:r>
          </a:p>
          <a:p>
            <a:pPr>
              <a:buFont typeface="Wingdings" pitchFamily="2" charset="2"/>
              <a:buNone/>
            </a:pPr>
            <a:r>
              <a:rPr lang="en-US" sz="1600" smtClean="0"/>
              <a:t>Raasch  WG, Hergan  DJ.  Treatment of stress fractures: the fundamentals.  </a:t>
            </a:r>
            <a:r>
              <a:rPr lang="en-US" sz="1600" i="1" smtClean="0"/>
              <a:t>Clin Sports Med</a:t>
            </a:r>
            <a:r>
              <a:rPr lang="en-US" sz="1600" smtClean="0"/>
              <a:t>.  2006;25:29–36.</a:t>
            </a:r>
          </a:p>
          <a:p>
            <a:endParaRPr lang="en-US" sz="2400" smtClean="0"/>
          </a:p>
          <a:p>
            <a:endParaRPr lang="en-US" sz="24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Discussion</a:t>
            </a:r>
            <a:endParaRPr lang="en-US" dirty="0"/>
          </a:p>
        </p:txBody>
      </p:sp>
      <p:sp>
        <p:nvSpPr>
          <p:cNvPr id="101379" name="Content Placeholder 2"/>
          <p:cNvSpPr>
            <a:spLocks noGrp="1"/>
          </p:cNvSpPr>
          <p:nvPr>
            <p:ph idx="1"/>
          </p:nvPr>
        </p:nvSpPr>
        <p:spPr/>
        <p:txBody>
          <a:bodyPr/>
          <a:lstStyle/>
          <a:p>
            <a:r>
              <a:rPr lang="en-US" sz="2800" smtClean="0"/>
              <a:t>Medical history that suggests a stress fracture will include persistent pain following an acute increase in physical activity (i.e., time, distance, or pace). Physical examination may reveal tenderness at or near the medial joint line, tenderness with a leverage motion, and tenderness with hopping on the affected leg. A joint effusion may also be present.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Discussion</a:t>
            </a:r>
            <a:endParaRPr lang="en-US" dirty="0"/>
          </a:p>
        </p:txBody>
      </p:sp>
      <p:sp>
        <p:nvSpPr>
          <p:cNvPr id="102403" name="Content Placeholder 2"/>
          <p:cNvSpPr>
            <a:spLocks noGrp="1"/>
          </p:cNvSpPr>
          <p:nvPr>
            <p:ph idx="1"/>
          </p:nvPr>
        </p:nvSpPr>
        <p:spPr/>
        <p:txBody>
          <a:bodyPr/>
          <a:lstStyle/>
          <a:p>
            <a:r>
              <a:rPr lang="en-US" sz="2400" smtClean="0"/>
              <a:t>Plain radiographs can appear normal for weeks or even months. Because the metaphyseal portions of long bones are mostly cancellous bone, the typical periosteal/endosteal reaction will not be visible. In this type of bone, the features of a stress fracture manifest as a </a:t>
            </a:r>
            <a:r>
              <a:rPr lang="en-US" sz="2400" b="1" smtClean="0"/>
              <a:t>band-like area of sclerosis. </a:t>
            </a:r>
            <a:r>
              <a:rPr lang="en-US" sz="2400" smtClean="0"/>
              <a:t>If a stress fracture is suspected but radiographic results are normal, then magnetic resonance imaging (MRI) or a bone scan is the next diagnostic study. Of the two, MRI is more sensitive for diagnosing stress fracture.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6" name="ClipArt Placeholder 4" descr="Knee fracture radiograph.jpg"/>
          <p:cNvPicPr>
            <a:picLocks noGrp="1" noChangeAspect="1"/>
          </p:cNvPicPr>
          <p:nvPr>
            <p:ph sz="half" idx="1"/>
          </p:nvPr>
        </p:nvPicPr>
        <p:blipFill>
          <a:blip r:embed="rId2" cstate="print"/>
          <a:srcRect/>
          <a:stretch>
            <a:fillRect/>
          </a:stretch>
        </p:blipFill>
        <p:spPr>
          <a:xfrm>
            <a:off x="304800" y="609600"/>
            <a:ext cx="4114800" cy="5497513"/>
          </a:xfrm>
        </p:spPr>
      </p:pic>
      <p:pic>
        <p:nvPicPr>
          <p:cNvPr id="103427" name="Picture 5" descr="Knee fracture radiograph 2.jpg"/>
          <p:cNvPicPr>
            <a:picLocks noChangeAspect="1"/>
          </p:cNvPicPr>
          <p:nvPr/>
        </p:nvPicPr>
        <p:blipFill>
          <a:blip r:embed="rId3" cstate="print"/>
          <a:srcRect/>
          <a:stretch>
            <a:fillRect/>
          </a:stretch>
        </p:blipFill>
        <p:spPr bwMode="auto">
          <a:xfrm>
            <a:off x="4495800" y="1447800"/>
            <a:ext cx="4648200"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rthopedic Elbow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Orthopedic Elbow">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oudy Old Style"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oudy Old Style" pitchFamily="18" charset="0"/>
          </a:defRPr>
        </a:defPPr>
      </a:lstStyle>
    </a:lnDef>
  </a:objectDefaults>
  <a:extraClrSchemeLst>
    <a:extraClrScheme>
      <a:clrScheme name="Orthopedic Elbow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rthopedic Elbow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rthopedic Elbow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rthopedic Elbow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rthopedic Elbow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rthopedic Elbow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rthopedic Elbow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rthopedic Elbow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rthopedic Elbow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D69E27-864E-4B52-BE84-726AF718E3F6}"/>
</file>

<file path=customXml/itemProps2.xml><?xml version="1.0" encoding="utf-8"?>
<ds:datastoreItem xmlns:ds="http://schemas.openxmlformats.org/officeDocument/2006/customXml" ds:itemID="{C62A7563-C6D1-43C6-BF85-7B57F8BFC5A5}"/>
</file>

<file path=docProps/app.xml><?xml version="1.0" encoding="utf-8"?>
<Properties xmlns="http://schemas.openxmlformats.org/officeDocument/2006/extended-properties" xmlns:vt="http://schemas.openxmlformats.org/officeDocument/2006/docPropsVTypes">
  <Template>Theme1</Template>
  <TotalTime>2222</TotalTime>
  <Words>4011</Words>
  <Application>Microsoft Office PowerPoint</Application>
  <PresentationFormat>On-screen Show (4:3)</PresentationFormat>
  <Paragraphs>418</Paragraphs>
  <Slides>104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Calibri</vt:lpstr>
      <vt:lpstr>Goudy Old Style</vt:lpstr>
      <vt:lpstr>Times New Roman</vt:lpstr>
      <vt:lpstr>Verdana</vt:lpstr>
      <vt:lpstr>Wingdings</vt:lpstr>
      <vt:lpstr>Theme1</vt:lpstr>
      <vt:lpstr>Internal Derangement of the  Knee and Anterior Knee Pain</vt:lpstr>
      <vt:lpstr>Learning Objectives</vt:lpstr>
      <vt:lpstr>Learning Objectives</vt:lpstr>
      <vt:lpstr>Learning Objectives</vt:lpstr>
      <vt:lpstr>Learning Objectives</vt:lpstr>
      <vt:lpstr>Opening Statement …</vt:lpstr>
      <vt:lpstr>PowerPoint Presentation</vt:lpstr>
      <vt:lpstr>PowerPoint Presentation</vt:lpstr>
      <vt:lpstr>  </vt:lpstr>
      <vt:lpstr>Internal Derangement of the Knee  ICDA 10 M23.91 </vt:lpstr>
      <vt:lpstr>PowerPoint Presentation</vt:lpstr>
      <vt:lpstr>Unspecified Internal Derangement of Knee</vt:lpstr>
      <vt:lpstr>American Family Physician</vt:lpstr>
      <vt:lpstr>PowerPoint Presentation</vt:lpstr>
      <vt:lpstr>PowerPoint Presentation</vt:lpstr>
      <vt:lpstr>PowerPoint Presentation</vt:lpstr>
      <vt:lpstr>History: Painful Tissue Identification Check List</vt:lpstr>
      <vt:lpstr>ACL Sprain Mechanism of Injury</vt:lpstr>
      <vt:lpstr>Generalized Pain Description </vt:lpstr>
      <vt:lpstr>Knee Pain  Can you identify the condition with the point of pain?  </vt:lpstr>
      <vt:lpstr>Examination Protocols</vt:lpstr>
      <vt:lpstr>Orthopedic test</vt:lpstr>
      <vt:lpstr>PowerPoint Presentation</vt:lpstr>
      <vt:lpstr> Diagnostic accuracy of a new clinical test (the Thessaly test) for early detection of meniscal tears. J Bone Joint Surg Am. 2005 May;87(5):955-62.  Available from: http://www.ncbi.nlm.nih.gov/pubmed/15866956  </vt:lpstr>
      <vt:lpstr>PowerPoint Presentation</vt:lpstr>
      <vt:lpstr>Ligament Injuries</vt:lpstr>
      <vt:lpstr>Anterior Drawer Sign</vt:lpstr>
      <vt:lpstr>Ligament Instability Anterior and Posterior Drawer Signs</vt:lpstr>
      <vt:lpstr>Ligament Instability Lachman’s Test</vt:lpstr>
      <vt:lpstr>Anterior Drawer Sign and Lachman’s Anterior Cruciate &amp; Posterior Oblique </vt:lpstr>
      <vt:lpstr>Meniscus and Ligament Instability</vt:lpstr>
      <vt:lpstr>Meniscal Injury McMurray’s Test</vt:lpstr>
      <vt:lpstr>Thessaly’s Test</vt:lpstr>
      <vt:lpstr>  Thessaly Test for Meniscus Tear</vt:lpstr>
      <vt:lpstr>  Thessaly Test for Meniscal Tear</vt:lpstr>
      <vt:lpstr>   Thessaly Test for Meniscal Tear</vt:lpstr>
      <vt:lpstr>Did I mention…</vt:lpstr>
      <vt:lpstr>Persistent Anterior Knee Pain</vt:lpstr>
      <vt:lpstr> Question </vt:lpstr>
      <vt:lpstr>Atraumatic, Persistent, Anterior Knee Pain</vt:lpstr>
      <vt:lpstr>Discussion</vt:lpstr>
      <vt:lpstr>Discussion</vt:lpstr>
      <vt:lpstr>Discussion</vt:lpstr>
      <vt:lpstr>PowerPoint Presentation</vt:lpstr>
      <vt:lpstr>Patellofemoral Dysfunction Patella Grinding Test</vt:lpstr>
      <vt:lpstr>Patellofemoral Dysfunction Patella Apprehension Test</vt:lpstr>
      <vt:lpstr>Patellofemoral Dysfunction Clarke’s Patellar Scrape Test</vt:lpstr>
      <vt:lpstr>Noble Compression Test for ITBS</vt:lpstr>
      <vt:lpstr>Ober Test Iliotibial Band Syndrome</vt:lpstr>
      <vt:lpstr>Ober Test  Iliotibial Band Syndrome</vt:lpstr>
      <vt:lpstr>Wilson Sign for Osteochondritis</vt:lpstr>
      <vt:lpstr>Radiographic Decision Rules</vt:lpstr>
      <vt:lpstr>Pittsburgh Rules</vt:lpstr>
      <vt:lpstr>Ottawa Rules</vt:lpstr>
      <vt:lpstr> Degenerative Joint Disease of the Knee</vt:lpstr>
      <vt:lpstr>Knee Aspiration  and Injection</vt:lpstr>
      <vt:lpstr>Lateral knee joint injection.</vt:lpstr>
      <vt:lpstr>Symptoms of DJD of the Knee</vt:lpstr>
      <vt:lpstr>Orthopedic Evaluation</vt:lpstr>
      <vt:lpstr>Treatment of DJD of the Knee</vt:lpstr>
      <vt:lpstr>Internal Derangement of Knee (IDK)</vt:lpstr>
      <vt:lpstr>Internal Derangement of the Knee  ICDA 10 Code M23.91 </vt:lpstr>
      <vt:lpstr>Most Common IDK Conditions</vt:lpstr>
      <vt:lpstr>PowerPoint Presentation</vt:lpstr>
      <vt:lpstr>Atraumatic Degenerative IDK</vt:lpstr>
      <vt:lpstr>PowerPoint Presentation</vt:lpstr>
      <vt:lpstr>Question?</vt:lpstr>
      <vt:lpstr>PowerPoint Presentation</vt:lpstr>
      <vt:lpstr>Iliotibial Band Syndrome</vt:lpstr>
      <vt:lpstr>Iliotibial Band Syndrome</vt:lpstr>
      <vt:lpstr>   History PAIN CHARACTERISTICS </vt:lpstr>
      <vt:lpstr>Iliotibial Band  Syndrome</vt:lpstr>
      <vt:lpstr>Iliotibial Band Friction Syndrome</vt:lpstr>
      <vt:lpstr>Ober’s Test</vt:lpstr>
      <vt:lpstr>Iliotibial Band Syndrome</vt:lpstr>
      <vt:lpstr>Iliotibial Band Syndrome</vt:lpstr>
      <vt:lpstr>    Patellofemoral Arthralgia </vt:lpstr>
      <vt:lpstr>Patellofemoral Arthralgia</vt:lpstr>
      <vt:lpstr>Mechanism</vt:lpstr>
      <vt:lpstr>Patellofemoral Arthralgia</vt:lpstr>
      <vt:lpstr>Patellofemoral Arthralgia</vt:lpstr>
      <vt:lpstr> Patellofemoral Arthralgia </vt:lpstr>
      <vt:lpstr>Quadriceps Angle “Q Angle”</vt:lpstr>
      <vt:lpstr>PowerPoint Presentation</vt:lpstr>
      <vt:lpstr>Increased Q Angle</vt:lpstr>
      <vt:lpstr>Quadriceps Angle “Q Angle”</vt:lpstr>
      <vt:lpstr>Patellofemoral Dysfunction Patella Grinding Test</vt:lpstr>
      <vt:lpstr>Patellofemoral Dysfunction Clarke’s Patellar Scrape Test</vt:lpstr>
      <vt:lpstr>M-Brace® Jumper’s Knee Brace </vt:lpstr>
      <vt:lpstr>Management</vt:lpstr>
      <vt:lpstr>Did I mention…</vt:lpstr>
      <vt:lpstr>PowerPoint Presentation</vt:lpstr>
      <vt:lpstr>Persistent Anterior Knee Pain</vt:lpstr>
      <vt:lpstr> Question </vt:lpstr>
      <vt:lpstr>Atraumatic, Persistent, Anterior Knee Pain</vt:lpstr>
      <vt:lpstr>Discussion</vt:lpstr>
      <vt:lpstr>Discussion</vt:lpstr>
      <vt:lpstr>Discussion</vt:lpstr>
      <vt:lpstr>PowerPoint Presentation</vt:lpstr>
      <vt:lpstr>One Final Thought…</vt:lpstr>
      <vt:lpstr>American Association of Family Practice Journal</vt:lpstr>
      <vt:lpstr>http://www.aafp.org/afp/20000315/1795.html </vt:lpstr>
      <vt:lpstr>MUA tkr</vt:lpstr>
      <vt:lpstr>Evaluation and Management of PFA by Hammer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&amp; Management of Atraumatic Knee Pain</dc:title>
  <dc:creator>James Lehman DC</dc:creator>
  <cp:lastModifiedBy>Eileen Herlihy-Santiago</cp:lastModifiedBy>
  <cp:revision>184</cp:revision>
  <dcterms:created xsi:type="dcterms:W3CDTF">2010-11-28T00:09:44Z</dcterms:created>
  <dcterms:modified xsi:type="dcterms:W3CDTF">2020-02-18T14:46:45Z</dcterms:modified>
</cp:coreProperties>
</file>